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4" r:id="rId6"/>
    <p:sldId id="266" r:id="rId7"/>
    <p:sldId id="268" r:id="rId8"/>
    <p:sldId id="273" r:id="rId9"/>
    <p:sldId id="274" r:id="rId10"/>
  </p:sldIdLst>
  <p:sldSz cx="9144000" cy="5143500" type="screen16x9"/>
  <p:notesSz cx="6858000" cy="9144000"/>
  <p:embeddedFontLst>
    <p:embeddedFont>
      <p:font typeface="Albert Sans" panose="020B0604020202020204" charset="0"/>
      <p:regular r:id="rId12"/>
      <p:bold r:id="rId13"/>
      <p:italic r:id="rId14"/>
      <p:boldItalic r:id="rId15"/>
    </p:embeddedFont>
    <p:embeddedFont>
      <p:font typeface="Manrope ExtraBold" panose="020B0604020202020204" charset="0"/>
      <p:bold r:id="rId16"/>
    </p:embeddedFont>
    <p:embeddedFont>
      <p:font typeface="Nunito Light" pitchFamily="2" charset="-52"/>
      <p:regular r:id="rId17"/>
      <p: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A324E2-FD2F-42E4-B021-E1AF2711D173}">
  <a:tblStyle styleId="{C4A324E2-FD2F-42E4-B021-E1AF2711D17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8877545f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8877545f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e870a93ff7_0_5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e870a93ff7_0_5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880d81867f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880d81867f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880d81867f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2880d81867f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880d81867f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2880d81867f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880d81867f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2880d81867f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2880d81867f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2880d81867f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g2880d81867f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7" name="Google Shape;687;g2880d81867f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t="835" b="845"/>
          <a:stretch/>
        </p:blipFill>
        <p:spPr>
          <a:xfrm>
            <a:off x="0" y="0"/>
            <a:ext cx="9143998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>
            <a:off x="-396402" y="-536388"/>
            <a:ext cx="9936804" cy="6150201"/>
            <a:chOff x="-396402" y="-536388"/>
            <a:chExt cx="9936804" cy="6150201"/>
          </a:xfrm>
        </p:grpSpPr>
        <p:sp>
          <p:nvSpPr>
            <p:cNvPr id="11" name="Google Shape;11;p2"/>
            <p:cNvSpPr/>
            <p:nvPr/>
          </p:nvSpPr>
          <p:spPr>
            <a:xfrm>
              <a:off x="5188502" y="3870002"/>
              <a:ext cx="4144196" cy="1743811"/>
            </a:xfrm>
            <a:custGeom>
              <a:avLst/>
              <a:gdLst/>
              <a:ahLst/>
              <a:cxnLst/>
              <a:rect l="l" t="t" r="r" b="b"/>
              <a:pathLst>
                <a:path w="67985" h="28607" extrusionOk="0">
                  <a:moveTo>
                    <a:pt x="65362" y="0"/>
                  </a:moveTo>
                  <a:cubicBezTo>
                    <a:pt x="62926" y="0"/>
                    <a:pt x="60336" y="1525"/>
                    <a:pt x="58411" y="3232"/>
                  </a:cubicBezTo>
                  <a:cubicBezTo>
                    <a:pt x="55768" y="5592"/>
                    <a:pt x="53139" y="8519"/>
                    <a:pt x="49600" y="8743"/>
                  </a:cubicBezTo>
                  <a:cubicBezTo>
                    <a:pt x="49451" y="8753"/>
                    <a:pt x="49303" y="8758"/>
                    <a:pt x="49156" y="8758"/>
                  </a:cubicBezTo>
                  <a:cubicBezTo>
                    <a:pt x="45971" y="8758"/>
                    <a:pt x="42955" y="6603"/>
                    <a:pt x="39809" y="6603"/>
                  </a:cubicBezTo>
                  <a:cubicBezTo>
                    <a:pt x="39504" y="6603"/>
                    <a:pt x="39199" y="6623"/>
                    <a:pt x="38891" y="6667"/>
                  </a:cubicBezTo>
                  <a:cubicBezTo>
                    <a:pt x="35755" y="7115"/>
                    <a:pt x="33515" y="9893"/>
                    <a:pt x="30632" y="11178"/>
                  </a:cubicBezTo>
                  <a:cubicBezTo>
                    <a:pt x="29067" y="11873"/>
                    <a:pt x="27423" y="12099"/>
                    <a:pt x="25737" y="12099"/>
                  </a:cubicBezTo>
                  <a:cubicBezTo>
                    <a:pt x="22587" y="12099"/>
                    <a:pt x="19287" y="11309"/>
                    <a:pt x="16067" y="11309"/>
                  </a:cubicBezTo>
                  <a:cubicBezTo>
                    <a:pt x="15568" y="11309"/>
                    <a:pt x="15071" y="11328"/>
                    <a:pt x="14577" y="11372"/>
                  </a:cubicBezTo>
                  <a:cubicBezTo>
                    <a:pt x="6498" y="12074"/>
                    <a:pt x="1" y="20617"/>
                    <a:pt x="1494" y="28607"/>
                  </a:cubicBezTo>
                  <a:lnTo>
                    <a:pt x="66775" y="25650"/>
                  </a:lnTo>
                  <a:lnTo>
                    <a:pt x="67985" y="708"/>
                  </a:lnTo>
                  <a:cubicBezTo>
                    <a:pt x="67160" y="213"/>
                    <a:pt x="66272" y="0"/>
                    <a:pt x="65362" y="0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397121" y="-536388"/>
              <a:ext cx="4143281" cy="1743445"/>
            </a:xfrm>
            <a:custGeom>
              <a:avLst/>
              <a:gdLst/>
              <a:ahLst/>
              <a:cxnLst/>
              <a:rect l="l" t="t" r="r" b="b"/>
              <a:pathLst>
                <a:path w="67970" h="28601" extrusionOk="0">
                  <a:moveTo>
                    <a:pt x="1479" y="0"/>
                  </a:moveTo>
                  <a:cubicBezTo>
                    <a:pt x="1" y="7976"/>
                    <a:pt x="6482" y="16518"/>
                    <a:pt x="14577" y="17235"/>
                  </a:cubicBezTo>
                  <a:cubicBezTo>
                    <a:pt x="15058" y="17277"/>
                    <a:pt x="15542" y="17295"/>
                    <a:pt x="16027" y="17295"/>
                  </a:cubicBezTo>
                  <a:cubicBezTo>
                    <a:pt x="19245" y="17295"/>
                    <a:pt x="22549" y="16505"/>
                    <a:pt x="25705" y="16505"/>
                  </a:cubicBezTo>
                  <a:cubicBezTo>
                    <a:pt x="27397" y="16505"/>
                    <a:pt x="29046" y="16732"/>
                    <a:pt x="30617" y="17429"/>
                  </a:cubicBezTo>
                  <a:cubicBezTo>
                    <a:pt x="33500" y="18714"/>
                    <a:pt x="35740" y="21492"/>
                    <a:pt x="38876" y="21940"/>
                  </a:cubicBezTo>
                  <a:cubicBezTo>
                    <a:pt x="39182" y="21984"/>
                    <a:pt x="39486" y="22004"/>
                    <a:pt x="39789" y="22004"/>
                  </a:cubicBezTo>
                  <a:cubicBezTo>
                    <a:pt x="42938" y="22004"/>
                    <a:pt x="45956" y="19835"/>
                    <a:pt x="49143" y="19835"/>
                  </a:cubicBezTo>
                  <a:cubicBezTo>
                    <a:pt x="49290" y="19835"/>
                    <a:pt x="49437" y="19839"/>
                    <a:pt x="49584" y="19849"/>
                  </a:cubicBezTo>
                  <a:cubicBezTo>
                    <a:pt x="53124" y="20073"/>
                    <a:pt x="55768" y="23000"/>
                    <a:pt x="58411" y="25360"/>
                  </a:cubicBezTo>
                  <a:cubicBezTo>
                    <a:pt x="60333" y="27075"/>
                    <a:pt x="62909" y="28601"/>
                    <a:pt x="65337" y="28601"/>
                  </a:cubicBezTo>
                  <a:cubicBezTo>
                    <a:pt x="66250" y="28601"/>
                    <a:pt x="67141" y="28385"/>
                    <a:pt x="67969" y="27884"/>
                  </a:cubicBezTo>
                  <a:lnTo>
                    <a:pt x="66760" y="2957"/>
                  </a:lnTo>
                  <a:lnTo>
                    <a:pt x="1479" y="0"/>
                  </a:ln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396402" y="-536388"/>
              <a:ext cx="4144196" cy="1743445"/>
            </a:xfrm>
            <a:custGeom>
              <a:avLst/>
              <a:gdLst/>
              <a:ahLst/>
              <a:cxnLst/>
              <a:rect l="l" t="t" r="r" b="b"/>
              <a:pathLst>
                <a:path w="67985" h="28601" extrusionOk="0">
                  <a:moveTo>
                    <a:pt x="66491" y="0"/>
                  </a:moveTo>
                  <a:lnTo>
                    <a:pt x="1210" y="2958"/>
                  </a:lnTo>
                  <a:lnTo>
                    <a:pt x="1" y="27884"/>
                  </a:lnTo>
                  <a:cubicBezTo>
                    <a:pt x="829" y="28386"/>
                    <a:pt x="1721" y="28601"/>
                    <a:pt x="2635" y="28601"/>
                  </a:cubicBezTo>
                  <a:cubicBezTo>
                    <a:pt x="5068" y="28601"/>
                    <a:pt x="7652" y="27075"/>
                    <a:pt x="9574" y="25360"/>
                  </a:cubicBezTo>
                  <a:cubicBezTo>
                    <a:pt x="12217" y="23015"/>
                    <a:pt x="14846" y="20073"/>
                    <a:pt x="18386" y="19849"/>
                  </a:cubicBezTo>
                  <a:cubicBezTo>
                    <a:pt x="18525" y="19840"/>
                    <a:pt x="18664" y="19836"/>
                    <a:pt x="18803" y="19836"/>
                  </a:cubicBezTo>
                  <a:cubicBezTo>
                    <a:pt x="21997" y="19836"/>
                    <a:pt x="25021" y="22004"/>
                    <a:pt x="28177" y="22004"/>
                  </a:cubicBezTo>
                  <a:cubicBezTo>
                    <a:pt x="28481" y="22004"/>
                    <a:pt x="28787" y="21984"/>
                    <a:pt x="29094" y="21940"/>
                  </a:cubicBezTo>
                  <a:cubicBezTo>
                    <a:pt x="32230" y="21492"/>
                    <a:pt x="34470" y="18714"/>
                    <a:pt x="37353" y="17429"/>
                  </a:cubicBezTo>
                  <a:cubicBezTo>
                    <a:pt x="38924" y="16732"/>
                    <a:pt x="40573" y="16505"/>
                    <a:pt x="42266" y="16505"/>
                  </a:cubicBezTo>
                  <a:cubicBezTo>
                    <a:pt x="45422" y="16505"/>
                    <a:pt x="48729" y="17295"/>
                    <a:pt x="51954" y="17295"/>
                  </a:cubicBezTo>
                  <a:cubicBezTo>
                    <a:pt x="52441" y="17295"/>
                    <a:pt x="52926" y="17277"/>
                    <a:pt x="53408" y="17235"/>
                  </a:cubicBezTo>
                  <a:cubicBezTo>
                    <a:pt x="61488" y="16518"/>
                    <a:pt x="67984" y="7991"/>
                    <a:pt x="66491" y="0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484975" y="-235697"/>
            <a:ext cx="8659031" cy="2471548"/>
            <a:chOff x="484975" y="-235697"/>
            <a:chExt cx="8659031" cy="2471548"/>
          </a:xfrm>
        </p:grpSpPr>
        <p:sp>
          <p:nvSpPr>
            <p:cNvPr id="15" name="Google Shape;15;p2"/>
            <p:cNvSpPr/>
            <p:nvPr/>
          </p:nvSpPr>
          <p:spPr>
            <a:xfrm>
              <a:off x="484975" y="599300"/>
              <a:ext cx="228254" cy="228296"/>
            </a:xfrm>
            <a:custGeom>
              <a:avLst/>
              <a:gdLst/>
              <a:ahLst/>
              <a:cxnLst/>
              <a:rect l="l" t="t" r="r" b="b"/>
              <a:pathLst>
                <a:path w="3719" h="3720" fill="none" extrusionOk="0">
                  <a:moveTo>
                    <a:pt x="0" y="1867"/>
                  </a:moveTo>
                  <a:cubicBezTo>
                    <a:pt x="1195" y="2226"/>
                    <a:pt x="1494" y="2509"/>
                    <a:pt x="1852" y="3719"/>
                  </a:cubicBezTo>
                  <a:cubicBezTo>
                    <a:pt x="2211" y="2509"/>
                    <a:pt x="2509" y="2226"/>
                    <a:pt x="3719" y="1867"/>
                  </a:cubicBezTo>
                  <a:cubicBezTo>
                    <a:pt x="2509" y="1494"/>
                    <a:pt x="2211" y="1210"/>
                    <a:pt x="1852" y="0"/>
                  </a:cubicBezTo>
                  <a:cubicBezTo>
                    <a:pt x="1494" y="1210"/>
                    <a:pt x="1195" y="1494"/>
                    <a:pt x="0" y="1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-5922903">
              <a:off x="7087076" y="239811"/>
              <a:ext cx="2267335" cy="1520533"/>
            </a:xfrm>
            <a:custGeom>
              <a:avLst/>
              <a:gdLst/>
              <a:ahLst/>
              <a:cxnLst/>
              <a:rect l="l" t="t" r="r" b="b"/>
              <a:pathLst>
                <a:path w="62892" h="42177" fill="none" extrusionOk="0">
                  <a:moveTo>
                    <a:pt x="1" y="42176"/>
                  </a:moveTo>
                  <a:cubicBezTo>
                    <a:pt x="1838" y="37352"/>
                    <a:pt x="3675" y="32513"/>
                    <a:pt x="6273" y="28078"/>
                  </a:cubicBezTo>
                  <a:cubicBezTo>
                    <a:pt x="8887" y="23627"/>
                    <a:pt x="12337" y="19565"/>
                    <a:pt x="16773" y="16966"/>
                  </a:cubicBezTo>
                  <a:cubicBezTo>
                    <a:pt x="19401" y="15413"/>
                    <a:pt x="23000" y="14487"/>
                    <a:pt x="25345" y="16443"/>
                  </a:cubicBezTo>
                  <a:cubicBezTo>
                    <a:pt x="27571" y="18295"/>
                    <a:pt x="27451" y="21925"/>
                    <a:pt x="25928" y="24389"/>
                  </a:cubicBezTo>
                  <a:cubicBezTo>
                    <a:pt x="24584" y="26554"/>
                    <a:pt x="21522" y="28137"/>
                    <a:pt x="19536" y="26539"/>
                  </a:cubicBezTo>
                  <a:cubicBezTo>
                    <a:pt x="17594" y="24956"/>
                    <a:pt x="18430" y="21686"/>
                    <a:pt x="20208" y="19923"/>
                  </a:cubicBezTo>
                  <a:cubicBezTo>
                    <a:pt x="22836" y="17295"/>
                    <a:pt x="26824" y="16518"/>
                    <a:pt x="30543" y="16533"/>
                  </a:cubicBezTo>
                  <a:cubicBezTo>
                    <a:pt x="34276" y="16563"/>
                    <a:pt x="37980" y="17265"/>
                    <a:pt x="41699" y="17071"/>
                  </a:cubicBezTo>
                  <a:cubicBezTo>
                    <a:pt x="51377" y="16563"/>
                    <a:pt x="60338" y="9349"/>
                    <a:pt x="62892" y="0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123200" y="1378950"/>
            <a:ext cx="6745200" cy="238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0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/>
          <p:nvPr/>
        </p:nvSpPr>
        <p:spPr>
          <a:xfrm flipH="1">
            <a:off x="-234650" y="-266238"/>
            <a:ext cx="4143281" cy="1743445"/>
          </a:xfrm>
          <a:custGeom>
            <a:avLst/>
            <a:gdLst/>
            <a:ahLst/>
            <a:cxnLst/>
            <a:rect l="l" t="t" r="r" b="b"/>
            <a:pathLst>
              <a:path w="67970" h="28601" extrusionOk="0">
                <a:moveTo>
                  <a:pt x="1479" y="0"/>
                </a:moveTo>
                <a:cubicBezTo>
                  <a:pt x="1" y="7976"/>
                  <a:pt x="6482" y="16518"/>
                  <a:pt x="14577" y="17235"/>
                </a:cubicBezTo>
                <a:cubicBezTo>
                  <a:pt x="15058" y="17277"/>
                  <a:pt x="15542" y="17295"/>
                  <a:pt x="16027" y="17295"/>
                </a:cubicBezTo>
                <a:cubicBezTo>
                  <a:pt x="19245" y="17295"/>
                  <a:pt x="22549" y="16505"/>
                  <a:pt x="25705" y="16505"/>
                </a:cubicBezTo>
                <a:cubicBezTo>
                  <a:pt x="27397" y="16505"/>
                  <a:pt x="29046" y="16732"/>
                  <a:pt x="30617" y="17429"/>
                </a:cubicBezTo>
                <a:cubicBezTo>
                  <a:pt x="33500" y="18714"/>
                  <a:pt x="35740" y="21492"/>
                  <a:pt x="38876" y="21940"/>
                </a:cubicBezTo>
                <a:cubicBezTo>
                  <a:pt x="39182" y="21984"/>
                  <a:pt x="39486" y="22004"/>
                  <a:pt x="39789" y="22004"/>
                </a:cubicBezTo>
                <a:cubicBezTo>
                  <a:pt x="42938" y="22004"/>
                  <a:pt x="45956" y="19835"/>
                  <a:pt x="49143" y="19835"/>
                </a:cubicBezTo>
                <a:cubicBezTo>
                  <a:pt x="49290" y="19835"/>
                  <a:pt x="49437" y="19839"/>
                  <a:pt x="49584" y="19849"/>
                </a:cubicBezTo>
                <a:cubicBezTo>
                  <a:pt x="53124" y="20073"/>
                  <a:pt x="55768" y="23000"/>
                  <a:pt x="58411" y="25360"/>
                </a:cubicBezTo>
                <a:cubicBezTo>
                  <a:pt x="60333" y="27075"/>
                  <a:pt x="62909" y="28601"/>
                  <a:pt x="65337" y="28601"/>
                </a:cubicBezTo>
                <a:cubicBezTo>
                  <a:pt x="66250" y="28601"/>
                  <a:pt x="67141" y="28385"/>
                  <a:pt x="67969" y="27884"/>
                </a:cubicBezTo>
                <a:lnTo>
                  <a:pt x="66760" y="2957"/>
                </a:lnTo>
                <a:lnTo>
                  <a:pt x="1479" y="0"/>
                </a:ln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6"/>
          <p:cNvSpPr/>
          <p:nvPr/>
        </p:nvSpPr>
        <p:spPr>
          <a:xfrm flipH="1">
            <a:off x="6898875" y="4030275"/>
            <a:ext cx="2420497" cy="1277990"/>
          </a:xfrm>
          <a:custGeom>
            <a:avLst/>
            <a:gdLst/>
            <a:ahLst/>
            <a:cxnLst/>
            <a:rect l="l" t="t" r="r" b="b"/>
            <a:pathLst>
              <a:path w="35785" h="18894" fill="none" extrusionOk="0">
                <a:moveTo>
                  <a:pt x="0" y="1434"/>
                </a:moveTo>
                <a:cubicBezTo>
                  <a:pt x="2465" y="1"/>
                  <a:pt x="5661" y="882"/>
                  <a:pt x="8110" y="2360"/>
                </a:cubicBezTo>
                <a:cubicBezTo>
                  <a:pt x="10544" y="3854"/>
                  <a:pt x="12650" y="5915"/>
                  <a:pt x="15294" y="7005"/>
                </a:cubicBezTo>
                <a:cubicBezTo>
                  <a:pt x="17922" y="8095"/>
                  <a:pt x="21477" y="7886"/>
                  <a:pt x="23030" y="5482"/>
                </a:cubicBezTo>
                <a:cubicBezTo>
                  <a:pt x="23672" y="4526"/>
                  <a:pt x="23762" y="3003"/>
                  <a:pt x="22776" y="2420"/>
                </a:cubicBezTo>
                <a:cubicBezTo>
                  <a:pt x="21641" y="1733"/>
                  <a:pt x="20103" y="3107"/>
                  <a:pt x="20282" y="4421"/>
                </a:cubicBezTo>
                <a:cubicBezTo>
                  <a:pt x="20461" y="5736"/>
                  <a:pt x="21746" y="6662"/>
                  <a:pt x="23030" y="6990"/>
                </a:cubicBezTo>
                <a:cubicBezTo>
                  <a:pt x="24314" y="7319"/>
                  <a:pt x="25674" y="7214"/>
                  <a:pt x="26988" y="7378"/>
                </a:cubicBezTo>
                <a:cubicBezTo>
                  <a:pt x="29616" y="7722"/>
                  <a:pt x="32081" y="9186"/>
                  <a:pt x="33634" y="11336"/>
                </a:cubicBezTo>
                <a:cubicBezTo>
                  <a:pt x="35172" y="13487"/>
                  <a:pt x="35784" y="16295"/>
                  <a:pt x="35277" y="1889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1942350" y="2198625"/>
            <a:ext cx="5259300" cy="15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title" idx="2" hasCustomPrompt="1"/>
          </p:nvPr>
        </p:nvSpPr>
        <p:spPr>
          <a:xfrm>
            <a:off x="3746000" y="1282725"/>
            <a:ext cx="1652100" cy="915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0_1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3" name="Google Shape;93;p17"/>
          <p:cNvGrpSpPr/>
          <p:nvPr/>
        </p:nvGrpSpPr>
        <p:grpSpPr>
          <a:xfrm>
            <a:off x="-396402" y="-536388"/>
            <a:ext cx="9691852" cy="6099260"/>
            <a:chOff x="-396402" y="-536388"/>
            <a:chExt cx="9691852" cy="6099260"/>
          </a:xfrm>
        </p:grpSpPr>
        <p:sp>
          <p:nvSpPr>
            <p:cNvPr id="94" name="Google Shape;94;p17"/>
            <p:cNvSpPr/>
            <p:nvPr/>
          </p:nvSpPr>
          <p:spPr>
            <a:xfrm flipH="1">
              <a:off x="5151255" y="3819000"/>
              <a:ext cx="4144196" cy="1743872"/>
            </a:xfrm>
            <a:custGeom>
              <a:avLst/>
              <a:gdLst/>
              <a:ahLst/>
              <a:cxnLst/>
              <a:rect l="l" t="t" r="r" b="b"/>
              <a:pathLst>
                <a:path w="67985" h="28608" extrusionOk="0">
                  <a:moveTo>
                    <a:pt x="2624" y="0"/>
                  </a:moveTo>
                  <a:cubicBezTo>
                    <a:pt x="1714" y="0"/>
                    <a:pt x="825" y="213"/>
                    <a:pt x="1" y="709"/>
                  </a:cubicBezTo>
                  <a:lnTo>
                    <a:pt x="1225" y="25635"/>
                  </a:lnTo>
                  <a:lnTo>
                    <a:pt x="66491" y="28607"/>
                  </a:lnTo>
                  <a:cubicBezTo>
                    <a:pt x="67984" y="20617"/>
                    <a:pt x="61488" y="12074"/>
                    <a:pt x="53408" y="11372"/>
                  </a:cubicBezTo>
                  <a:cubicBezTo>
                    <a:pt x="52914" y="11328"/>
                    <a:pt x="52417" y="11309"/>
                    <a:pt x="51918" y="11309"/>
                  </a:cubicBezTo>
                  <a:cubicBezTo>
                    <a:pt x="48698" y="11309"/>
                    <a:pt x="45399" y="12100"/>
                    <a:pt x="42248" y="12100"/>
                  </a:cubicBezTo>
                  <a:cubicBezTo>
                    <a:pt x="40562" y="12100"/>
                    <a:pt x="38919" y="11873"/>
                    <a:pt x="37353" y="11178"/>
                  </a:cubicBezTo>
                  <a:cubicBezTo>
                    <a:pt x="34471" y="9894"/>
                    <a:pt x="32230" y="7116"/>
                    <a:pt x="29094" y="6668"/>
                  </a:cubicBezTo>
                  <a:cubicBezTo>
                    <a:pt x="28787" y="6623"/>
                    <a:pt x="28481" y="6603"/>
                    <a:pt x="28177" y="6603"/>
                  </a:cubicBezTo>
                  <a:cubicBezTo>
                    <a:pt x="25030" y="6603"/>
                    <a:pt x="22014" y="8758"/>
                    <a:pt x="18830" y="8758"/>
                  </a:cubicBezTo>
                  <a:cubicBezTo>
                    <a:pt x="18682" y="8758"/>
                    <a:pt x="18534" y="8753"/>
                    <a:pt x="18386" y="8744"/>
                  </a:cubicBezTo>
                  <a:cubicBezTo>
                    <a:pt x="14846" y="8520"/>
                    <a:pt x="12217" y="5592"/>
                    <a:pt x="9574" y="3233"/>
                  </a:cubicBezTo>
                  <a:cubicBezTo>
                    <a:pt x="7649" y="1525"/>
                    <a:pt x="5060" y="0"/>
                    <a:pt x="2624" y="0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7"/>
            <p:cNvSpPr/>
            <p:nvPr/>
          </p:nvSpPr>
          <p:spPr>
            <a:xfrm>
              <a:off x="-396402" y="-536388"/>
              <a:ext cx="4144196" cy="1743445"/>
            </a:xfrm>
            <a:custGeom>
              <a:avLst/>
              <a:gdLst/>
              <a:ahLst/>
              <a:cxnLst/>
              <a:rect l="l" t="t" r="r" b="b"/>
              <a:pathLst>
                <a:path w="67985" h="28601" extrusionOk="0">
                  <a:moveTo>
                    <a:pt x="66491" y="0"/>
                  </a:moveTo>
                  <a:lnTo>
                    <a:pt x="1210" y="2958"/>
                  </a:lnTo>
                  <a:lnTo>
                    <a:pt x="1" y="27884"/>
                  </a:lnTo>
                  <a:cubicBezTo>
                    <a:pt x="829" y="28386"/>
                    <a:pt x="1721" y="28601"/>
                    <a:pt x="2635" y="28601"/>
                  </a:cubicBezTo>
                  <a:cubicBezTo>
                    <a:pt x="5068" y="28601"/>
                    <a:pt x="7652" y="27075"/>
                    <a:pt x="9574" y="25360"/>
                  </a:cubicBezTo>
                  <a:cubicBezTo>
                    <a:pt x="12217" y="23015"/>
                    <a:pt x="14846" y="20073"/>
                    <a:pt x="18386" y="19849"/>
                  </a:cubicBezTo>
                  <a:cubicBezTo>
                    <a:pt x="18525" y="19840"/>
                    <a:pt x="18664" y="19836"/>
                    <a:pt x="18803" y="19836"/>
                  </a:cubicBezTo>
                  <a:cubicBezTo>
                    <a:pt x="21997" y="19836"/>
                    <a:pt x="25021" y="22004"/>
                    <a:pt x="28177" y="22004"/>
                  </a:cubicBezTo>
                  <a:cubicBezTo>
                    <a:pt x="28481" y="22004"/>
                    <a:pt x="28787" y="21984"/>
                    <a:pt x="29094" y="21940"/>
                  </a:cubicBezTo>
                  <a:cubicBezTo>
                    <a:pt x="32230" y="21492"/>
                    <a:pt x="34470" y="18714"/>
                    <a:pt x="37353" y="17429"/>
                  </a:cubicBezTo>
                  <a:cubicBezTo>
                    <a:pt x="38924" y="16732"/>
                    <a:pt x="40573" y="16505"/>
                    <a:pt x="42266" y="16505"/>
                  </a:cubicBezTo>
                  <a:cubicBezTo>
                    <a:pt x="45422" y="16505"/>
                    <a:pt x="48729" y="17295"/>
                    <a:pt x="51954" y="17295"/>
                  </a:cubicBezTo>
                  <a:cubicBezTo>
                    <a:pt x="52441" y="17295"/>
                    <a:pt x="52926" y="17277"/>
                    <a:pt x="53408" y="17235"/>
                  </a:cubicBezTo>
                  <a:cubicBezTo>
                    <a:pt x="61488" y="16518"/>
                    <a:pt x="67984" y="7991"/>
                    <a:pt x="66491" y="0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17"/>
          <p:cNvSpPr/>
          <p:nvPr/>
        </p:nvSpPr>
        <p:spPr>
          <a:xfrm rot="-7874682" flipH="1">
            <a:off x="6873400" y="-160002"/>
            <a:ext cx="2420446" cy="1277963"/>
          </a:xfrm>
          <a:custGeom>
            <a:avLst/>
            <a:gdLst/>
            <a:ahLst/>
            <a:cxnLst/>
            <a:rect l="l" t="t" r="r" b="b"/>
            <a:pathLst>
              <a:path w="35785" h="18894" fill="none" extrusionOk="0">
                <a:moveTo>
                  <a:pt x="0" y="1434"/>
                </a:moveTo>
                <a:cubicBezTo>
                  <a:pt x="2465" y="1"/>
                  <a:pt x="5661" y="882"/>
                  <a:pt x="8110" y="2360"/>
                </a:cubicBezTo>
                <a:cubicBezTo>
                  <a:pt x="10544" y="3854"/>
                  <a:pt x="12650" y="5915"/>
                  <a:pt x="15294" y="7005"/>
                </a:cubicBezTo>
                <a:cubicBezTo>
                  <a:pt x="17922" y="8095"/>
                  <a:pt x="21477" y="7886"/>
                  <a:pt x="23030" y="5482"/>
                </a:cubicBezTo>
                <a:cubicBezTo>
                  <a:pt x="23672" y="4526"/>
                  <a:pt x="23762" y="3003"/>
                  <a:pt x="22776" y="2420"/>
                </a:cubicBezTo>
                <a:cubicBezTo>
                  <a:pt x="21641" y="1733"/>
                  <a:pt x="20103" y="3107"/>
                  <a:pt x="20282" y="4421"/>
                </a:cubicBezTo>
                <a:cubicBezTo>
                  <a:pt x="20461" y="5736"/>
                  <a:pt x="21746" y="6662"/>
                  <a:pt x="23030" y="6990"/>
                </a:cubicBezTo>
                <a:cubicBezTo>
                  <a:pt x="24314" y="7319"/>
                  <a:pt x="25674" y="7214"/>
                  <a:pt x="26988" y="7378"/>
                </a:cubicBezTo>
                <a:cubicBezTo>
                  <a:pt x="29616" y="7722"/>
                  <a:pt x="32081" y="9186"/>
                  <a:pt x="33634" y="11336"/>
                </a:cubicBezTo>
                <a:cubicBezTo>
                  <a:pt x="35172" y="13487"/>
                  <a:pt x="35784" y="16295"/>
                  <a:pt x="35277" y="1889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2107675" y="1880200"/>
            <a:ext cx="6323100" cy="96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731350"/>
            <a:ext cx="1365300" cy="1113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10_1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/>
          <p:nvPr/>
        </p:nvSpPr>
        <p:spPr>
          <a:xfrm rot="10800000" flipH="1">
            <a:off x="-99400" y="-63725"/>
            <a:ext cx="2420497" cy="1277990"/>
          </a:xfrm>
          <a:custGeom>
            <a:avLst/>
            <a:gdLst/>
            <a:ahLst/>
            <a:cxnLst/>
            <a:rect l="l" t="t" r="r" b="b"/>
            <a:pathLst>
              <a:path w="35785" h="18894" fill="none" extrusionOk="0">
                <a:moveTo>
                  <a:pt x="0" y="1434"/>
                </a:moveTo>
                <a:cubicBezTo>
                  <a:pt x="2465" y="1"/>
                  <a:pt x="5661" y="882"/>
                  <a:pt x="8110" y="2360"/>
                </a:cubicBezTo>
                <a:cubicBezTo>
                  <a:pt x="10544" y="3854"/>
                  <a:pt x="12650" y="5915"/>
                  <a:pt x="15294" y="7005"/>
                </a:cubicBezTo>
                <a:cubicBezTo>
                  <a:pt x="17922" y="8095"/>
                  <a:pt x="21477" y="7886"/>
                  <a:pt x="23030" y="5482"/>
                </a:cubicBezTo>
                <a:cubicBezTo>
                  <a:pt x="23672" y="4526"/>
                  <a:pt x="23762" y="3003"/>
                  <a:pt x="22776" y="2420"/>
                </a:cubicBezTo>
                <a:cubicBezTo>
                  <a:pt x="21641" y="1733"/>
                  <a:pt x="20103" y="3107"/>
                  <a:pt x="20282" y="4421"/>
                </a:cubicBezTo>
                <a:cubicBezTo>
                  <a:pt x="20461" y="5736"/>
                  <a:pt x="21746" y="6662"/>
                  <a:pt x="23030" y="6990"/>
                </a:cubicBezTo>
                <a:cubicBezTo>
                  <a:pt x="24314" y="7319"/>
                  <a:pt x="25674" y="7214"/>
                  <a:pt x="26988" y="7378"/>
                </a:cubicBezTo>
                <a:cubicBezTo>
                  <a:pt x="29616" y="7722"/>
                  <a:pt x="32081" y="9186"/>
                  <a:pt x="33634" y="11336"/>
                </a:cubicBezTo>
                <a:cubicBezTo>
                  <a:pt x="35172" y="13487"/>
                  <a:pt x="35784" y="16295"/>
                  <a:pt x="35277" y="1889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18"/>
          <p:cNvGrpSpPr/>
          <p:nvPr/>
        </p:nvGrpSpPr>
        <p:grpSpPr>
          <a:xfrm>
            <a:off x="-266502" y="-131350"/>
            <a:ext cx="9683745" cy="5635258"/>
            <a:chOff x="-266502" y="-131350"/>
            <a:chExt cx="9683745" cy="5635258"/>
          </a:xfrm>
        </p:grpSpPr>
        <p:sp>
          <p:nvSpPr>
            <p:cNvPr id="103" name="Google Shape;103;p18"/>
            <p:cNvSpPr/>
            <p:nvPr/>
          </p:nvSpPr>
          <p:spPr>
            <a:xfrm rot="10800000" flipH="1">
              <a:off x="-266502" y="3760462"/>
              <a:ext cx="4144196" cy="1743445"/>
            </a:xfrm>
            <a:custGeom>
              <a:avLst/>
              <a:gdLst/>
              <a:ahLst/>
              <a:cxnLst/>
              <a:rect l="l" t="t" r="r" b="b"/>
              <a:pathLst>
                <a:path w="67985" h="28601" extrusionOk="0">
                  <a:moveTo>
                    <a:pt x="66491" y="0"/>
                  </a:moveTo>
                  <a:lnTo>
                    <a:pt x="1210" y="2958"/>
                  </a:lnTo>
                  <a:lnTo>
                    <a:pt x="1" y="27884"/>
                  </a:lnTo>
                  <a:cubicBezTo>
                    <a:pt x="829" y="28386"/>
                    <a:pt x="1721" y="28601"/>
                    <a:pt x="2635" y="28601"/>
                  </a:cubicBezTo>
                  <a:cubicBezTo>
                    <a:pt x="5068" y="28601"/>
                    <a:pt x="7652" y="27075"/>
                    <a:pt x="9574" y="25360"/>
                  </a:cubicBezTo>
                  <a:cubicBezTo>
                    <a:pt x="12217" y="23015"/>
                    <a:pt x="14846" y="20073"/>
                    <a:pt x="18386" y="19849"/>
                  </a:cubicBezTo>
                  <a:cubicBezTo>
                    <a:pt x="18525" y="19840"/>
                    <a:pt x="18664" y="19836"/>
                    <a:pt x="18803" y="19836"/>
                  </a:cubicBezTo>
                  <a:cubicBezTo>
                    <a:pt x="21997" y="19836"/>
                    <a:pt x="25021" y="22004"/>
                    <a:pt x="28177" y="22004"/>
                  </a:cubicBezTo>
                  <a:cubicBezTo>
                    <a:pt x="28481" y="22004"/>
                    <a:pt x="28787" y="21984"/>
                    <a:pt x="29094" y="21940"/>
                  </a:cubicBezTo>
                  <a:cubicBezTo>
                    <a:pt x="32230" y="21492"/>
                    <a:pt x="34470" y="18714"/>
                    <a:pt x="37353" y="17429"/>
                  </a:cubicBezTo>
                  <a:cubicBezTo>
                    <a:pt x="38924" y="16732"/>
                    <a:pt x="40573" y="16505"/>
                    <a:pt x="42266" y="16505"/>
                  </a:cubicBezTo>
                  <a:cubicBezTo>
                    <a:pt x="45422" y="16505"/>
                    <a:pt x="48729" y="17295"/>
                    <a:pt x="51954" y="17295"/>
                  </a:cubicBezTo>
                  <a:cubicBezTo>
                    <a:pt x="52441" y="17295"/>
                    <a:pt x="52926" y="17277"/>
                    <a:pt x="53408" y="17235"/>
                  </a:cubicBezTo>
                  <a:cubicBezTo>
                    <a:pt x="61488" y="16518"/>
                    <a:pt x="67984" y="7991"/>
                    <a:pt x="66491" y="0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8"/>
            <p:cNvSpPr/>
            <p:nvPr/>
          </p:nvSpPr>
          <p:spPr>
            <a:xfrm rot="10800000" flipH="1">
              <a:off x="5864600" y="-131350"/>
              <a:ext cx="3552643" cy="1070422"/>
            </a:xfrm>
            <a:custGeom>
              <a:avLst/>
              <a:gdLst/>
              <a:ahLst/>
              <a:cxnLst/>
              <a:rect l="l" t="t" r="r" b="b"/>
              <a:pathLst>
                <a:path w="87251" h="26289" extrusionOk="0">
                  <a:moveTo>
                    <a:pt x="74840" y="1"/>
                  </a:moveTo>
                  <a:cubicBezTo>
                    <a:pt x="73325" y="1"/>
                    <a:pt x="71836" y="364"/>
                    <a:pt x="70538" y="1168"/>
                  </a:cubicBezTo>
                  <a:cubicBezTo>
                    <a:pt x="67611" y="2990"/>
                    <a:pt x="66281" y="6469"/>
                    <a:pt x="64295" y="9292"/>
                  </a:cubicBezTo>
                  <a:cubicBezTo>
                    <a:pt x="60801" y="14267"/>
                    <a:pt x="54736" y="17252"/>
                    <a:pt x="48672" y="17252"/>
                  </a:cubicBezTo>
                  <a:cubicBezTo>
                    <a:pt x="47400" y="17252"/>
                    <a:pt x="46128" y="17121"/>
                    <a:pt x="44880" y="16849"/>
                  </a:cubicBezTo>
                  <a:cubicBezTo>
                    <a:pt x="41131" y="16013"/>
                    <a:pt x="37741" y="14071"/>
                    <a:pt x="34112" y="12817"/>
                  </a:cubicBezTo>
                  <a:cubicBezTo>
                    <a:pt x="32222" y="12161"/>
                    <a:pt x="30165" y="11709"/>
                    <a:pt x="28160" y="11709"/>
                  </a:cubicBezTo>
                  <a:cubicBezTo>
                    <a:pt x="26331" y="11709"/>
                    <a:pt x="24545" y="12085"/>
                    <a:pt x="22970" y="13026"/>
                  </a:cubicBezTo>
                  <a:cubicBezTo>
                    <a:pt x="20506" y="14504"/>
                    <a:pt x="18848" y="17208"/>
                    <a:pt x="16190" y="18313"/>
                  </a:cubicBezTo>
                  <a:cubicBezTo>
                    <a:pt x="15059" y="18789"/>
                    <a:pt x="13846" y="18929"/>
                    <a:pt x="12611" y="18929"/>
                  </a:cubicBezTo>
                  <a:cubicBezTo>
                    <a:pt x="11562" y="18929"/>
                    <a:pt x="10497" y="18828"/>
                    <a:pt x="9454" y="18746"/>
                  </a:cubicBezTo>
                  <a:cubicBezTo>
                    <a:pt x="8801" y="18694"/>
                    <a:pt x="8133" y="18655"/>
                    <a:pt x="7467" y="18655"/>
                  </a:cubicBezTo>
                  <a:cubicBezTo>
                    <a:pt x="5833" y="18655"/>
                    <a:pt x="4211" y="18892"/>
                    <a:pt x="2853" y="19762"/>
                  </a:cubicBezTo>
                  <a:cubicBezTo>
                    <a:pt x="941" y="20986"/>
                    <a:pt x="0" y="23943"/>
                    <a:pt x="1568" y="25571"/>
                  </a:cubicBezTo>
                  <a:lnTo>
                    <a:pt x="86040" y="26288"/>
                  </a:lnTo>
                  <a:lnTo>
                    <a:pt x="87250" y="10875"/>
                  </a:lnTo>
                  <a:cubicBezTo>
                    <a:pt x="85921" y="7440"/>
                    <a:pt x="83979" y="4095"/>
                    <a:pt x="80963" y="1974"/>
                  </a:cubicBezTo>
                  <a:cubicBezTo>
                    <a:pt x="79185" y="731"/>
                    <a:pt x="76987" y="1"/>
                    <a:pt x="74840" y="1"/>
                  </a:cubicBezTo>
                  <a:close/>
                </a:path>
              </a:pathLst>
            </a:custGeom>
            <a:solidFill>
              <a:srgbClr val="D6E6EB">
                <a:alpha val="52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1313600" y="2320975"/>
            <a:ext cx="6323100" cy="105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title" idx="2" hasCustomPrompt="1"/>
          </p:nvPr>
        </p:nvSpPr>
        <p:spPr>
          <a:xfrm>
            <a:off x="5984600" y="1405075"/>
            <a:ext cx="1652100" cy="915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2"/>
          <p:cNvSpPr/>
          <p:nvPr/>
        </p:nvSpPr>
        <p:spPr>
          <a:xfrm flipH="1">
            <a:off x="5151255" y="3819000"/>
            <a:ext cx="4144196" cy="1743872"/>
          </a:xfrm>
          <a:custGeom>
            <a:avLst/>
            <a:gdLst/>
            <a:ahLst/>
            <a:cxnLst/>
            <a:rect l="l" t="t" r="r" b="b"/>
            <a:pathLst>
              <a:path w="67985" h="28608" extrusionOk="0">
                <a:moveTo>
                  <a:pt x="2624" y="0"/>
                </a:moveTo>
                <a:cubicBezTo>
                  <a:pt x="1714" y="0"/>
                  <a:pt x="825" y="213"/>
                  <a:pt x="1" y="709"/>
                </a:cubicBezTo>
                <a:lnTo>
                  <a:pt x="1225" y="25635"/>
                </a:lnTo>
                <a:lnTo>
                  <a:pt x="66491" y="28607"/>
                </a:lnTo>
                <a:cubicBezTo>
                  <a:pt x="67984" y="20617"/>
                  <a:pt x="61488" y="12074"/>
                  <a:pt x="53408" y="11372"/>
                </a:cubicBezTo>
                <a:cubicBezTo>
                  <a:pt x="52914" y="11328"/>
                  <a:pt x="52417" y="11309"/>
                  <a:pt x="51918" y="11309"/>
                </a:cubicBezTo>
                <a:cubicBezTo>
                  <a:pt x="48698" y="11309"/>
                  <a:pt x="45399" y="12100"/>
                  <a:pt x="42248" y="12100"/>
                </a:cubicBezTo>
                <a:cubicBezTo>
                  <a:pt x="40562" y="12100"/>
                  <a:pt x="38919" y="11873"/>
                  <a:pt x="37353" y="11178"/>
                </a:cubicBezTo>
                <a:cubicBezTo>
                  <a:pt x="34471" y="9894"/>
                  <a:pt x="32230" y="7116"/>
                  <a:pt x="29094" y="6668"/>
                </a:cubicBezTo>
                <a:cubicBezTo>
                  <a:pt x="28787" y="6623"/>
                  <a:pt x="28481" y="6603"/>
                  <a:pt x="28177" y="6603"/>
                </a:cubicBezTo>
                <a:cubicBezTo>
                  <a:pt x="25030" y="6603"/>
                  <a:pt x="22014" y="8758"/>
                  <a:pt x="18830" y="8758"/>
                </a:cubicBezTo>
                <a:cubicBezTo>
                  <a:pt x="18682" y="8758"/>
                  <a:pt x="18534" y="8753"/>
                  <a:pt x="18386" y="8744"/>
                </a:cubicBezTo>
                <a:cubicBezTo>
                  <a:pt x="14846" y="8520"/>
                  <a:pt x="12217" y="5592"/>
                  <a:pt x="9574" y="3233"/>
                </a:cubicBezTo>
                <a:cubicBezTo>
                  <a:pt x="7649" y="1525"/>
                  <a:pt x="5060" y="0"/>
                  <a:pt x="2624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" name="Google Shape;136;p22"/>
          <p:cNvGrpSpPr/>
          <p:nvPr/>
        </p:nvGrpSpPr>
        <p:grpSpPr>
          <a:xfrm>
            <a:off x="-291571" y="297125"/>
            <a:ext cx="9216725" cy="5076680"/>
            <a:chOff x="-291571" y="297125"/>
            <a:chExt cx="9216725" cy="5076680"/>
          </a:xfrm>
        </p:grpSpPr>
        <p:sp>
          <p:nvSpPr>
            <p:cNvPr id="137" name="Google Shape;137;p22"/>
            <p:cNvSpPr/>
            <p:nvPr/>
          </p:nvSpPr>
          <p:spPr>
            <a:xfrm rot="-10558294" flipH="1">
              <a:off x="-240965" y="3775604"/>
              <a:ext cx="2267198" cy="1520441"/>
            </a:xfrm>
            <a:custGeom>
              <a:avLst/>
              <a:gdLst/>
              <a:ahLst/>
              <a:cxnLst/>
              <a:rect l="l" t="t" r="r" b="b"/>
              <a:pathLst>
                <a:path w="62892" h="42177" fill="none" extrusionOk="0">
                  <a:moveTo>
                    <a:pt x="1" y="42176"/>
                  </a:moveTo>
                  <a:cubicBezTo>
                    <a:pt x="1838" y="37352"/>
                    <a:pt x="3675" y="32513"/>
                    <a:pt x="6273" y="28078"/>
                  </a:cubicBezTo>
                  <a:cubicBezTo>
                    <a:pt x="8887" y="23627"/>
                    <a:pt x="12337" y="19565"/>
                    <a:pt x="16773" y="16966"/>
                  </a:cubicBezTo>
                  <a:cubicBezTo>
                    <a:pt x="19401" y="15413"/>
                    <a:pt x="23000" y="14487"/>
                    <a:pt x="25345" y="16443"/>
                  </a:cubicBezTo>
                  <a:cubicBezTo>
                    <a:pt x="27571" y="18295"/>
                    <a:pt x="27451" y="21925"/>
                    <a:pt x="25928" y="24389"/>
                  </a:cubicBezTo>
                  <a:cubicBezTo>
                    <a:pt x="24584" y="26554"/>
                    <a:pt x="21522" y="28137"/>
                    <a:pt x="19536" y="26539"/>
                  </a:cubicBezTo>
                  <a:cubicBezTo>
                    <a:pt x="17594" y="24956"/>
                    <a:pt x="18430" y="21686"/>
                    <a:pt x="20208" y="19923"/>
                  </a:cubicBezTo>
                  <a:cubicBezTo>
                    <a:pt x="22836" y="17295"/>
                    <a:pt x="26824" y="16518"/>
                    <a:pt x="30543" y="16533"/>
                  </a:cubicBezTo>
                  <a:cubicBezTo>
                    <a:pt x="34276" y="16563"/>
                    <a:pt x="37980" y="17265"/>
                    <a:pt x="41699" y="17071"/>
                  </a:cubicBezTo>
                  <a:cubicBezTo>
                    <a:pt x="51377" y="16563"/>
                    <a:pt x="60338" y="9349"/>
                    <a:pt x="62892" y="0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2"/>
            <p:cNvSpPr/>
            <p:nvPr/>
          </p:nvSpPr>
          <p:spPr>
            <a:xfrm rot="10800000" flipH="1">
              <a:off x="5003800" y="4879974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2"/>
            <p:cNvSpPr/>
            <p:nvPr/>
          </p:nvSpPr>
          <p:spPr>
            <a:xfrm>
              <a:off x="8696900" y="4329950"/>
              <a:ext cx="228254" cy="228296"/>
            </a:xfrm>
            <a:custGeom>
              <a:avLst/>
              <a:gdLst/>
              <a:ahLst/>
              <a:cxnLst/>
              <a:rect l="l" t="t" r="r" b="b"/>
              <a:pathLst>
                <a:path w="3719" h="3720" fill="none" extrusionOk="0">
                  <a:moveTo>
                    <a:pt x="0" y="1867"/>
                  </a:moveTo>
                  <a:cubicBezTo>
                    <a:pt x="1195" y="2226"/>
                    <a:pt x="1494" y="2509"/>
                    <a:pt x="1852" y="3719"/>
                  </a:cubicBezTo>
                  <a:cubicBezTo>
                    <a:pt x="2211" y="2509"/>
                    <a:pt x="2509" y="2226"/>
                    <a:pt x="3719" y="1867"/>
                  </a:cubicBezTo>
                  <a:cubicBezTo>
                    <a:pt x="2509" y="1494"/>
                    <a:pt x="2211" y="1210"/>
                    <a:pt x="1852" y="0"/>
                  </a:cubicBezTo>
                  <a:cubicBezTo>
                    <a:pt x="1494" y="1210"/>
                    <a:pt x="1195" y="1494"/>
                    <a:pt x="0" y="1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2"/>
            <p:cNvSpPr/>
            <p:nvPr/>
          </p:nvSpPr>
          <p:spPr>
            <a:xfrm>
              <a:off x="8737075" y="297125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3"/>
          <p:cNvSpPr/>
          <p:nvPr/>
        </p:nvSpPr>
        <p:spPr>
          <a:xfrm>
            <a:off x="-396402" y="-536388"/>
            <a:ext cx="4144196" cy="1743445"/>
          </a:xfrm>
          <a:custGeom>
            <a:avLst/>
            <a:gdLst/>
            <a:ahLst/>
            <a:cxnLst/>
            <a:rect l="l" t="t" r="r" b="b"/>
            <a:pathLst>
              <a:path w="67985" h="28601" extrusionOk="0">
                <a:moveTo>
                  <a:pt x="66491" y="0"/>
                </a:moveTo>
                <a:lnTo>
                  <a:pt x="1210" y="2958"/>
                </a:lnTo>
                <a:lnTo>
                  <a:pt x="1" y="27884"/>
                </a:lnTo>
                <a:cubicBezTo>
                  <a:pt x="829" y="28386"/>
                  <a:pt x="1721" y="28601"/>
                  <a:pt x="2635" y="28601"/>
                </a:cubicBezTo>
                <a:cubicBezTo>
                  <a:pt x="5068" y="28601"/>
                  <a:pt x="7652" y="27075"/>
                  <a:pt x="9574" y="25360"/>
                </a:cubicBezTo>
                <a:cubicBezTo>
                  <a:pt x="12217" y="23015"/>
                  <a:pt x="14846" y="20073"/>
                  <a:pt x="18386" y="19849"/>
                </a:cubicBezTo>
                <a:cubicBezTo>
                  <a:pt x="18525" y="19840"/>
                  <a:pt x="18664" y="19836"/>
                  <a:pt x="18803" y="19836"/>
                </a:cubicBezTo>
                <a:cubicBezTo>
                  <a:pt x="21997" y="19836"/>
                  <a:pt x="25021" y="22004"/>
                  <a:pt x="28177" y="22004"/>
                </a:cubicBezTo>
                <a:cubicBezTo>
                  <a:pt x="28481" y="22004"/>
                  <a:pt x="28787" y="21984"/>
                  <a:pt x="29094" y="21940"/>
                </a:cubicBezTo>
                <a:cubicBezTo>
                  <a:pt x="32230" y="21492"/>
                  <a:pt x="34470" y="18714"/>
                  <a:pt x="37353" y="17429"/>
                </a:cubicBezTo>
                <a:cubicBezTo>
                  <a:pt x="38924" y="16732"/>
                  <a:pt x="40573" y="16505"/>
                  <a:pt x="42266" y="16505"/>
                </a:cubicBezTo>
                <a:cubicBezTo>
                  <a:pt x="45422" y="16505"/>
                  <a:pt x="48729" y="17295"/>
                  <a:pt x="51954" y="17295"/>
                </a:cubicBezTo>
                <a:cubicBezTo>
                  <a:pt x="52441" y="17295"/>
                  <a:pt x="52926" y="17277"/>
                  <a:pt x="53408" y="17235"/>
                </a:cubicBezTo>
                <a:cubicBezTo>
                  <a:pt x="61488" y="16518"/>
                  <a:pt x="67984" y="7991"/>
                  <a:pt x="66491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3"/>
          <p:cNvSpPr/>
          <p:nvPr/>
        </p:nvSpPr>
        <p:spPr>
          <a:xfrm rot="-4877097" flipH="1">
            <a:off x="7246776" y="3715561"/>
            <a:ext cx="2267335" cy="1520533"/>
          </a:xfrm>
          <a:custGeom>
            <a:avLst/>
            <a:gdLst/>
            <a:ahLst/>
            <a:cxnLst/>
            <a:rect l="l" t="t" r="r" b="b"/>
            <a:pathLst>
              <a:path w="62892" h="42177" fill="none" extrusionOk="0">
                <a:moveTo>
                  <a:pt x="1" y="42176"/>
                </a:moveTo>
                <a:cubicBezTo>
                  <a:pt x="1838" y="37352"/>
                  <a:pt x="3675" y="32513"/>
                  <a:pt x="6273" y="28078"/>
                </a:cubicBezTo>
                <a:cubicBezTo>
                  <a:pt x="8887" y="23627"/>
                  <a:pt x="12337" y="19565"/>
                  <a:pt x="16773" y="16966"/>
                </a:cubicBezTo>
                <a:cubicBezTo>
                  <a:pt x="19401" y="15413"/>
                  <a:pt x="23000" y="14487"/>
                  <a:pt x="25345" y="16443"/>
                </a:cubicBezTo>
                <a:cubicBezTo>
                  <a:pt x="27571" y="18295"/>
                  <a:pt x="27451" y="21925"/>
                  <a:pt x="25928" y="24389"/>
                </a:cubicBezTo>
                <a:cubicBezTo>
                  <a:pt x="24584" y="26554"/>
                  <a:pt x="21522" y="28137"/>
                  <a:pt x="19536" y="26539"/>
                </a:cubicBezTo>
                <a:cubicBezTo>
                  <a:pt x="17594" y="24956"/>
                  <a:pt x="18430" y="21686"/>
                  <a:pt x="20208" y="19923"/>
                </a:cubicBezTo>
                <a:cubicBezTo>
                  <a:pt x="22836" y="17295"/>
                  <a:pt x="26824" y="16518"/>
                  <a:pt x="30543" y="16533"/>
                </a:cubicBezTo>
                <a:cubicBezTo>
                  <a:pt x="34276" y="16563"/>
                  <a:pt x="37980" y="17265"/>
                  <a:pt x="41699" y="17071"/>
                </a:cubicBezTo>
                <a:cubicBezTo>
                  <a:pt x="51377" y="16563"/>
                  <a:pt x="60338" y="9349"/>
                  <a:pt x="62892" y="0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/>
          <p:nvPr/>
        </p:nvSpPr>
        <p:spPr>
          <a:xfrm>
            <a:off x="5230975" y="-266238"/>
            <a:ext cx="4143281" cy="1743445"/>
          </a:xfrm>
          <a:custGeom>
            <a:avLst/>
            <a:gdLst/>
            <a:ahLst/>
            <a:cxnLst/>
            <a:rect l="l" t="t" r="r" b="b"/>
            <a:pathLst>
              <a:path w="67970" h="28601" extrusionOk="0">
                <a:moveTo>
                  <a:pt x="1479" y="0"/>
                </a:moveTo>
                <a:cubicBezTo>
                  <a:pt x="1" y="7976"/>
                  <a:pt x="6482" y="16518"/>
                  <a:pt x="14577" y="17235"/>
                </a:cubicBezTo>
                <a:cubicBezTo>
                  <a:pt x="15058" y="17277"/>
                  <a:pt x="15542" y="17295"/>
                  <a:pt x="16027" y="17295"/>
                </a:cubicBezTo>
                <a:cubicBezTo>
                  <a:pt x="19245" y="17295"/>
                  <a:pt x="22549" y="16505"/>
                  <a:pt x="25705" y="16505"/>
                </a:cubicBezTo>
                <a:cubicBezTo>
                  <a:pt x="27397" y="16505"/>
                  <a:pt x="29046" y="16732"/>
                  <a:pt x="30617" y="17429"/>
                </a:cubicBezTo>
                <a:cubicBezTo>
                  <a:pt x="33500" y="18714"/>
                  <a:pt x="35740" y="21492"/>
                  <a:pt x="38876" y="21940"/>
                </a:cubicBezTo>
                <a:cubicBezTo>
                  <a:pt x="39182" y="21984"/>
                  <a:pt x="39486" y="22004"/>
                  <a:pt x="39789" y="22004"/>
                </a:cubicBezTo>
                <a:cubicBezTo>
                  <a:pt x="42938" y="22004"/>
                  <a:pt x="45956" y="19835"/>
                  <a:pt x="49143" y="19835"/>
                </a:cubicBezTo>
                <a:cubicBezTo>
                  <a:pt x="49290" y="19835"/>
                  <a:pt x="49437" y="19839"/>
                  <a:pt x="49584" y="19849"/>
                </a:cubicBezTo>
                <a:cubicBezTo>
                  <a:pt x="53124" y="20073"/>
                  <a:pt x="55768" y="23000"/>
                  <a:pt x="58411" y="25360"/>
                </a:cubicBezTo>
                <a:cubicBezTo>
                  <a:pt x="60333" y="27075"/>
                  <a:pt x="62909" y="28601"/>
                  <a:pt x="65337" y="28601"/>
                </a:cubicBezTo>
                <a:cubicBezTo>
                  <a:pt x="66250" y="28601"/>
                  <a:pt x="67141" y="28385"/>
                  <a:pt x="67969" y="27884"/>
                </a:cubicBezTo>
                <a:lnTo>
                  <a:pt x="66760" y="2957"/>
                </a:lnTo>
                <a:lnTo>
                  <a:pt x="1479" y="0"/>
                </a:ln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-99400" y="4030275"/>
            <a:ext cx="2420497" cy="1277990"/>
          </a:xfrm>
          <a:custGeom>
            <a:avLst/>
            <a:gdLst/>
            <a:ahLst/>
            <a:cxnLst/>
            <a:rect l="l" t="t" r="r" b="b"/>
            <a:pathLst>
              <a:path w="35785" h="18894" fill="none" extrusionOk="0">
                <a:moveTo>
                  <a:pt x="0" y="1434"/>
                </a:moveTo>
                <a:cubicBezTo>
                  <a:pt x="2465" y="1"/>
                  <a:pt x="5661" y="882"/>
                  <a:pt x="8110" y="2360"/>
                </a:cubicBezTo>
                <a:cubicBezTo>
                  <a:pt x="10544" y="3854"/>
                  <a:pt x="12650" y="5915"/>
                  <a:pt x="15294" y="7005"/>
                </a:cubicBezTo>
                <a:cubicBezTo>
                  <a:pt x="17922" y="8095"/>
                  <a:pt x="21477" y="7886"/>
                  <a:pt x="23030" y="5482"/>
                </a:cubicBezTo>
                <a:cubicBezTo>
                  <a:pt x="23672" y="4526"/>
                  <a:pt x="23762" y="3003"/>
                  <a:pt x="22776" y="2420"/>
                </a:cubicBezTo>
                <a:cubicBezTo>
                  <a:pt x="21641" y="1733"/>
                  <a:pt x="20103" y="3107"/>
                  <a:pt x="20282" y="4421"/>
                </a:cubicBezTo>
                <a:cubicBezTo>
                  <a:pt x="20461" y="5736"/>
                  <a:pt x="21746" y="6662"/>
                  <a:pt x="23030" y="6990"/>
                </a:cubicBezTo>
                <a:cubicBezTo>
                  <a:pt x="24314" y="7319"/>
                  <a:pt x="25674" y="7214"/>
                  <a:pt x="26988" y="7378"/>
                </a:cubicBezTo>
                <a:cubicBezTo>
                  <a:pt x="29616" y="7722"/>
                  <a:pt x="32081" y="9186"/>
                  <a:pt x="33634" y="11336"/>
                </a:cubicBezTo>
                <a:cubicBezTo>
                  <a:pt x="35172" y="13487"/>
                  <a:pt x="35784" y="16295"/>
                  <a:pt x="35277" y="1889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88775" y="1774775"/>
            <a:ext cx="6323100" cy="15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88775" y="858875"/>
            <a:ext cx="1652100" cy="915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/>
          <p:nvPr/>
        </p:nvSpPr>
        <p:spPr>
          <a:xfrm flipH="1">
            <a:off x="5151255" y="3819000"/>
            <a:ext cx="4144196" cy="1743872"/>
          </a:xfrm>
          <a:custGeom>
            <a:avLst/>
            <a:gdLst/>
            <a:ahLst/>
            <a:cxnLst/>
            <a:rect l="l" t="t" r="r" b="b"/>
            <a:pathLst>
              <a:path w="67985" h="28608" extrusionOk="0">
                <a:moveTo>
                  <a:pt x="2624" y="0"/>
                </a:moveTo>
                <a:cubicBezTo>
                  <a:pt x="1714" y="0"/>
                  <a:pt x="825" y="213"/>
                  <a:pt x="1" y="709"/>
                </a:cubicBezTo>
                <a:lnTo>
                  <a:pt x="1225" y="25635"/>
                </a:lnTo>
                <a:lnTo>
                  <a:pt x="66491" y="28607"/>
                </a:lnTo>
                <a:cubicBezTo>
                  <a:pt x="67984" y="20617"/>
                  <a:pt x="61488" y="12074"/>
                  <a:pt x="53408" y="11372"/>
                </a:cubicBezTo>
                <a:cubicBezTo>
                  <a:pt x="52914" y="11328"/>
                  <a:pt x="52417" y="11309"/>
                  <a:pt x="51918" y="11309"/>
                </a:cubicBezTo>
                <a:cubicBezTo>
                  <a:pt x="48698" y="11309"/>
                  <a:pt x="45399" y="12100"/>
                  <a:pt x="42248" y="12100"/>
                </a:cubicBezTo>
                <a:cubicBezTo>
                  <a:pt x="40562" y="12100"/>
                  <a:pt x="38919" y="11873"/>
                  <a:pt x="37353" y="11178"/>
                </a:cubicBezTo>
                <a:cubicBezTo>
                  <a:pt x="34471" y="9894"/>
                  <a:pt x="32230" y="7116"/>
                  <a:pt x="29094" y="6668"/>
                </a:cubicBezTo>
                <a:cubicBezTo>
                  <a:pt x="28787" y="6623"/>
                  <a:pt x="28481" y="6603"/>
                  <a:pt x="28177" y="6603"/>
                </a:cubicBezTo>
                <a:cubicBezTo>
                  <a:pt x="25030" y="6603"/>
                  <a:pt x="22014" y="8758"/>
                  <a:pt x="18830" y="8758"/>
                </a:cubicBezTo>
                <a:cubicBezTo>
                  <a:pt x="18682" y="8758"/>
                  <a:pt x="18534" y="8753"/>
                  <a:pt x="18386" y="8744"/>
                </a:cubicBezTo>
                <a:cubicBezTo>
                  <a:pt x="14846" y="8520"/>
                  <a:pt x="12217" y="5592"/>
                  <a:pt x="9574" y="3233"/>
                </a:cubicBezTo>
                <a:cubicBezTo>
                  <a:pt x="7649" y="1525"/>
                  <a:pt x="5060" y="0"/>
                  <a:pt x="2624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8580000" y="539500"/>
            <a:ext cx="228254" cy="228296"/>
          </a:xfrm>
          <a:custGeom>
            <a:avLst/>
            <a:gdLst/>
            <a:ahLst/>
            <a:cxnLst/>
            <a:rect l="l" t="t" r="r" b="b"/>
            <a:pathLst>
              <a:path w="3719" h="3720" fill="none" extrusionOk="0">
                <a:moveTo>
                  <a:pt x="0" y="1867"/>
                </a:moveTo>
                <a:cubicBezTo>
                  <a:pt x="1195" y="2226"/>
                  <a:pt x="1494" y="2509"/>
                  <a:pt x="1852" y="3719"/>
                </a:cubicBezTo>
                <a:cubicBezTo>
                  <a:pt x="2211" y="2509"/>
                  <a:pt x="2509" y="2226"/>
                  <a:pt x="3719" y="1867"/>
                </a:cubicBezTo>
                <a:cubicBezTo>
                  <a:pt x="2509" y="1494"/>
                  <a:pt x="2211" y="1210"/>
                  <a:pt x="1852" y="0"/>
                </a:cubicBezTo>
                <a:cubicBezTo>
                  <a:pt x="1494" y="1210"/>
                  <a:pt x="1195" y="1494"/>
                  <a:pt x="0" y="1867"/>
                </a:cubicBezTo>
                <a:close/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704000" cy="33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lbert Sans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7"/>
          <p:cNvSpPr/>
          <p:nvPr/>
        </p:nvSpPr>
        <p:spPr>
          <a:xfrm>
            <a:off x="5188502" y="3870002"/>
            <a:ext cx="4144196" cy="1743811"/>
          </a:xfrm>
          <a:custGeom>
            <a:avLst/>
            <a:gdLst/>
            <a:ahLst/>
            <a:cxnLst/>
            <a:rect l="l" t="t" r="r" b="b"/>
            <a:pathLst>
              <a:path w="67985" h="28607" extrusionOk="0">
                <a:moveTo>
                  <a:pt x="65362" y="0"/>
                </a:moveTo>
                <a:cubicBezTo>
                  <a:pt x="62926" y="0"/>
                  <a:pt x="60336" y="1525"/>
                  <a:pt x="58411" y="3232"/>
                </a:cubicBezTo>
                <a:cubicBezTo>
                  <a:pt x="55768" y="5592"/>
                  <a:pt x="53139" y="8519"/>
                  <a:pt x="49600" y="8743"/>
                </a:cubicBezTo>
                <a:cubicBezTo>
                  <a:pt x="49451" y="8753"/>
                  <a:pt x="49303" y="8758"/>
                  <a:pt x="49156" y="8758"/>
                </a:cubicBezTo>
                <a:cubicBezTo>
                  <a:pt x="45971" y="8758"/>
                  <a:pt x="42955" y="6603"/>
                  <a:pt x="39809" y="6603"/>
                </a:cubicBezTo>
                <a:cubicBezTo>
                  <a:pt x="39504" y="6603"/>
                  <a:pt x="39199" y="6623"/>
                  <a:pt x="38891" y="6667"/>
                </a:cubicBezTo>
                <a:cubicBezTo>
                  <a:pt x="35755" y="7115"/>
                  <a:pt x="33515" y="9893"/>
                  <a:pt x="30632" y="11178"/>
                </a:cubicBezTo>
                <a:cubicBezTo>
                  <a:pt x="29067" y="11873"/>
                  <a:pt x="27423" y="12099"/>
                  <a:pt x="25737" y="12099"/>
                </a:cubicBezTo>
                <a:cubicBezTo>
                  <a:pt x="22587" y="12099"/>
                  <a:pt x="19287" y="11309"/>
                  <a:pt x="16067" y="11309"/>
                </a:cubicBezTo>
                <a:cubicBezTo>
                  <a:pt x="15568" y="11309"/>
                  <a:pt x="15071" y="11328"/>
                  <a:pt x="14577" y="11372"/>
                </a:cubicBezTo>
                <a:cubicBezTo>
                  <a:pt x="6498" y="12074"/>
                  <a:pt x="1" y="20617"/>
                  <a:pt x="1494" y="28607"/>
                </a:cubicBezTo>
                <a:lnTo>
                  <a:pt x="66775" y="25650"/>
                </a:lnTo>
                <a:lnTo>
                  <a:pt x="67985" y="708"/>
                </a:lnTo>
                <a:cubicBezTo>
                  <a:pt x="67160" y="213"/>
                  <a:pt x="66272" y="0"/>
                  <a:pt x="65362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1"/>
          </p:nvPr>
        </p:nvSpPr>
        <p:spPr>
          <a:xfrm>
            <a:off x="1224675" y="1728150"/>
            <a:ext cx="43713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8"/>
          <p:cNvSpPr/>
          <p:nvPr/>
        </p:nvSpPr>
        <p:spPr>
          <a:xfrm>
            <a:off x="5188502" y="3870002"/>
            <a:ext cx="4144196" cy="1743811"/>
          </a:xfrm>
          <a:custGeom>
            <a:avLst/>
            <a:gdLst/>
            <a:ahLst/>
            <a:cxnLst/>
            <a:rect l="l" t="t" r="r" b="b"/>
            <a:pathLst>
              <a:path w="67985" h="28607" extrusionOk="0">
                <a:moveTo>
                  <a:pt x="65362" y="0"/>
                </a:moveTo>
                <a:cubicBezTo>
                  <a:pt x="62926" y="0"/>
                  <a:pt x="60336" y="1525"/>
                  <a:pt x="58411" y="3232"/>
                </a:cubicBezTo>
                <a:cubicBezTo>
                  <a:pt x="55768" y="5592"/>
                  <a:pt x="53139" y="8519"/>
                  <a:pt x="49600" y="8743"/>
                </a:cubicBezTo>
                <a:cubicBezTo>
                  <a:pt x="49451" y="8753"/>
                  <a:pt x="49303" y="8758"/>
                  <a:pt x="49156" y="8758"/>
                </a:cubicBezTo>
                <a:cubicBezTo>
                  <a:pt x="45971" y="8758"/>
                  <a:pt x="42955" y="6603"/>
                  <a:pt x="39809" y="6603"/>
                </a:cubicBezTo>
                <a:cubicBezTo>
                  <a:pt x="39504" y="6603"/>
                  <a:pt x="39199" y="6623"/>
                  <a:pt x="38891" y="6667"/>
                </a:cubicBezTo>
                <a:cubicBezTo>
                  <a:pt x="35755" y="7115"/>
                  <a:pt x="33515" y="9893"/>
                  <a:pt x="30632" y="11178"/>
                </a:cubicBezTo>
                <a:cubicBezTo>
                  <a:pt x="29067" y="11873"/>
                  <a:pt x="27423" y="12099"/>
                  <a:pt x="25737" y="12099"/>
                </a:cubicBezTo>
                <a:cubicBezTo>
                  <a:pt x="22587" y="12099"/>
                  <a:pt x="19287" y="11309"/>
                  <a:pt x="16067" y="11309"/>
                </a:cubicBezTo>
                <a:cubicBezTo>
                  <a:pt x="15568" y="11309"/>
                  <a:pt x="15071" y="11328"/>
                  <a:pt x="14577" y="11372"/>
                </a:cubicBezTo>
                <a:cubicBezTo>
                  <a:pt x="6498" y="12074"/>
                  <a:pt x="1" y="20617"/>
                  <a:pt x="1494" y="28607"/>
                </a:cubicBezTo>
                <a:lnTo>
                  <a:pt x="66775" y="25650"/>
                </a:lnTo>
                <a:lnTo>
                  <a:pt x="67985" y="708"/>
                </a:lnTo>
                <a:cubicBezTo>
                  <a:pt x="67160" y="213"/>
                  <a:pt x="66272" y="0"/>
                  <a:pt x="65362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768550" y="1307100"/>
            <a:ext cx="56070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714275" y="2081482"/>
            <a:ext cx="4872900" cy="23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/>
          <p:nvPr/>
        </p:nvSpPr>
        <p:spPr>
          <a:xfrm flipH="1">
            <a:off x="5151255" y="3819000"/>
            <a:ext cx="4144196" cy="1743872"/>
          </a:xfrm>
          <a:custGeom>
            <a:avLst/>
            <a:gdLst/>
            <a:ahLst/>
            <a:cxnLst/>
            <a:rect l="l" t="t" r="r" b="b"/>
            <a:pathLst>
              <a:path w="67985" h="28608" extrusionOk="0">
                <a:moveTo>
                  <a:pt x="2624" y="0"/>
                </a:moveTo>
                <a:cubicBezTo>
                  <a:pt x="1714" y="0"/>
                  <a:pt x="825" y="213"/>
                  <a:pt x="1" y="709"/>
                </a:cubicBezTo>
                <a:lnTo>
                  <a:pt x="1225" y="25635"/>
                </a:lnTo>
                <a:lnTo>
                  <a:pt x="66491" y="28607"/>
                </a:lnTo>
                <a:cubicBezTo>
                  <a:pt x="67984" y="20617"/>
                  <a:pt x="61488" y="12074"/>
                  <a:pt x="53408" y="11372"/>
                </a:cubicBezTo>
                <a:cubicBezTo>
                  <a:pt x="52914" y="11328"/>
                  <a:pt x="52417" y="11309"/>
                  <a:pt x="51918" y="11309"/>
                </a:cubicBezTo>
                <a:cubicBezTo>
                  <a:pt x="48698" y="11309"/>
                  <a:pt x="45399" y="12100"/>
                  <a:pt x="42248" y="12100"/>
                </a:cubicBezTo>
                <a:cubicBezTo>
                  <a:pt x="40562" y="12100"/>
                  <a:pt x="38919" y="11873"/>
                  <a:pt x="37353" y="11178"/>
                </a:cubicBezTo>
                <a:cubicBezTo>
                  <a:pt x="34471" y="9894"/>
                  <a:pt x="32230" y="7116"/>
                  <a:pt x="29094" y="6668"/>
                </a:cubicBezTo>
                <a:cubicBezTo>
                  <a:pt x="28787" y="6623"/>
                  <a:pt x="28481" y="6603"/>
                  <a:pt x="28177" y="6603"/>
                </a:cubicBezTo>
                <a:cubicBezTo>
                  <a:pt x="25030" y="6603"/>
                  <a:pt x="22014" y="8758"/>
                  <a:pt x="18830" y="8758"/>
                </a:cubicBezTo>
                <a:cubicBezTo>
                  <a:pt x="18682" y="8758"/>
                  <a:pt x="18534" y="8753"/>
                  <a:pt x="18386" y="8744"/>
                </a:cubicBezTo>
                <a:cubicBezTo>
                  <a:pt x="14846" y="8520"/>
                  <a:pt x="12217" y="5592"/>
                  <a:pt x="9574" y="3233"/>
                </a:cubicBezTo>
                <a:cubicBezTo>
                  <a:pt x="7649" y="1525"/>
                  <a:pt x="5060" y="0"/>
                  <a:pt x="2624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>
            <a:spLocks noGrp="1"/>
          </p:cNvSpPr>
          <p:nvPr>
            <p:ph type="pic" idx="2"/>
          </p:nvPr>
        </p:nvSpPr>
        <p:spPr>
          <a:xfrm>
            <a:off x="-25" y="-13725"/>
            <a:ext cx="9144000" cy="515730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43885"/>
            <a:ext cx="9143998" cy="523125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/>
          <p:nvPr/>
        </p:nvSpPr>
        <p:spPr>
          <a:xfrm>
            <a:off x="5188502" y="3870002"/>
            <a:ext cx="4144196" cy="1743811"/>
          </a:xfrm>
          <a:custGeom>
            <a:avLst/>
            <a:gdLst/>
            <a:ahLst/>
            <a:cxnLst/>
            <a:rect l="l" t="t" r="r" b="b"/>
            <a:pathLst>
              <a:path w="67985" h="28607" extrusionOk="0">
                <a:moveTo>
                  <a:pt x="65362" y="0"/>
                </a:moveTo>
                <a:cubicBezTo>
                  <a:pt x="62926" y="0"/>
                  <a:pt x="60336" y="1525"/>
                  <a:pt x="58411" y="3232"/>
                </a:cubicBezTo>
                <a:cubicBezTo>
                  <a:pt x="55768" y="5592"/>
                  <a:pt x="53139" y="8519"/>
                  <a:pt x="49600" y="8743"/>
                </a:cubicBezTo>
                <a:cubicBezTo>
                  <a:pt x="49451" y="8753"/>
                  <a:pt x="49303" y="8758"/>
                  <a:pt x="49156" y="8758"/>
                </a:cubicBezTo>
                <a:cubicBezTo>
                  <a:pt x="45971" y="8758"/>
                  <a:pt x="42955" y="6603"/>
                  <a:pt x="39809" y="6603"/>
                </a:cubicBezTo>
                <a:cubicBezTo>
                  <a:pt x="39504" y="6603"/>
                  <a:pt x="39199" y="6623"/>
                  <a:pt x="38891" y="6667"/>
                </a:cubicBezTo>
                <a:cubicBezTo>
                  <a:pt x="35755" y="7115"/>
                  <a:pt x="33515" y="9893"/>
                  <a:pt x="30632" y="11178"/>
                </a:cubicBezTo>
                <a:cubicBezTo>
                  <a:pt x="29067" y="11873"/>
                  <a:pt x="27423" y="12099"/>
                  <a:pt x="25737" y="12099"/>
                </a:cubicBezTo>
                <a:cubicBezTo>
                  <a:pt x="22587" y="12099"/>
                  <a:pt x="19287" y="11309"/>
                  <a:pt x="16067" y="11309"/>
                </a:cubicBezTo>
                <a:cubicBezTo>
                  <a:pt x="15568" y="11309"/>
                  <a:pt x="15071" y="11328"/>
                  <a:pt x="14577" y="11372"/>
                </a:cubicBezTo>
                <a:cubicBezTo>
                  <a:pt x="6498" y="12074"/>
                  <a:pt x="1" y="20617"/>
                  <a:pt x="1494" y="28607"/>
                </a:cubicBezTo>
                <a:lnTo>
                  <a:pt x="66775" y="25650"/>
                </a:lnTo>
                <a:lnTo>
                  <a:pt x="67985" y="708"/>
                </a:lnTo>
                <a:cubicBezTo>
                  <a:pt x="67160" y="213"/>
                  <a:pt x="66272" y="0"/>
                  <a:pt x="65362" y="0"/>
                </a:cubicBezTo>
                <a:close/>
              </a:path>
            </a:pathLst>
          </a:custGeom>
          <a:solidFill>
            <a:srgbClr val="D6E6EB">
              <a:alpha val="52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057549"/>
            <a:ext cx="6576000" cy="171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6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61" name="Google Shape;61;p11"/>
          <p:cNvSpPr txBox="1">
            <a:spLocks noGrp="1"/>
          </p:cNvSpPr>
          <p:nvPr>
            <p:ph type="subTitle" idx="1"/>
          </p:nvPr>
        </p:nvSpPr>
        <p:spPr>
          <a:xfrm>
            <a:off x="1284000" y="2774099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anrope ExtraBold"/>
              <a:buNone/>
              <a:defRPr sz="3000">
                <a:solidFill>
                  <a:schemeClr val="dk1"/>
                </a:solidFill>
                <a:latin typeface="Manrope ExtraBold"/>
                <a:ea typeface="Manrope ExtraBold"/>
                <a:cs typeface="Manrope ExtraBold"/>
                <a:sym typeface="Manrope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2" r:id="rId10"/>
    <p:sldLayoutId id="2147483663" r:id="rId11"/>
    <p:sldLayoutId id="2147483664" r:id="rId12"/>
    <p:sldLayoutId id="2147483668" r:id="rId13"/>
    <p:sldLayoutId id="2147483669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>
            <a:spLocks noGrp="1"/>
          </p:cNvSpPr>
          <p:nvPr>
            <p:ph type="ctrTitle"/>
          </p:nvPr>
        </p:nvSpPr>
        <p:spPr>
          <a:xfrm>
            <a:off x="1123200" y="835631"/>
            <a:ext cx="6745200" cy="351038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62255" marR="456565" indent="-6350">
              <a:lnSpc>
                <a:spcPct val="106000"/>
              </a:lnSpc>
              <a:spcAft>
                <a:spcPts val="655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MA’RUZA LINGVOKULTUROLOGIYANING ASOSIY TUSHUNCHAVIY-</a:t>
            </a:r>
            <a:b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TERMINOLOGIK APPARATI </a:t>
            </a:r>
            <a:br>
              <a:rPr lang="ru-RU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dirty="0">
              <a:solidFill>
                <a:schemeClr val="dk2"/>
              </a:solidFill>
            </a:endParaRPr>
          </a:p>
        </p:txBody>
      </p:sp>
      <p:grpSp>
        <p:nvGrpSpPr>
          <p:cNvPr id="156" name="Google Shape;156;p27"/>
          <p:cNvGrpSpPr/>
          <p:nvPr/>
        </p:nvGrpSpPr>
        <p:grpSpPr>
          <a:xfrm>
            <a:off x="432775" y="4134975"/>
            <a:ext cx="812402" cy="555675"/>
            <a:chOff x="565325" y="4048325"/>
            <a:chExt cx="812402" cy="555675"/>
          </a:xfrm>
        </p:grpSpPr>
        <p:sp>
          <p:nvSpPr>
            <p:cNvPr id="157" name="Google Shape;157;p27"/>
            <p:cNvSpPr/>
            <p:nvPr/>
          </p:nvSpPr>
          <p:spPr>
            <a:xfrm flipH="1">
              <a:off x="713225" y="4537174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565325" y="4048325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grpSp>
        <p:nvGrpSpPr>
          <p:cNvPr id="159" name="Google Shape;159;p27"/>
          <p:cNvGrpSpPr/>
          <p:nvPr/>
        </p:nvGrpSpPr>
        <p:grpSpPr>
          <a:xfrm>
            <a:off x="5761170" y="3298643"/>
            <a:ext cx="1985325" cy="1305371"/>
            <a:chOff x="6970075" y="3722775"/>
            <a:chExt cx="1546806" cy="1017040"/>
          </a:xfrm>
        </p:grpSpPr>
        <p:sp>
          <p:nvSpPr>
            <p:cNvPr id="160" name="Google Shape;160;p27"/>
            <p:cNvSpPr/>
            <p:nvPr/>
          </p:nvSpPr>
          <p:spPr>
            <a:xfrm>
              <a:off x="6970075" y="4084966"/>
              <a:ext cx="1385713" cy="293308"/>
            </a:xfrm>
            <a:custGeom>
              <a:avLst/>
              <a:gdLst/>
              <a:ahLst/>
              <a:cxnLst/>
              <a:rect l="l" t="t" r="r" b="b"/>
              <a:pathLst>
                <a:path w="32112" h="6797" extrusionOk="0">
                  <a:moveTo>
                    <a:pt x="1" y="1"/>
                  </a:moveTo>
                  <a:lnTo>
                    <a:pt x="61" y="1166"/>
                  </a:lnTo>
                  <a:lnTo>
                    <a:pt x="359" y="5766"/>
                  </a:lnTo>
                  <a:lnTo>
                    <a:pt x="419" y="6796"/>
                  </a:lnTo>
                  <a:lnTo>
                    <a:pt x="30513" y="6796"/>
                  </a:lnTo>
                  <a:cubicBezTo>
                    <a:pt x="30722" y="6602"/>
                    <a:pt x="32111" y="5243"/>
                    <a:pt x="31977" y="3122"/>
                  </a:cubicBezTo>
                  <a:cubicBezTo>
                    <a:pt x="31872" y="1345"/>
                    <a:pt x="30767" y="240"/>
                    <a:pt x="305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7"/>
            <p:cNvSpPr/>
            <p:nvPr/>
          </p:nvSpPr>
          <p:spPr>
            <a:xfrm>
              <a:off x="6972664" y="4135240"/>
              <a:ext cx="1320596" cy="198545"/>
            </a:xfrm>
            <a:custGeom>
              <a:avLst/>
              <a:gdLst/>
              <a:ahLst/>
              <a:cxnLst/>
              <a:rect l="l" t="t" r="r" b="b"/>
              <a:pathLst>
                <a:path w="30603" h="4601" extrusionOk="0">
                  <a:moveTo>
                    <a:pt x="1" y="1"/>
                  </a:moveTo>
                  <a:lnTo>
                    <a:pt x="299" y="4601"/>
                  </a:lnTo>
                  <a:lnTo>
                    <a:pt x="28795" y="4601"/>
                  </a:lnTo>
                  <a:cubicBezTo>
                    <a:pt x="29915" y="4168"/>
                    <a:pt x="30602" y="3062"/>
                    <a:pt x="30453" y="1957"/>
                  </a:cubicBezTo>
                  <a:cubicBezTo>
                    <a:pt x="30334" y="1076"/>
                    <a:pt x="29676" y="314"/>
                    <a:pt x="287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7"/>
            <p:cNvSpPr/>
            <p:nvPr/>
          </p:nvSpPr>
          <p:spPr>
            <a:xfrm>
              <a:off x="6975901" y="4186162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1"/>
                  </a:moveTo>
                  <a:lnTo>
                    <a:pt x="288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7"/>
            <p:cNvSpPr/>
            <p:nvPr/>
          </p:nvSpPr>
          <p:spPr>
            <a:xfrm>
              <a:off x="6975901" y="4237731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7"/>
            <p:cNvSpPr/>
            <p:nvPr/>
          </p:nvSpPr>
          <p:spPr>
            <a:xfrm>
              <a:off x="6975901" y="4289300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7"/>
            <p:cNvSpPr/>
            <p:nvPr/>
          </p:nvSpPr>
          <p:spPr>
            <a:xfrm>
              <a:off x="7112526" y="3722775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9"/>
                  </a:lnTo>
                  <a:lnTo>
                    <a:pt x="32320" y="1106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7"/>
            <p:cNvSpPr/>
            <p:nvPr/>
          </p:nvSpPr>
          <p:spPr>
            <a:xfrm>
              <a:off x="7592698" y="3770460"/>
              <a:ext cx="922903" cy="266855"/>
            </a:xfrm>
            <a:custGeom>
              <a:avLst/>
              <a:gdLst/>
              <a:ahLst/>
              <a:cxnLst/>
              <a:rect l="l" t="t" r="r" b="b"/>
              <a:pathLst>
                <a:path w="21387" h="6184" extrusionOk="0">
                  <a:moveTo>
                    <a:pt x="1867" y="1"/>
                  </a:moveTo>
                  <a:cubicBezTo>
                    <a:pt x="1688" y="105"/>
                    <a:pt x="329" y="1001"/>
                    <a:pt x="149" y="2689"/>
                  </a:cubicBezTo>
                  <a:cubicBezTo>
                    <a:pt x="0" y="4063"/>
                    <a:pt x="672" y="5407"/>
                    <a:pt x="1867" y="6184"/>
                  </a:cubicBezTo>
                  <a:lnTo>
                    <a:pt x="21387" y="6184"/>
                  </a:lnTo>
                  <a:lnTo>
                    <a:pt x="211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7"/>
            <p:cNvSpPr/>
            <p:nvPr/>
          </p:nvSpPr>
          <p:spPr>
            <a:xfrm>
              <a:off x="7191799" y="3864579"/>
              <a:ext cx="333224" cy="79271"/>
            </a:xfrm>
            <a:custGeom>
              <a:avLst/>
              <a:gdLst/>
              <a:ahLst/>
              <a:cxnLst/>
              <a:rect l="l" t="t" r="r" b="b"/>
              <a:pathLst>
                <a:path w="7722" h="1837" extrusionOk="0">
                  <a:moveTo>
                    <a:pt x="3869" y="0"/>
                  </a:moveTo>
                  <a:cubicBezTo>
                    <a:pt x="1733" y="0"/>
                    <a:pt x="1" y="403"/>
                    <a:pt x="1" y="911"/>
                  </a:cubicBezTo>
                  <a:cubicBezTo>
                    <a:pt x="1" y="1419"/>
                    <a:pt x="1733" y="1837"/>
                    <a:pt x="3869" y="1837"/>
                  </a:cubicBezTo>
                  <a:cubicBezTo>
                    <a:pt x="5989" y="1837"/>
                    <a:pt x="7722" y="1419"/>
                    <a:pt x="7722" y="911"/>
                  </a:cubicBezTo>
                  <a:cubicBezTo>
                    <a:pt x="7722" y="403"/>
                    <a:pt x="5989" y="0"/>
                    <a:pt x="38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7"/>
            <p:cNvSpPr/>
            <p:nvPr/>
          </p:nvSpPr>
          <p:spPr>
            <a:xfrm>
              <a:off x="7660363" y="385426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7"/>
            <p:cNvSpPr/>
            <p:nvPr/>
          </p:nvSpPr>
          <p:spPr>
            <a:xfrm>
              <a:off x="7660363" y="3905791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7"/>
            <p:cNvSpPr/>
            <p:nvPr/>
          </p:nvSpPr>
          <p:spPr>
            <a:xfrm>
              <a:off x="7660363" y="395736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7"/>
            <p:cNvSpPr/>
            <p:nvPr/>
          </p:nvSpPr>
          <p:spPr>
            <a:xfrm>
              <a:off x="7112526" y="4377593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8"/>
                  </a:lnTo>
                  <a:lnTo>
                    <a:pt x="32320" y="1105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7592698" y="4425278"/>
              <a:ext cx="922903" cy="267502"/>
            </a:xfrm>
            <a:custGeom>
              <a:avLst/>
              <a:gdLst/>
              <a:ahLst/>
              <a:cxnLst/>
              <a:rect l="l" t="t" r="r" b="b"/>
              <a:pathLst>
                <a:path w="21387" h="6199" extrusionOk="0">
                  <a:moveTo>
                    <a:pt x="1867" y="0"/>
                  </a:moveTo>
                  <a:cubicBezTo>
                    <a:pt x="1688" y="120"/>
                    <a:pt x="329" y="1001"/>
                    <a:pt x="149" y="2704"/>
                  </a:cubicBezTo>
                  <a:cubicBezTo>
                    <a:pt x="0" y="4063"/>
                    <a:pt x="672" y="5407"/>
                    <a:pt x="1867" y="6198"/>
                  </a:cubicBezTo>
                  <a:lnTo>
                    <a:pt x="21387" y="6198"/>
                  </a:lnTo>
                  <a:lnTo>
                    <a:pt x="211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7"/>
            <p:cNvSpPr/>
            <p:nvPr/>
          </p:nvSpPr>
          <p:spPr>
            <a:xfrm>
              <a:off x="7660363" y="450904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7"/>
            <p:cNvSpPr/>
            <p:nvPr/>
          </p:nvSpPr>
          <p:spPr>
            <a:xfrm>
              <a:off x="7660363" y="4560609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7"/>
            <p:cNvSpPr/>
            <p:nvPr/>
          </p:nvSpPr>
          <p:spPr>
            <a:xfrm>
              <a:off x="7660363" y="461282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7"/>
            <p:cNvSpPr/>
            <p:nvPr/>
          </p:nvSpPr>
          <p:spPr>
            <a:xfrm>
              <a:off x="7159563" y="4474258"/>
              <a:ext cx="376419" cy="154702"/>
            </a:xfrm>
            <a:custGeom>
              <a:avLst/>
              <a:gdLst/>
              <a:ahLst/>
              <a:cxnLst/>
              <a:rect l="l" t="t" r="r" b="b"/>
              <a:pathLst>
                <a:path w="8723" h="3585" fill="none" extrusionOk="0">
                  <a:moveTo>
                    <a:pt x="8723" y="3585"/>
                  </a:moveTo>
                  <a:lnTo>
                    <a:pt x="748" y="3585"/>
                  </a:lnTo>
                  <a:cubicBezTo>
                    <a:pt x="628" y="3435"/>
                    <a:pt x="1" y="2704"/>
                    <a:pt x="75" y="1613"/>
                  </a:cubicBezTo>
                  <a:cubicBezTo>
                    <a:pt x="135" y="747"/>
                    <a:pt x="583" y="180"/>
                    <a:pt x="748" y="0"/>
                  </a:cubicBezTo>
                  <a:lnTo>
                    <a:pt x="8723" y="0"/>
                  </a:lnTo>
                  <a:cubicBezTo>
                    <a:pt x="8559" y="284"/>
                    <a:pt x="8260" y="926"/>
                    <a:pt x="8260" y="1793"/>
                  </a:cubicBezTo>
                  <a:cubicBezTo>
                    <a:pt x="8260" y="2659"/>
                    <a:pt x="8559" y="3301"/>
                    <a:pt x="8723" y="3585"/>
                  </a:cubicBez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7"/>
            <p:cNvSpPr/>
            <p:nvPr/>
          </p:nvSpPr>
          <p:spPr>
            <a:xfrm>
              <a:off x="7194388" y="4084966"/>
              <a:ext cx="1092406" cy="43"/>
            </a:xfrm>
            <a:custGeom>
              <a:avLst/>
              <a:gdLst/>
              <a:ahLst/>
              <a:cxnLst/>
              <a:rect l="l" t="t" r="r" b="b"/>
              <a:pathLst>
                <a:path w="25315" h="1" fill="none" extrusionOk="0">
                  <a:moveTo>
                    <a:pt x="0" y="1"/>
                  </a:moveTo>
                  <a:lnTo>
                    <a:pt x="25315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7"/>
            <p:cNvSpPr/>
            <p:nvPr/>
          </p:nvSpPr>
          <p:spPr>
            <a:xfrm>
              <a:off x="7194388" y="4377593"/>
              <a:ext cx="1092406" cy="690"/>
            </a:xfrm>
            <a:custGeom>
              <a:avLst/>
              <a:gdLst/>
              <a:ahLst/>
              <a:cxnLst/>
              <a:rect l="l" t="t" r="r" b="b"/>
              <a:pathLst>
                <a:path w="25315" h="16" fill="none" extrusionOk="0">
                  <a:moveTo>
                    <a:pt x="25315" y="15"/>
                  </a:moveTo>
                  <a:lnTo>
                    <a:pt x="0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7"/>
          <p:cNvSpPr/>
          <p:nvPr/>
        </p:nvSpPr>
        <p:spPr>
          <a:xfrm rot="1189787">
            <a:off x="1060878" y="498039"/>
            <a:ext cx="446825" cy="33948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+1</a:t>
            </a:r>
          </a:p>
        </p:txBody>
      </p:sp>
      <p:sp>
        <p:nvSpPr>
          <p:cNvPr id="180" name="Google Shape;180;p27"/>
          <p:cNvSpPr/>
          <p:nvPr/>
        </p:nvSpPr>
        <p:spPr>
          <a:xfrm rot="-968752">
            <a:off x="8472351" y="369762"/>
            <a:ext cx="284751" cy="3394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0</a:t>
            </a:r>
          </a:p>
        </p:txBody>
      </p:sp>
      <p:sp>
        <p:nvSpPr>
          <p:cNvPr id="181" name="Google Shape;181;p27"/>
          <p:cNvSpPr/>
          <p:nvPr/>
        </p:nvSpPr>
        <p:spPr>
          <a:xfrm rot="-257646">
            <a:off x="3193744" y="4422604"/>
            <a:ext cx="446836" cy="36279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-3</a:t>
            </a:r>
          </a:p>
        </p:txBody>
      </p:sp>
      <p:grpSp>
        <p:nvGrpSpPr>
          <p:cNvPr id="182" name="Google Shape;182;p27"/>
          <p:cNvGrpSpPr/>
          <p:nvPr/>
        </p:nvGrpSpPr>
        <p:grpSpPr>
          <a:xfrm>
            <a:off x="7393446" y="2649287"/>
            <a:ext cx="1037321" cy="1954710"/>
            <a:chOff x="7393446" y="2649287"/>
            <a:chExt cx="1037321" cy="1954710"/>
          </a:xfrm>
        </p:grpSpPr>
        <p:grpSp>
          <p:nvGrpSpPr>
            <p:cNvPr id="183" name="Google Shape;183;p27"/>
            <p:cNvGrpSpPr/>
            <p:nvPr/>
          </p:nvGrpSpPr>
          <p:grpSpPr>
            <a:xfrm>
              <a:off x="7393446" y="2649287"/>
              <a:ext cx="1037321" cy="1954707"/>
              <a:chOff x="5440801" y="2812401"/>
              <a:chExt cx="867906" cy="1635464"/>
            </a:xfrm>
          </p:grpSpPr>
          <p:sp>
            <p:nvSpPr>
              <p:cNvPr id="184" name="Google Shape;184;p27"/>
              <p:cNvSpPr/>
              <p:nvPr/>
            </p:nvSpPr>
            <p:spPr>
              <a:xfrm>
                <a:off x="5440801" y="3520700"/>
                <a:ext cx="733988" cy="156741"/>
              </a:xfrm>
              <a:custGeom>
                <a:avLst/>
                <a:gdLst/>
                <a:ahLst/>
                <a:cxnLst/>
                <a:rect l="l" t="t" r="r" b="b"/>
                <a:pathLst>
                  <a:path w="19237" h="4108" extrusionOk="0">
                    <a:moveTo>
                      <a:pt x="9619" y="1"/>
                    </a:moveTo>
                    <a:cubicBezTo>
                      <a:pt x="8678" y="1"/>
                      <a:pt x="7782" y="16"/>
                      <a:pt x="6916" y="75"/>
                    </a:cubicBezTo>
                    <a:cubicBezTo>
                      <a:pt x="3033" y="314"/>
                      <a:pt x="165" y="1076"/>
                      <a:pt x="1" y="1972"/>
                    </a:cubicBezTo>
                    <a:lnTo>
                      <a:pt x="31" y="2196"/>
                    </a:lnTo>
                    <a:cubicBezTo>
                      <a:pt x="374" y="3256"/>
                      <a:pt x="4631" y="4108"/>
                      <a:pt x="9619" y="4108"/>
                    </a:cubicBezTo>
                    <a:cubicBezTo>
                      <a:pt x="14592" y="4108"/>
                      <a:pt x="18699" y="3301"/>
                      <a:pt x="19192" y="2256"/>
                    </a:cubicBezTo>
                    <a:lnTo>
                      <a:pt x="19237" y="1972"/>
                    </a:lnTo>
                    <a:lnTo>
                      <a:pt x="19237" y="1957"/>
                    </a:lnTo>
                    <a:cubicBezTo>
                      <a:pt x="19073" y="1151"/>
                      <a:pt x="16683" y="449"/>
                      <a:pt x="13323" y="150"/>
                    </a:cubicBezTo>
                    <a:cubicBezTo>
                      <a:pt x="12188" y="45"/>
                      <a:pt x="10933" y="1"/>
                      <a:pt x="96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27"/>
              <p:cNvSpPr/>
              <p:nvPr/>
            </p:nvSpPr>
            <p:spPr>
              <a:xfrm>
                <a:off x="6173061" y="3595941"/>
                <a:ext cx="1717" cy="10836"/>
              </a:xfrm>
              <a:custGeom>
                <a:avLst/>
                <a:gdLst/>
                <a:ahLst/>
                <a:cxnLst/>
                <a:rect l="l" t="t" r="r" b="b"/>
                <a:pathLst>
                  <a:path w="45" h="284" extrusionOk="0">
                    <a:moveTo>
                      <a:pt x="45" y="0"/>
                    </a:moveTo>
                    <a:lnTo>
                      <a:pt x="0" y="284"/>
                    </a:lnTo>
                    <a:cubicBezTo>
                      <a:pt x="30" y="224"/>
                      <a:pt x="45" y="149"/>
                      <a:pt x="45" y="75"/>
                    </a:cubicBezTo>
                    <a:cubicBezTo>
                      <a:pt x="45" y="60"/>
                      <a:pt x="45" y="30"/>
                      <a:pt x="45" y="0"/>
                    </a:cubicBezTo>
                    <a:close/>
                  </a:path>
                </a:pathLst>
              </a:custGeom>
              <a:solidFill>
                <a:srgbClr val="56BC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27"/>
              <p:cNvSpPr/>
              <p:nvPr/>
            </p:nvSpPr>
            <p:spPr>
              <a:xfrm>
                <a:off x="5694375" y="2812401"/>
                <a:ext cx="250793" cy="1047965"/>
              </a:xfrm>
              <a:custGeom>
                <a:avLst/>
                <a:gdLst/>
                <a:ahLst/>
                <a:cxnLst/>
                <a:rect l="l" t="t" r="r" b="b"/>
                <a:pathLst>
                  <a:path w="6573" h="27466" extrusionOk="0">
                    <a:moveTo>
                      <a:pt x="1" y="1"/>
                    </a:moveTo>
                    <a:lnTo>
                      <a:pt x="1" y="27466"/>
                    </a:lnTo>
                    <a:lnTo>
                      <a:pt x="6572" y="27466"/>
                    </a:lnTo>
                    <a:lnTo>
                      <a:pt x="657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27"/>
              <p:cNvSpPr/>
              <p:nvPr/>
            </p:nvSpPr>
            <p:spPr>
              <a:xfrm>
                <a:off x="5852220" y="2888176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27"/>
              <p:cNvSpPr/>
              <p:nvPr/>
            </p:nvSpPr>
            <p:spPr>
              <a:xfrm>
                <a:off x="5868169" y="2970246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27"/>
              <p:cNvSpPr/>
              <p:nvPr/>
            </p:nvSpPr>
            <p:spPr>
              <a:xfrm>
                <a:off x="5852220" y="3051744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0"/>
                    </a:moveTo>
                    <a:lnTo>
                      <a:pt x="1" y="0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27"/>
              <p:cNvSpPr/>
              <p:nvPr/>
            </p:nvSpPr>
            <p:spPr>
              <a:xfrm>
                <a:off x="5868169" y="3133776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27"/>
              <p:cNvSpPr/>
              <p:nvPr/>
            </p:nvSpPr>
            <p:spPr>
              <a:xfrm>
                <a:off x="5852220" y="3215274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7"/>
              <p:cNvSpPr/>
              <p:nvPr/>
            </p:nvSpPr>
            <p:spPr>
              <a:xfrm>
                <a:off x="5868169" y="3297344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0"/>
                    </a:moveTo>
                    <a:lnTo>
                      <a:pt x="1" y="0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27"/>
              <p:cNvSpPr/>
              <p:nvPr/>
            </p:nvSpPr>
            <p:spPr>
              <a:xfrm>
                <a:off x="5852220" y="3378804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7"/>
              <p:cNvSpPr/>
              <p:nvPr/>
            </p:nvSpPr>
            <p:spPr>
              <a:xfrm>
                <a:off x="5868169" y="3460874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7"/>
              <p:cNvSpPr/>
              <p:nvPr/>
            </p:nvSpPr>
            <p:spPr>
              <a:xfrm>
                <a:off x="5852220" y="3542372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0"/>
                    </a:moveTo>
                    <a:lnTo>
                      <a:pt x="1" y="0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27"/>
              <p:cNvSpPr/>
              <p:nvPr/>
            </p:nvSpPr>
            <p:spPr>
              <a:xfrm>
                <a:off x="5868169" y="3624404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27"/>
              <p:cNvSpPr/>
              <p:nvPr/>
            </p:nvSpPr>
            <p:spPr>
              <a:xfrm>
                <a:off x="5852220" y="3705902"/>
                <a:ext cx="92946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1" fill="none" extrusionOk="0">
                    <a:moveTo>
                      <a:pt x="2435" y="1"/>
                    </a:moveTo>
                    <a:lnTo>
                      <a:pt x="1" y="1"/>
                    </a:lnTo>
                  </a:path>
                </a:pathLst>
              </a:custGeom>
              <a:noFill/>
              <a:ln w="9325" cap="rnd" cmpd="sng">
                <a:solidFill>
                  <a:srgbClr val="0926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7"/>
              <p:cNvSpPr/>
              <p:nvPr/>
            </p:nvSpPr>
            <p:spPr>
              <a:xfrm>
                <a:off x="5868169" y="3787972"/>
                <a:ext cx="76997" cy="38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1" fill="none" extrusionOk="0">
                    <a:moveTo>
                      <a:pt x="2017" y="0"/>
                    </a:moveTo>
                    <a:lnTo>
                      <a:pt x="1" y="0"/>
                    </a:lnTo>
                  </a:path>
                </a:pathLst>
              </a:custGeom>
              <a:noFill/>
              <a:ln w="9325" cap="rnd" cmpd="sng">
                <a:solidFill>
                  <a:srgbClr val="0926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7"/>
              <p:cNvSpPr/>
              <p:nvPr/>
            </p:nvSpPr>
            <p:spPr>
              <a:xfrm>
                <a:off x="6053943" y="3061283"/>
                <a:ext cx="152773" cy="281126"/>
              </a:xfrm>
              <a:custGeom>
                <a:avLst/>
                <a:gdLst/>
                <a:ahLst/>
                <a:cxnLst/>
                <a:rect l="l" t="t" r="r" b="b"/>
                <a:pathLst>
                  <a:path w="4004" h="7368" extrusionOk="0">
                    <a:moveTo>
                      <a:pt x="4003" y="333"/>
                    </a:moveTo>
                    <a:lnTo>
                      <a:pt x="3999" y="346"/>
                    </a:lnTo>
                    <a:lnTo>
                      <a:pt x="3999" y="346"/>
                    </a:lnTo>
                    <a:lnTo>
                      <a:pt x="4003" y="348"/>
                    </a:lnTo>
                    <a:lnTo>
                      <a:pt x="4003" y="333"/>
                    </a:lnTo>
                    <a:close/>
                    <a:moveTo>
                      <a:pt x="2886" y="1"/>
                    </a:moveTo>
                    <a:cubicBezTo>
                      <a:pt x="2573" y="1"/>
                      <a:pt x="2286" y="197"/>
                      <a:pt x="2181" y="512"/>
                    </a:cubicBezTo>
                    <a:lnTo>
                      <a:pt x="135" y="6411"/>
                    </a:lnTo>
                    <a:cubicBezTo>
                      <a:pt x="1" y="6800"/>
                      <a:pt x="210" y="7233"/>
                      <a:pt x="598" y="7367"/>
                    </a:cubicBezTo>
                    <a:lnTo>
                      <a:pt x="2689" y="1363"/>
                    </a:lnTo>
                    <a:cubicBezTo>
                      <a:pt x="2760" y="1163"/>
                      <a:pt x="2952" y="1037"/>
                      <a:pt x="3154" y="1037"/>
                    </a:cubicBezTo>
                    <a:cubicBezTo>
                      <a:pt x="3208" y="1037"/>
                      <a:pt x="3263" y="1046"/>
                      <a:pt x="3316" y="1065"/>
                    </a:cubicBezTo>
                    <a:lnTo>
                      <a:pt x="3705" y="1199"/>
                    </a:lnTo>
                    <a:lnTo>
                      <a:pt x="3999" y="346"/>
                    </a:lnTo>
                    <a:lnTo>
                      <a:pt x="3999" y="346"/>
                    </a:lnTo>
                    <a:lnTo>
                      <a:pt x="3152" y="49"/>
                    </a:lnTo>
                    <a:cubicBezTo>
                      <a:pt x="3064" y="16"/>
                      <a:pt x="2974" y="1"/>
                      <a:pt x="288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7"/>
              <p:cNvSpPr/>
              <p:nvPr/>
            </p:nvSpPr>
            <p:spPr>
              <a:xfrm>
                <a:off x="5852220" y="2997603"/>
                <a:ext cx="456486" cy="1084441"/>
              </a:xfrm>
              <a:custGeom>
                <a:avLst/>
                <a:gdLst/>
                <a:ahLst/>
                <a:cxnLst/>
                <a:rect l="l" t="t" r="r" b="b"/>
                <a:pathLst>
                  <a:path w="11964" h="28422" extrusionOk="0">
                    <a:moveTo>
                      <a:pt x="9529" y="0"/>
                    </a:moveTo>
                    <a:cubicBezTo>
                      <a:pt x="9455" y="75"/>
                      <a:pt x="9395" y="165"/>
                      <a:pt x="9350" y="269"/>
                    </a:cubicBezTo>
                    <a:lnTo>
                      <a:pt x="9335" y="284"/>
                    </a:lnTo>
                    <a:lnTo>
                      <a:pt x="5661" y="10993"/>
                    </a:lnTo>
                    <a:lnTo>
                      <a:pt x="5631" y="11082"/>
                    </a:lnTo>
                    <a:lnTo>
                      <a:pt x="5348" y="11918"/>
                    </a:lnTo>
                    <a:lnTo>
                      <a:pt x="1" y="27540"/>
                    </a:lnTo>
                    <a:lnTo>
                      <a:pt x="2585" y="28422"/>
                    </a:lnTo>
                    <a:lnTo>
                      <a:pt x="7946" y="12755"/>
                    </a:lnTo>
                    <a:lnTo>
                      <a:pt x="8230" y="11948"/>
                    </a:lnTo>
                    <a:lnTo>
                      <a:pt x="11919" y="1180"/>
                    </a:lnTo>
                    <a:cubicBezTo>
                      <a:pt x="11964" y="1061"/>
                      <a:pt x="11964" y="941"/>
                      <a:pt x="11934" y="822"/>
                    </a:cubicBezTo>
                    <a:lnTo>
                      <a:pt x="952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27"/>
              <p:cNvSpPr/>
              <p:nvPr/>
            </p:nvSpPr>
            <p:spPr>
              <a:xfrm>
                <a:off x="6056232" y="3420430"/>
                <a:ext cx="110001" cy="63261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1658" extrusionOk="0">
                    <a:moveTo>
                      <a:pt x="284" y="0"/>
                    </a:moveTo>
                    <a:lnTo>
                      <a:pt x="1" y="822"/>
                    </a:lnTo>
                    <a:lnTo>
                      <a:pt x="2599" y="1658"/>
                    </a:lnTo>
                    <a:lnTo>
                      <a:pt x="2883" y="866"/>
                    </a:lnTo>
                    <a:lnTo>
                      <a:pt x="28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27"/>
              <p:cNvSpPr/>
              <p:nvPr/>
            </p:nvSpPr>
            <p:spPr>
              <a:xfrm>
                <a:off x="5852220" y="4047804"/>
                <a:ext cx="98631" cy="107177"/>
              </a:xfrm>
              <a:custGeom>
                <a:avLst/>
                <a:gdLst/>
                <a:ahLst/>
                <a:cxnLst/>
                <a:rect l="l" t="t" r="r" b="b"/>
                <a:pathLst>
                  <a:path w="2585" h="2809" extrusionOk="0">
                    <a:moveTo>
                      <a:pt x="1" y="0"/>
                    </a:moveTo>
                    <a:lnTo>
                      <a:pt x="344" y="2644"/>
                    </a:lnTo>
                    <a:lnTo>
                      <a:pt x="792" y="2808"/>
                    </a:lnTo>
                    <a:lnTo>
                      <a:pt x="2585" y="89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4D7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27"/>
              <p:cNvSpPr/>
              <p:nvPr/>
            </p:nvSpPr>
            <p:spPr>
              <a:xfrm>
                <a:off x="6208392" y="2991651"/>
                <a:ext cx="100309" cy="51013"/>
              </a:xfrm>
              <a:custGeom>
                <a:avLst/>
                <a:gdLst/>
                <a:ahLst/>
                <a:cxnLst/>
                <a:rect l="l" t="t" r="r" b="b"/>
                <a:pathLst>
                  <a:path w="2629" h="1337" extrusionOk="0">
                    <a:moveTo>
                      <a:pt x="611" y="0"/>
                    </a:moveTo>
                    <a:cubicBezTo>
                      <a:pt x="513" y="0"/>
                      <a:pt x="416" y="23"/>
                      <a:pt x="329" y="67"/>
                    </a:cubicBezTo>
                    <a:cubicBezTo>
                      <a:pt x="284" y="97"/>
                      <a:pt x="239" y="127"/>
                      <a:pt x="194" y="156"/>
                    </a:cubicBezTo>
                    <a:cubicBezTo>
                      <a:pt x="120" y="231"/>
                      <a:pt x="60" y="321"/>
                      <a:pt x="15" y="425"/>
                    </a:cubicBezTo>
                    <a:cubicBezTo>
                      <a:pt x="15" y="425"/>
                      <a:pt x="0" y="440"/>
                      <a:pt x="0" y="440"/>
                    </a:cubicBezTo>
                    <a:lnTo>
                      <a:pt x="2584" y="1336"/>
                    </a:lnTo>
                    <a:cubicBezTo>
                      <a:pt x="2629" y="1217"/>
                      <a:pt x="2629" y="1097"/>
                      <a:pt x="2599" y="978"/>
                    </a:cubicBezTo>
                    <a:cubicBezTo>
                      <a:pt x="2554" y="769"/>
                      <a:pt x="2405" y="590"/>
                      <a:pt x="2181" y="515"/>
                    </a:cubicBezTo>
                    <a:lnTo>
                      <a:pt x="822" y="37"/>
                    </a:lnTo>
                    <a:cubicBezTo>
                      <a:pt x="753" y="12"/>
                      <a:pt x="682" y="0"/>
                      <a:pt x="6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27"/>
              <p:cNvSpPr/>
              <p:nvPr/>
            </p:nvSpPr>
            <p:spPr>
              <a:xfrm>
                <a:off x="6242006" y="2968415"/>
                <a:ext cx="51891" cy="51433"/>
              </a:xfrm>
              <a:custGeom>
                <a:avLst/>
                <a:gdLst/>
                <a:ahLst/>
                <a:cxnLst/>
                <a:rect l="l" t="t" r="r" b="b"/>
                <a:pathLst>
                  <a:path w="1360" h="1348" extrusionOk="0">
                    <a:moveTo>
                      <a:pt x="732" y="0"/>
                    </a:moveTo>
                    <a:cubicBezTo>
                      <a:pt x="502" y="0"/>
                      <a:pt x="294" y="140"/>
                      <a:pt x="224" y="362"/>
                    </a:cubicBezTo>
                    <a:lnTo>
                      <a:pt x="0" y="989"/>
                    </a:lnTo>
                    <a:lnTo>
                      <a:pt x="1046" y="1348"/>
                    </a:lnTo>
                    <a:lnTo>
                      <a:pt x="1255" y="721"/>
                    </a:lnTo>
                    <a:cubicBezTo>
                      <a:pt x="1359" y="437"/>
                      <a:pt x="1210" y="123"/>
                      <a:pt x="926" y="34"/>
                    </a:cubicBezTo>
                    <a:cubicBezTo>
                      <a:pt x="861" y="11"/>
                      <a:pt x="796" y="0"/>
                      <a:pt x="73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27"/>
              <p:cNvSpPr/>
              <p:nvPr/>
            </p:nvSpPr>
            <p:spPr>
              <a:xfrm>
                <a:off x="6208392" y="3008439"/>
                <a:ext cx="98593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897" fill="none" extrusionOk="0">
                    <a:moveTo>
                      <a:pt x="0" y="0"/>
                    </a:moveTo>
                    <a:lnTo>
                      <a:pt x="2584" y="896"/>
                    </a:ln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27"/>
              <p:cNvSpPr/>
              <p:nvPr/>
            </p:nvSpPr>
            <p:spPr>
              <a:xfrm>
                <a:off x="6245974" y="2995314"/>
                <a:ext cx="39376" cy="13736"/>
              </a:xfrm>
              <a:custGeom>
                <a:avLst/>
                <a:gdLst/>
                <a:ahLst/>
                <a:cxnLst/>
                <a:rect l="l" t="t" r="r" b="b"/>
                <a:pathLst>
                  <a:path w="1032" h="360" fill="none" extrusionOk="0">
                    <a:moveTo>
                      <a:pt x="1" y="1"/>
                    </a:moveTo>
                    <a:cubicBezTo>
                      <a:pt x="1" y="1"/>
                      <a:pt x="479" y="299"/>
                      <a:pt x="1031" y="359"/>
                    </a:cubicBezTo>
                  </a:path>
                </a:pathLst>
              </a:custGeom>
              <a:noFill/>
              <a:ln w="93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27"/>
              <p:cNvSpPr/>
              <p:nvPr/>
            </p:nvSpPr>
            <p:spPr>
              <a:xfrm>
                <a:off x="5852220" y="4047804"/>
                <a:ext cx="98058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2570" h="897" fill="none" extrusionOk="0">
                    <a:moveTo>
                      <a:pt x="1" y="0"/>
                    </a:moveTo>
                    <a:lnTo>
                      <a:pt x="2570" y="897"/>
                    </a:lnTo>
                  </a:path>
                </a:pathLst>
              </a:custGeom>
              <a:noFill/>
              <a:ln w="9325" cap="rnd" cmpd="sng">
                <a:solidFill>
                  <a:srgbClr val="0926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27"/>
              <p:cNvSpPr/>
              <p:nvPr/>
            </p:nvSpPr>
            <p:spPr>
              <a:xfrm>
                <a:off x="5864773" y="4148646"/>
                <a:ext cx="17704" cy="20642"/>
              </a:xfrm>
              <a:custGeom>
                <a:avLst/>
                <a:gdLst/>
                <a:ahLst/>
                <a:cxnLst/>
                <a:rect l="l" t="t" r="r" b="b"/>
                <a:pathLst>
                  <a:path w="464" h="541" extrusionOk="0">
                    <a:moveTo>
                      <a:pt x="0" y="1"/>
                    </a:moveTo>
                    <a:lnTo>
                      <a:pt x="15" y="6"/>
                    </a:lnTo>
                    <a:lnTo>
                      <a:pt x="15" y="6"/>
                    </a:lnTo>
                    <a:lnTo>
                      <a:pt x="15" y="1"/>
                    </a:lnTo>
                    <a:close/>
                    <a:moveTo>
                      <a:pt x="15" y="6"/>
                    </a:moveTo>
                    <a:lnTo>
                      <a:pt x="30" y="464"/>
                    </a:lnTo>
                    <a:cubicBezTo>
                      <a:pt x="30" y="511"/>
                      <a:pt x="66" y="541"/>
                      <a:pt x="104" y="541"/>
                    </a:cubicBezTo>
                    <a:cubicBezTo>
                      <a:pt x="126" y="541"/>
                      <a:pt x="148" y="531"/>
                      <a:pt x="165" y="509"/>
                    </a:cubicBezTo>
                    <a:lnTo>
                      <a:pt x="463" y="165"/>
                    </a:lnTo>
                    <a:lnTo>
                      <a:pt x="15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7"/>
              <p:cNvSpPr/>
              <p:nvPr/>
            </p:nvSpPr>
            <p:spPr>
              <a:xfrm>
                <a:off x="5622607" y="3953791"/>
                <a:ext cx="117975" cy="85124"/>
              </a:xfrm>
              <a:custGeom>
                <a:avLst/>
                <a:gdLst/>
                <a:ahLst/>
                <a:cxnLst/>
                <a:rect l="l" t="t" r="r" b="b"/>
                <a:pathLst>
                  <a:path w="3092" h="2231" extrusionOk="0">
                    <a:moveTo>
                      <a:pt x="2778" y="0"/>
                    </a:moveTo>
                    <a:lnTo>
                      <a:pt x="0" y="508"/>
                    </a:lnTo>
                    <a:lnTo>
                      <a:pt x="269" y="1957"/>
                    </a:lnTo>
                    <a:cubicBezTo>
                      <a:pt x="296" y="2117"/>
                      <a:pt x="443" y="2230"/>
                      <a:pt x="613" y="2230"/>
                    </a:cubicBezTo>
                    <a:cubicBezTo>
                      <a:pt x="632" y="2230"/>
                      <a:pt x="652" y="2229"/>
                      <a:pt x="672" y="2226"/>
                    </a:cubicBezTo>
                    <a:lnTo>
                      <a:pt x="2778" y="1822"/>
                    </a:lnTo>
                    <a:cubicBezTo>
                      <a:pt x="2957" y="1792"/>
                      <a:pt x="3092" y="1613"/>
                      <a:pt x="3047" y="1419"/>
                    </a:cubicBezTo>
                    <a:lnTo>
                      <a:pt x="2778" y="0"/>
                    </a:lnTo>
                    <a:close/>
                  </a:path>
                </a:pathLst>
              </a:custGeom>
              <a:solidFill>
                <a:srgbClr val="EC68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27"/>
              <p:cNvSpPr/>
              <p:nvPr/>
            </p:nvSpPr>
            <p:spPr>
              <a:xfrm>
                <a:off x="5502344" y="3129808"/>
                <a:ext cx="102065" cy="181809"/>
              </a:xfrm>
              <a:custGeom>
                <a:avLst/>
                <a:gdLst/>
                <a:ahLst/>
                <a:cxnLst/>
                <a:rect l="l" t="t" r="r" b="b"/>
                <a:pathLst>
                  <a:path w="2675" h="4765" extrusionOk="0">
                    <a:moveTo>
                      <a:pt x="494" y="0"/>
                    </a:moveTo>
                    <a:lnTo>
                      <a:pt x="329" y="1449"/>
                    </a:lnTo>
                    <a:lnTo>
                      <a:pt x="1" y="4361"/>
                    </a:lnTo>
                    <a:lnTo>
                      <a:pt x="16" y="4361"/>
                    </a:lnTo>
                    <a:lnTo>
                      <a:pt x="509" y="4765"/>
                    </a:lnTo>
                    <a:lnTo>
                      <a:pt x="882" y="4242"/>
                    </a:lnTo>
                    <a:cubicBezTo>
                      <a:pt x="912" y="4212"/>
                      <a:pt x="942" y="4197"/>
                      <a:pt x="986" y="4182"/>
                    </a:cubicBezTo>
                    <a:cubicBezTo>
                      <a:pt x="1016" y="4182"/>
                      <a:pt x="1061" y="4197"/>
                      <a:pt x="1091" y="4212"/>
                    </a:cubicBezTo>
                    <a:lnTo>
                      <a:pt x="1584" y="4615"/>
                    </a:lnTo>
                    <a:lnTo>
                      <a:pt x="1957" y="4093"/>
                    </a:lnTo>
                    <a:cubicBezTo>
                      <a:pt x="1987" y="4063"/>
                      <a:pt x="2017" y="4048"/>
                      <a:pt x="2062" y="4048"/>
                    </a:cubicBezTo>
                    <a:cubicBezTo>
                      <a:pt x="2071" y="4043"/>
                      <a:pt x="2079" y="4042"/>
                      <a:pt x="2088" y="4042"/>
                    </a:cubicBezTo>
                    <a:cubicBezTo>
                      <a:pt x="2108" y="4042"/>
                      <a:pt x="2126" y="4052"/>
                      <a:pt x="2136" y="4063"/>
                    </a:cubicBezTo>
                    <a:cubicBezTo>
                      <a:pt x="2151" y="4063"/>
                      <a:pt x="2166" y="4078"/>
                      <a:pt x="2166" y="4078"/>
                    </a:cubicBezTo>
                    <a:lnTo>
                      <a:pt x="2674" y="4481"/>
                    </a:lnTo>
                    <a:lnTo>
                      <a:pt x="2659" y="4391"/>
                    </a:lnTo>
                    <a:lnTo>
                      <a:pt x="1196" y="1419"/>
                    </a:lnTo>
                    <a:lnTo>
                      <a:pt x="4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27"/>
              <p:cNvSpPr/>
              <p:nvPr/>
            </p:nvSpPr>
            <p:spPr>
              <a:xfrm>
                <a:off x="5500627" y="3283990"/>
                <a:ext cx="227976" cy="689194"/>
              </a:xfrm>
              <a:custGeom>
                <a:avLst/>
                <a:gdLst/>
                <a:ahLst/>
                <a:cxnLst/>
                <a:rect l="l" t="t" r="r" b="b"/>
                <a:pathLst>
                  <a:path w="5975" h="18063" extrusionOk="0">
                    <a:moveTo>
                      <a:pt x="2133" y="1"/>
                    </a:moveTo>
                    <a:cubicBezTo>
                      <a:pt x="2124" y="1"/>
                      <a:pt x="2116" y="2"/>
                      <a:pt x="2107" y="7"/>
                    </a:cubicBezTo>
                    <a:cubicBezTo>
                      <a:pt x="2062" y="7"/>
                      <a:pt x="2032" y="22"/>
                      <a:pt x="2002" y="66"/>
                    </a:cubicBezTo>
                    <a:lnTo>
                      <a:pt x="1629" y="574"/>
                    </a:lnTo>
                    <a:lnTo>
                      <a:pt x="1136" y="171"/>
                    </a:lnTo>
                    <a:cubicBezTo>
                      <a:pt x="1106" y="156"/>
                      <a:pt x="1061" y="141"/>
                      <a:pt x="1031" y="141"/>
                    </a:cubicBezTo>
                    <a:cubicBezTo>
                      <a:pt x="987" y="156"/>
                      <a:pt x="957" y="171"/>
                      <a:pt x="927" y="201"/>
                    </a:cubicBezTo>
                    <a:lnTo>
                      <a:pt x="554" y="724"/>
                    </a:lnTo>
                    <a:lnTo>
                      <a:pt x="61" y="320"/>
                    </a:lnTo>
                    <a:lnTo>
                      <a:pt x="46" y="320"/>
                    </a:lnTo>
                    <a:lnTo>
                      <a:pt x="16" y="649"/>
                    </a:lnTo>
                    <a:lnTo>
                      <a:pt x="1" y="709"/>
                    </a:lnTo>
                    <a:lnTo>
                      <a:pt x="2973" y="16868"/>
                    </a:lnTo>
                    <a:lnTo>
                      <a:pt x="3197" y="18063"/>
                    </a:lnTo>
                    <a:lnTo>
                      <a:pt x="5975" y="17555"/>
                    </a:lnTo>
                    <a:lnTo>
                      <a:pt x="5751" y="16360"/>
                    </a:lnTo>
                    <a:lnTo>
                      <a:pt x="2779" y="768"/>
                    </a:lnTo>
                    <a:lnTo>
                      <a:pt x="2719" y="440"/>
                    </a:lnTo>
                    <a:lnTo>
                      <a:pt x="2211" y="37"/>
                    </a:lnTo>
                    <a:cubicBezTo>
                      <a:pt x="2211" y="22"/>
                      <a:pt x="2196" y="22"/>
                      <a:pt x="2181" y="22"/>
                    </a:cubicBezTo>
                    <a:cubicBezTo>
                      <a:pt x="2171" y="11"/>
                      <a:pt x="2153" y="1"/>
                      <a:pt x="213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27"/>
              <p:cNvSpPr/>
              <p:nvPr/>
            </p:nvSpPr>
            <p:spPr>
              <a:xfrm>
                <a:off x="5493225" y="3283990"/>
                <a:ext cx="118013" cy="40750"/>
              </a:xfrm>
              <a:custGeom>
                <a:avLst/>
                <a:gdLst/>
                <a:ahLst/>
                <a:cxnLst/>
                <a:rect l="l" t="t" r="r" b="b"/>
                <a:pathLst>
                  <a:path w="3093" h="1068" extrusionOk="0">
                    <a:moveTo>
                      <a:pt x="2327" y="1"/>
                    </a:moveTo>
                    <a:cubicBezTo>
                      <a:pt x="2318" y="1"/>
                      <a:pt x="2310" y="2"/>
                      <a:pt x="2301" y="7"/>
                    </a:cubicBezTo>
                    <a:cubicBezTo>
                      <a:pt x="2256" y="7"/>
                      <a:pt x="2226" y="22"/>
                      <a:pt x="2211" y="52"/>
                    </a:cubicBezTo>
                    <a:lnTo>
                      <a:pt x="1823" y="574"/>
                    </a:lnTo>
                    <a:lnTo>
                      <a:pt x="1330" y="171"/>
                    </a:lnTo>
                    <a:cubicBezTo>
                      <a:pt x="1300" y="156"/>
                      <a:pt x="1255" y="141"/>
                      <a:pt x="1225" y="141"/>
                    </a:cubicBezTo>
                    <a:cubicBezTo>
                      <a:pt x="1181" y="156"/>
                      <a:pt x="1151" y="171"/>
                      <a:pt x="1121" y="201"/>
                    </a:cubicBezTo>
                    <a:lnTo>
                      <a:pt x="748" y="724"/>
                    </a:lnTo>
                    <a:lnTo>
                      <a:pt x="255" y="320"/>
                    </a:lnTo>
                    <a:lnTo>
                      <a:pt x="240" y="320"/>
                    </a:lnTo>
                    <a:cubicBezTo>
                      <a:pt x="212" y="300"/>
                      <a:pt x="178" y="288"/>
                      <a:pt x="145" y="288"/>
                    </a:cubicBezTo>
                    <a:cubicBezTo>
                      <a:pt x="106" y="288"/>
                      <a:pt x="70" y="303"/>
                      <a:pt x="46" y="335"/>
                    </a:cubicBezTo>
                    <a:cubicBezTo>
                      <a:pt x="1" y="395"/>
                      <a:pt x="16" y="485"/>
                      <a:pt x="75" y="544"/>
                    </a:cubicBezTo>
                    <a:lnTo>
                      <a:pt x="210" y="649"/>
                    </a:lnTo>
                    <a:lnTo>
                      <a:pt x="688" y="1037"/>
                    </a:lnTo>
                    <a:cubicBezTo>
                      <a:pt x="718" y="1067"/>
                      <a:pt x="762" y="1067"/>
                      <a:pt x="792" y="1067"/>
                    </a:cubicBezTo>
                    <a:cubicBezTo>
                      <a:pt x="837" y="1067"/>
                      <a:pt x="867" y="1037"/>
                      <a:pt x="897" y="1007"/>
                    </a:cubicBezTo>
                    <a:lnTo>
                      <a:pt x="1270" y="485"/>
                    </a:lnTo>
                    <a:lnTo>
                      <a:pt x="1763" y="888"/>
                    </a:lnTo>
                    <a:cubicBezTo>
                      <a:pt x="1785" y="910"/>
                      <a:pt x="1815" y="924"/>
                      <a:pt x="1841" y="924"/>
                    </a:cubicBezTo>
                    <a:cubicBezTo>
                      <a:pt x="1851" y="924"/>
                      <a:pt x="1860" y="922"/>
                      <a:pt x="1868" y="918"/>
                    </a:cubicBezTo>
                    <a:cubicBezTo>
                      <a:pt x="1912" y="918"/>
                      <a:pt x="1942" y="903"/>
                      <a:pt x="1972" y="858"/>
                    </a:cubicBezTo>
                    <a:lnTo>
                      <a:pt x="2346" y="350"/>
                    </a:lnTo>
                    <a:lnTo>
                      <a:pt x="2838" y="753"/>
                    </a:lnTo>
                    <a:cubicBezTo>
                      <a:pt x="2865" y="771"/>
                      <a:pt x="2891" y="778"/>
                      <a:pt x="2917" y="778"/>
                    </a:cubicBezTo>
                    <a:cubicBezTo>
                      <a:pt x="2936" y="778"/>
                      <a:pt x="2954" y="775"/>
                      <a:pt x="2973" y="768"/>
                    </a:cubicBezTo>
                    <a:cubicBezTo>
                      <a:pt x="3003" y="768"/>
                      <a:pt x="3033" y="753"/>
                      <a:pt x="3048" y="724"/>
                    </a:cubicBezTo>
                    <a:cubicBezTo>
                      <a:pt x="3092" y="664"/>
                      <a:pt x="3077" y="574"/>
                      <a:pt x="3018" y="529"/>
                    </a:cubicBezTo>
                    <a:lnTo>
                      <a:pt x="2913" y="440"/>
                    </a:lnTo>
                    <a:lnTo>
                      <a:pt x="2405" y="37"/>
                    </a:lnTo>
                    <a:cubicBezTo>
                      <a:pt x="2405" y="22"/>
                      <a:pt x="2390" y="22"/>
                      <a:pt x="2390" y="22"/>
                    </a:cubicBezTo>
                    <a:cubicBezTo>
                      <a:pt x="2369" y="11"/>
                      <a:pt x="2348" y="1"/>
                      <a:pt x="23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27"/>
              <p:cNvSpPr/>
              <p:nvPr/>
            </p:nvSpPr>
            <p:spPr>
              <a:xfrm>
                <a:off x="5514897" y="3129808"/>
                <a:ext cx="33080" cy="55325"/>
              </a:xfrm>
              <a:custGeom>
                <a:avLst/>
                <a:gdLst/>
                <a:ahLst/>
                <a:cxnLst/>
                <a:rect l="l" t="t" r="r" b="b"/>
                <a:pathLst>
                  <a:path w="867" h="1450" extrusionOk="0">
                    <a:moveTo>
                      <a:pt x="165" y="0"/>
                    </a:moveTo>
                    <a:lnTo>
                      <a:pt x="0" y="1449"/>
                    </a:lnTo>
                    <a:lnTo>
                      <a:pt x="867" y="1419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27"/>
              <p:cNvSpPr/>
              <p:nvPr/>
            </p:nvSpPr>
            <p:spPr>
              <a:xfrm>
                <a:off x="5561598" y="3306768"/>
                <a:ext cx="123126" cy="614677"/>
              </a:xfrm>
              <a:custGeom>
                <a:avLst/>
                <a:gdLst/>
                <a:ahLst/>
                <a:cxnLst/>
                <a:rect l="l" t="t" r="r" b="b"/>
                <a:pathLst>
                  <a:path w="3227" h="16110" extrusionOk="0">
                    <a:moveTo>
                      <a:pt x="162" y="1"/>
                    </a:moveTo>
                    <a:cubicBezTo>
                      <a:pt x="153" y="1"/>
                      <a:pt x="144" y="3"/>
                      <a:pt x="135" y="7"/>
                    </a:cubicBezTo>
                    <a:cubicBezTo>
                      <a:pt x="61" y="22"/>
                      <a:pt x="1" y="97"/>
                      <a:pt x="16" y="171"/>
                    </a:cubicBezTo>
                    <a:lnTo>
                      <a:pt x="2928" y="15987"/>
                    </a:lnTo>
                    <a:cubicBezTo>
                      <a:pt x="2942" y="16054"/>
                      <a:pt x="3003" y="16109"/>
                      <a:pt x="3069" y="16109"/>
                    </a:cubicBezTo>
                    <a:cubicBezTo>
                      <a:pt x="3077" y="16109"/>
                      <a:pt x="3085" y="16108"/>
                      <a:pt x="3093" y="16107"/>
                    </a:cubicBezTo>
                    <a:cubicBezTo>
                      <a:pt x="3167" y="16092"/>
                      <a:pt x="3227" y="16017"/>
                      <a:pt x="3212" y="15943"/>
                    </a:cubicBezTo>
                    <a:lnTo>
                      <a:pt x="300" y="112"/>
                    </a:lnTo>
                    <a:cubicBezTo>
                      <a:pt x="285" y="67"/>
                      <a:pt x="255" y="37"/>
                      <a:pt x="225" y="22"/>
                    </a:cubicBezTo>
                    <a:cubicBezTo>
                      <a:pt x="204" y="11"/>
                      <a:pt x="183" y="1"/>
                      <a:pt x="1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27"/>
              <p:cNvSpPr/>
              <p:nvPr/>
            </p:nvSpPr>
            <p:spPr>
              <a:xfrm>
                <a:off x="5517186" y="3313865"/>
                <a:ext cx="129956" cy="628069"/>
              </a:xfrm>
              <a:custGeom>
                <a:avLst/>
                <a:gdLst/>
                <a:ahLst/>
                <a:cxnLst/>
                <a:rect l="l" t="t" r="r" b="b"/>
                <a:pathLst>
                  <a:path w="3406" h="16461" extrusionOk="0">
                    <a:moveTo>
                      <a:pt x="134" y="0"/>
                    </a:moveTo>
                    <a:cubicBezTo>
                      <a:pt x="60" y="15"/>
                      <a:pt x="0" y="90"/>
                      <a:pt x="15" y="165"/>
                    </a:cubicBezTo>
                    <a:lnTo>
                      <a:pt x="3121" y="16339"/>
                    </a:lnTo>
                    <a:cubicBezTo>
                      <a:pt x="3135" y="16406"/>
                      <a:pt x="3196" y="16461"/>
                      <a:pt x="3262" y="16461"/>
                    </a:cubicBezTo>
                    <a:cubicBezTo>
                      <a:pt x="3270" y="16461"/>
                      <a:pt x="3278" y="16460"/>
                      <a:pt x="3286" y="16459"/>
                    </a:cubicBezTo>
                    <a:cubicBezTo>
                      <a:pt x="3360" y="16444"/>
                      <a:pt x="3405" y="16369"/>
                      <a:pt x="3405" y="16294"/>
                    </a:cubicBezTo>
                    <a:lnTo>
                      <a:pt x="299" y="120"/>
                    </a:lnTo>
                    <a:cubicBezTo>
                      <a:pt x="284" y="75"/>
                      <a:pt x="269" y="30"/>
                      <a:pt x="224" y="15"/>
                    </a:cubicBezTo>
                    <a:cubicBezTo>
                      <a:pt x="194" y="0"/>
                      <a:pt x="164" y="0"/>
                      <a:pt x="1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27"/>
              <p:cNvSpPr/>
              <p:nvPr/>
            </p:nvSpPr>
            <p:spPr>
              <a:xfrm>
                <a:off x="5595250" y="3906327"/>
                <a:ext cx="155596" cy="68183"/>
              </a:xfrm>
              <a:custGeom>
                <a:avLst/>
                <a:gdLst/>
                <a:ahLst/>
                <a:cxnLst/>
                <a:rect l="l" t="t" r="r" b="b"/>
                <a:pathLst>
                  <a:path w="4078" h="1787" extrusionOk="0">
                    <a:moveTo>
                      <a:pt x="3568" y="0"/>
                    </a:moveTo>
                    <a:cubicBezTo>
                      <a:pt x="3549" y="0"/>
                      <a:pt x="3529" y="2"/>
                      <a:pt x="3510" y="5"/>
                    </a:cubicBezTo>
                    <a:lnTo>
                      <a:pt x="3271" y="49"/>
                    </a:lnTo>
                    <a:lnTo>
                      <a:pt x="493" y="557"/>
                    </a:lnTo>
                    <a:lnTo>
                      <a:pt x="344" y="587"/>
                    </a:lnTo>
                    <a:cubicBezTo>
                      <a:pt x="135" y="617"/>
                      <a:pt x="0" y="826"/>
                      <a:pt x="30" y="1035"/>
                    </a:cubicBezTo>
                    <a:lnTo>
                      <a:pt x="105" y="1468"/>
                    </a:lnTo>
                    <a:cubicBezTo>
                      <a:pt x="145" y="1658"/>
                      <a:pt x="309" y="1786"/>
                      <a:pt x="495" y="1786"/>
                    </a:cubicBezTo>
                    <a:cubicBezTo>
                      <a:pt x="514" y="1786"/>
                      <a:pt x="533" y="1785"/>
                      <a:pt x="553" y="1782"/>
                    </a:cubicBezTo>
                    <a:lnTo>
                      <a:pt x="717" y="1752"/>
                    </a:lnTo>
                    <a:lnTo>
                      <a:pt x="3495" y="1244"/>
                    </a:lnTo>
                    <a:lnTo>
                      <a:pt x="3719" y="1199"/>
                    </a:lnTo>
                    <a:cubicBezTo>
                      <a:pt x="3928" y="1170"/>
                      <a:pt x="4077" y="960"/>
                      <a:pt x="4033" y="751"/>
                    </a:cubicBezTo>
                    <a:lnTo>
                      <a:pt x="3958" y="318"/>
                    </a:lnTo>
                    <a:cubicBezTo>
                      <a:pt x="3917" y="129"/>
                      <a:pt x="3754" y="0"/>
                      <a:pt x="3568" y="0"/>
                    </a:cubicBezTo>
                    <a:close/>
                  </a:path>
                </a:pathLst>
              </a:custGeom>
              <a:solidFill>
                <a:srgbClr val="56BC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27"/>
              <p:cNvSpPr/>
              <p:nvPr/>
            </p:nvSpPr>
            <p:spPr>
              <a:xfrm>
                <a:off x="5441945" y="3604487"/>
                <a:ext cx="731164" cy="72952"/>
              </a:xfrm>
              <a:custGeom>
                <a:avLst/>
                <a:gdLst/>
                <a:ahLst/>
                <a:cxnLst/>
                <a:rect l="l" t="t" r="r" b="b"/>
                <a:pathLst>
                  <a:path w="19163" h="1912" fill="none" extrusionOk="0">
                    <a:moveTo>
                      <a:pt x="19162" y="60"/>
                    </a:moveTo>
                    <a:cubicBezTo>
                      <a:pt x="19162" y="60"/>
                      <a:pt x="19162" y="60"/>
                      <a:pt x="19162" y="75"/>
                    </a:cubicBezTo>
                    <a:cubicBezTo>
                      <a:pt x="18669" y="1105"/>
                      <a:pt x="14562" y="1912"/>
                      <a:pt x="9589" y="1912"/>
                    </a:cubicBezTo>
                    <a:cubicBezTo>
                      <a:pt x="4601" y="1912"/>
                      <a:pt x="344" y="1075"/>
                      <a:pt x="1" y="0"/>
                    </a:cubicBezTo>
                  </a:path>
                </a:pathLst>
              </a:custGeom>
              <a:noFill/>
              <a:ln w="9325" cap="rnd" cmpd="sng">
                <a:solidFill>
                  <a:srgbClr val="0926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27"/>
              <p:cNvSpPr/>
              <p:nvPr/>
            </p:nvSpPr>
            <p:spPr>
              <a:xfrm>
                <a:off x="5441373" y="3604487"/>
                <a:ext cx="731737" cy="843378"/>
              </a:xfrm>
              <a:custGeom>
                <a:avLst/>
                <a:gdLst/>
                <a:ahLst/>
                <a:cxnLst/>
                <a:rect l="l" t="t" r="r" b="b"/>
                <a:pathLst>
                  <a:path w="19178" h="22104" extrusionOk="0">
                    <a:moveTo>
                      <a:pt x="1" y="0"/>
                    </a:moveTo>
                    <a:lnTo>
                      <a:pt x="1599" y="22104"/>
                    </a:lnTo>
                    <a:lnTo>
                      <a:pt x="16265" y="22104"/>
                    </a:lnTo>
                    <a:lnTo>
                      <a:pt x="19177" y="75"/>
                    </a:lnTo>
                    <a:lnTo>
                      <a:pt x="19177" y="75"/>
                    </a:lnTo>
                    <a:cubicBezTo>
                      <a:pt x="18684" y="1105"/>
                      <a:pt x="14682" y="1912"/>
                      <a:pt x="9604" y="1912"/>
                    </a:cubicBezTo>
                    <a:cubicBezTo>
                      <a:pt x="4511" y="1912"/>
                      <a:pt x="359" y="1075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9" name="Google Shape;219;p27"/>
            <p:cNvSpPr/>
            <p:nvPr/>
          </p:nvSpPr>
          <p:spPr>
            <a:xfrm rot="405879">
              <a:off x="7763983" y="3643019"/>
              <a:ext cx="367919" cy="387762"/>
            </a:xfrm>
            <a:custGeom>
              <a:avLst/>
              <a:gdLst/>
              <a:ahLst/>
              <a:cxnLst/>
              <a:rect l="l" t="t" r="r" b="b"/>
              <a:pathLst>
                <a:path w="9679" h="10201" fill="none" extrusionOk="0">
                  <a:moveTo>
                    <a:pt x="1255" y="1837"/>
                  </a:moveTo>
                  <a:cubicBezTo>
                    <a:pt x="255" y="2584"/>
                    <a:pt x="1" y="4152"/>
                    <a:pt x="703" y="5183"/>
                  </a:cubicBezTo>
                  <a:cubicBezTo>
                    <a:pt x="1330" y="6079"/>
                    <a:pt x="2525" y="6512"/>
                    <a:pt x="2928" y="7527"/>
                  </a:cubicBezTo>
                  <a:cubicBezTo>
                    <a:pt x="3197" y="8170"/>
                    <a:pt x="3092" y="8946"/>
                    <a:pt x="3481" y="9514"/>
                  </a:cubicBezTo>
                  <a:cubicBezTo>
                    <a:pt x="3824" y="9992"/>
                    <a:pt x="4466" y="10201"/>
                    <a:pt x="5034" y="10096"/>
                  </a:cubicBezTo>
                  <a:cubicBezTo>
                    <a:pt x="5616" y="9992"/>
                    <a:pt x="6109" y="9618"/>
                    <a:pt x="6468" y="9155"/>
                  </a:cubicBezTo>
                  <a:cubicBezTo>
                    <a:pt x="7573" y="7647"/>
                    <a:pt x="7110" y="5556"/>
                    <a:pt x="7453" y="3719"/>
                  </a:cubicBezTo>
                  <a:cubicBezTo>
                    <a:pt x="7707" y="2270"/>
                    <a:pt x="8529" y="911"/>
                    <a:pt x="9679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miter lim="1493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7"/>
            <p:cNvSpPr/>
            <p:nvPr/>
          </p:nvSpPr>
          <p:spPr>
            <a:xfrm>
              <a:off x="7491325" y="4020828"/>
              <a:ext cx="472748" cy="583169"/>
            </a:xfrm>
            <a:custGeom>
              <a:avLst/>
              <a:gdLst/>
              <a:ahLst/>
              <a:cxnLst/>
              <a:rect l="l" t="t" r="r" b="b"/>
              <a:pathLst>
                <a:path w="10425" h="12860" fill="none" extrusionOk="0">
                  <a:moveTo>
                    <a:pt x="523" y="12307"/>
                  </a:moveTo>
                  <a:cubicBezTo>
                    <a:pt x="0" y="11605"/>
                    <a:pt x="75" y="10604"/>
                    <a:pt x="448" y="9813"/>
                  </a:cubicBezTo>
                  <a:cubicBezTo>
                    <a:pt x="822" y="9021"/>
                    <a:pt x="1449" y="8379"/>
                    <a:pt x="2016" y="7707"/>
                  </a:cubicBezTo>
                  <a:cubicBezTo>
                    <a:pt x="2584" y="7035"/>
                    <a:pt x="3107" y="6288"/>
                    <a:pt x="3241" y="5422"/>
                  </a:cubicBezTo>
                  <a:cubicBezTo>
                    <a:pt x="3346" y="4660"/>
                    <a:pt x="3122" y="3883"/>
                    <a:pt x="3017" y="3122"/>
                  </a:cubicBezTo>
                  <a:cubicBezTo>
                    <a:pt x="2898" y="2360"/>
                    <a:pt x="2913" y="1509"/>
                    <a:pt x="3405" y="911"/>
                  </a:cubicBezTo>
                  <a:cubicBezTo>
                    <a:pt x="4152" y="0"/>
                    <a:pt x="5720" y="179"/>
                    <a:pt x="6557" y="1016"/>
                  </a:cubicBezTo>
                  <a:cubicBezTo>
                    <a:pt x="7393" y="1852"/>
                    <a:pt x="7677" y="3092"/>
                    <a:pt x="7796" y="4257"/>
                  </a:cubicBezTo>
                  <a:cubicBezTo>
                    <a:pt x="7946" y="5810"/>
                    <a:pt x="7871" y="7378"/>
                    <a:pt x="8155" y="8916"/>
                  </a:cubicBezTo>
                  <a:cubicBezTo>
                    <a:pt x="8438" y="10455"/>
                    <a:pt x="9125" y="11993"/>
                    <a:pt x="10425" y="12859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miter lim="1493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7"/>
            <p:cNvSpPr/>
            <p:nvPr/>
          </p:nvSpPr>
          <p:spPr>
            <a:xfrm rot="433640">
              <a:off x="7944744" y="3998366"/>
              <a:ext cx="243475" cy="459674"/>
            </a:xfrm>
            <a:custGeom>
              <a:avLst/>
              <a:gdLst/>
              <a:ahLst/>
              <a:cxnLst/>
              <a:rect l="l" t="t" r="r" b="b"/>
              <a:pathLst>
                <a:path w="6677" h="12606" fill="none" extrusionOk="0">
                  <a:moveTo>
                    <a:pt x="6677" y="30"/>
                  </a:moveTo>
                  <a:cubicBezTo>
                    <a:pt x="5676" y="15"/>
                    <a:pt x="4660" y="0"/>
                    <a:pt x="3719" y="344"/>
                  </a:cubicBezTo>
                  <a:cubicBezTo>
                    <a:pt x="2779" y="672"/>
                    <a:pt x="1942" y="1449"/>
                    <a:pt x="1808" y="2435"/>
                  </a:cubicBezTo>
                  <a:cubicBezTo>
                    <a:pt x="1733" y="2987"/>
                    <a:pt x="1882" y="3585"/>
                    <a:pt x="1614" y="4063"/>
                  </a:cubicBezTo>
                  <a:cubicBezTo>
                    <a:pt x="1255" y="4705"/>
                    <a:pt x="269" y="4914"/>
                    <a:pt x="105" y="5646"/>
                  </a:cubicBezTo>
                  <a:cubicBezTo>
                    <a:pt x="1" y="6168"/>
                    <a:pt x="404" y="6661"/>
                    <a:pt x="852" y="6945"/>
                  </a:cubicBezTo>
                  <a:cubicBezTo>
                    <a:pt x="1300" y="7229"/>
                    <a:pt x="1838" y="7408"/>
                    <a:pt x="2196" y="7796"/>
                  </a:cubicBezTo>
                  <a:cubicBezTo>
                    <a:pt x="3152" y="8812"/>
                    <a:pt x="2554" y="10604"/>
                    <a:pt x="3376" y="11739"/>
                  </a:cubicBezTo>
                  <a:cubicBezTo>
                    <a:pt x="3794" y="12322"/>
                    <a:pt x="4586" y="12605"/>
                    <a:pt x="5288" y="12426"/>
                  </a:cubicBezTo>
                  <a:cubicBezTo>
                    <a:pt x="5975" y="12247"/>
                    <a:pt x="6542" y="11635"/>
                    <a:pt x="6647" y="10918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miter lim="1493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7"/>
            <p:cNvSpPr/>
            <p:nvPr/>
          </p:nvSpPr>
          <p:spPr>
            <a:xfrm>
              <a:off x="7491325" y="3818738"/>
              <a:ext cx="147900" cy="1479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 txBox="1">
            <a:spLocks noGrp="1"/>
          </p:cNvSpPr>
          <p:nvPr>
            <p:ph type="subTitle" idx="1"/>
          </p:nvPr>
        </p:nvSpPr>
        <p:spPr>
          <a:xfrm>
            <a:off x="720000" y="1248941"/>
            <a:ext cx="7268582" cy="36931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" marR="210820" indent="448310" algn="just">
              <a:lnSpc>
                <a:spcPct val="147000"/>
              </a:lnSpc>
              <a:spcAft>
                <a:spcPts val="175"/>
              </a:spcAft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Lingvokulturologiya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fan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sohasi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zamonaviy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tilshunoslikda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qancha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sermahsul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tushunchalarni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keltirib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chiqardi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lingvokulturema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tili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matn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konsepti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submadaniyat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paradigma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universaliya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salohiyat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meros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an’analar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jarayon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ko‘rsatmalar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h.k.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lingvokulturologiyaning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tushunchaviy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apparatiga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mentalitet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mentallik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taomil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rasm-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rusumlar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doirasi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tamaddun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majusiylik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" marR="210820" indent="448310" algn="just">
              <a:lnSpc>
                <a:spcPct val="155000"/>
              </a:lnSpc>
              <a:spcAft>
                <a:spcPts val="25"/>
              </a:spcAft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Mazkur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tushunchalardan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muhimlari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konnotatsiya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bo‘lib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informatsiyaning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birliklari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vositasida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ko‘rsata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oladi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dirty="0"/>
          </a:p>
        </p:txBody>
      </p:sp>
      <p:sp>
        <p:nvSpPr>
          <p:cNvPr id="228" name="Google Shape;228;p2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Lingvokulturologiya</a:t>
            </a:r>
            <a:r>
              <a:rPr lang="ru-RU" sz="2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tushunchalarining</a:t>
            </a:r>
            <a:r>
              <a:rPr lang="ru-RU" sz="2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talqini</a:t>
            </a:r>
            <a:r>
              <a:rPr lang="ru-RU" sz="2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229" name="Google Shape;229;p28"/>
          <p:cNvSpPr/>
          <p:nvPr/>
        </p:nvSpPr>
        <p:spPr>
          <a:xfrm>
            <a:off x="817100" y="1533472"/>
            <a:ext cx="2443956" cy="3633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1" i="0" dirty="0">
              <a:ln w="1905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Baloo"/>
            </a:endParaRPr>
          </a:p>
        </p:txBody>
      </p:sp>
      <p:sp>
        <p:nvSpPr>
          <p:cNvPr id="230" name="Google Shape;230;p28"/>
          <p:cNvSpPr/>
          <p:nvPr/>
        </p:nvSpPr>
        <p:spPr>
          <a:xfrm rot="10800000">
            <a:off x="6723500" y="-29050"/>
            <a:ext cx="2420497" cy="1277990"/>
          </a:xfrm>
          <a:custGeom>
            <a:avLst/>
            <a:gdLst/>
            <a:ahLst/>
            <a:cxnLst/>
            <a:rect l="l" t="t" r="r" b="b"/>
            <a:pathLst>
              <a:path w="35785" h="18894" fill="none" extrusionOk="0">
                <a:moveTo>
                  <a:pt x="0" y="1434"/>
                </a:moveTo>
                <a:cubicBezTo>
                  <a:pt x="2465" y="1"/>
                  <a:pt x="5661" y="882"/>
                  <a:pt x="8110" y="2360"/>
                </a:cubicBezTo>
                <a:cubicBezTo>
                  <a:pt x="10544" y="3854"/>
                  <a:pt x="12650" y="5915"/>
                  <a:pt x="15294" y="7005"/>
                </a:cubicBezTo>
                <a:cubicBezTo>
                  <a:pt x="17922" y="8095"/>
                  <a:pt x="21477" y="7886"/>
                  <a:pt x="23030" y="5482"/>
                </a:cubicBezTo>
                <a:cubicBezTo>
                  <a:pt x="23672" y="4526"/>
                  <a:pt x="23762" y="3003"/>
                  <a:pt x="22776" y="2420"/>
                </a:cubicBezTo>
                <a:cubicBezTo>
                  <a:pt x="21641" y="1733"/>
                  <a:pt x="20103" y="3107"/>
                  <a:pt x="20282" y="4421"/>
                </a:cubicBezTo>
                <a:cubicBezTo>
                  <a:pt x="20461" y="5736"/>
                  <a:pt x="21746" y="6662"/>
                  <a:pt x="23030" y="6990"/>
                </a:cubicBezTo>
                <a:cubicBezTo>
                  <a:pt x="24314" y="7319"/>
                  <a:pt x="25674" y="7214"/>
                  <a:pt x="26988" y="7378"/>
                </a:cubicBezTo>
                <a:cubicBezTo>
                  <a:pt x="29616" y="7722"/>
                  <a:pt x="32081" y="9186"/>
                  <a:pt x="33634" y="11336"/>
                </a:cubicBezTo>
                <a:cubicBezTo>
                  <a:pt x="35172" y="13487"/>
                  <a:pt x="35784" y="16295"/>
                  <a:pt x="35277" y="1889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8"/>
          <p:cNvSpPr/>
          <p:nvPr/>
        </p:nvSpPr>
        <p:spPr>
          <a:xfrm>
            <a:off x="6280075" y="1533475"/>
            <a:ext cx="147900" cy="147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lbert Sans"/>
              <a:ea typeface="Albert Sans"/>
              <a:cs typeface="Albert Sans"/>
              <a:sym typeface="Albert Sans"/>
            </a:endParaRPr>
          </a:p>
        </p:txBody>
      </p:sp>
      <p:grpSp>
        <p:nvGrpSpPr>
          <p:cNvPr id="232" name="Google Shape;232;p28"/>
          <p:cNvGrpSpPr/>
          <p:nvPr/>
        </p:nvGrpSpPr>
        <p:grpSpPr>
          <a:xfrm>
            <a:off x="7601500" y="3554562"/>
            <a:ext cx="664502" cy="492735"/>
            <a:chOff x="7601500" y="3554562"/>
            <a:chExt cx="664502" cy="492735"/>
          </a:xfrm>
        </p:grpSpPr>
        <p:sp>
          <p:nvSpPr>
            <p:cNvPr id="233" name="Google Shape;233;p28"/>
            <p:cNvSpPr/>
            <p:nvPr/>
          </p:nvSpPr>
          <p:spPr>
            <a:xfrm rot="10800000" flipH="1">
              <a:off x="7601500" y="3554562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7819625" y="3819000"/>
              <a:ext cx="228254" cy="228296"/>
            </a:xfrm>
            <a:custGeom>
              <a:avLst/>
              <a:gdLst/>
              <a:ahLst/>
              <a:cxnLst/>
              <a:rect l="l" t="t" r="r" b="b"/>
              <a:pathLst>
                <a:path w="3719" h="3720" fill="none" extrusionOk="0">
                  <a:moveTo>
                    <a:pt x="0" y="1867"/>
                  </a:moveTo>
                  <a:cubicBezTo>
                    <a:pt x="1195" y="2226"/>
                    <a:pt x="1494" y="2509"/>
                    <a:pt x="1852" y="3719"/>
                  </a:cubicBezTo>
                  <a:cubicBezTo>
                    <a:pt x="2211" y="2509"/>
                    <a:pt x="2509" y="2226"/>
                    <a:pt x="3719" y="1867"/>
                  </a:cubicBezTo>
                  <a:cubicBezTo>
                    <a:pt x="2509" y="1494"/>
                    <a:pt x="2211" y="1210"/>
                    <a:pt x="1852" y="0"/>
                  </a:cubicBezTo>
                  <a:cubicBezTo>
                    <a:pt x="1494" y="1210"/>
                    <a:pt x="1195" y="1494"/>
                    <a:pt x="0" y="1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0"/>
          <p:cNvSpPr txBox="1">
            <a:spLocks noGrp="1"/>
          </p:cNvSpPr>
          <p:nvPr>
            <p:ph type="ctrTitle"/>
          </p:nvPr>
        </p:nvSpPr>
        <p:spPr>
          <a:xfrm>
            <a:off x="1182914" y="559547"/>
            <a:ext cx="6685486" cy="32050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so‘zga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kichikroq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universalroq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semantik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birliklar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semantik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belgilar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palov,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do‘ppi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o‘choq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so‘zlaridagi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semalarni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ajratish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palov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guruch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sabzi,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go‘sht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piyoz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solib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tayyorlanadigan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o‘zbek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taomi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do‘ppi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avra-astarli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ko‘pincha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qavima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pilta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urilgan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to‘garak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to‘rtburchak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o‘zbeklarning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kiyimi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o‘choq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ichiga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yoqiladigan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ovqat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pishirish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ustiga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qozon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o‘rnatiladigan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qurilma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dirty="0"/>
          </a:p>
        </p:txBody>
      </p:sp>
      <p:grpSp>
        <p:nvGrpSpPr>
          <p:cNvPr id="258" name="Google Shape;258;p30"/>
          <p:cNvGrpSpPr/>
          <p:nvPr/>
        </p:nvGrpSpPr>
        <p:grpSpPr>
          <a:xfrm>
            <a:off x="6834882" y="4117141"/>
            <a:ext cx="1850494" cy="1245015"/>
            <a:chOff x="4540875" y="970275"/>
            <a:chExt cx="1186975" cy="798650"/>
          </a:xfrm>
        </p:grpSpPr>
        <p:sp>
          <p:nvSpPr>
            <p:cNvPr id="259" name="Google Shape;259;p30"/>
            <p:cNvSpPr/>
            <p:nvPr/>
          </p:nvSpPr>
          <p:spPr>
            <a:xfrm>
              <a:off x="5058725" y="970275"/>
              <a:ext cx="138925" cy="143750"/>
            </a:xfrm>
            <a:custGeom>
              <a:avLst/>
              <a:gdLst/>
              <a:ahLst/>
              <a:cxnLst/>
              <a:rect l="l" t="t" r="r" b="b"/>
              <a:pathLst>
                <a:path w="5557" h="5750" extrusionOk="0">
                  <a:moveTo>
                    <a:pt x="3421" y="0"/>
                  </a:moveTo>
                  <a:lnTo>
                    <a:pt x="1957" y="15"/>
                  </a:lnTo>
                  <a:lnTo>
                    <a:pt x="1" y="5750"/>
                  </a:lnTo>
                  <a:lnTo>
                    <a:pt x="1" y="5750"/>
                  </a:lnTo>
                  <a:lnTo>
                    <a:pt x="5557" y="5735"/>
                  </a:lnTo>
                  <a:lnTo>
                    <a:pt x="34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>
              <a:off x="5045675" y="1106925"/>
              <a:ext cx="168025" cy="616075"/>
            </a:xfrm>
            <a:custGeom>
              <a:avLst/>
              <a:gdLst/>
              <a:ahLst/>
              <a:cxnLst/>
              <a:rect l="l" t="t" r="r" b="b"/>
              <a:pathLst>
                <a:path w="6721" h="24643" extrusionOk="0">
                  <a:moveTo>
                    <a:pt x="6616" y="0"/>
                  </a:moveTo>
                  <a:lnTo>
                    <a:pt x="0" y="30"/>
                  </a:lnTo>
                  <a:lnTo>
                    <a:pt x="105" y="24643"/>
                  </a:lnTo>
                  <a:lnTo>
                    <a:pt x="6721" y="24613"/>
                  </a:lnTo>
                  <a:lnTo>
                    <a:pt x="66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>
              <a:off x="5045675" y="1151725"/>
              <a:ext cx="165425" cy="34000"/>
            </a:xfrm>
            <a:custGeom>
              <a:avLst/>
              <a:gdLst/>
              <a:ahLst/>
              <a:cxnLst/>
              <a:rect l="l" t="t" r="r" b="b"/>
              <a:pathLst>
                <a:path w="6617" h="1360" extrusionOk="0">
                  <a:moveTo>
                    <a:pt x="6616" y="0"/>
                  </a:moveTo>
                  <a:lnTo>
                    <a:pt x="0" y="30"/>
                  </a:lnTo>
                  <a:lnTo>
                    <a:pt x="15" y="1359"/>
                  </a:lnTo>
                  <a:lnTo>
                    <a:pt x="6616" y="1330"/>
                  </a:lnTo>
                  <a:lnTo>
                    <a:pt x="66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>
              <a:off x="5047900" y="1650550"/>
              <a:ext cx="165800" cy="34375"/>
            </a:xfrm>
            <a:custGeom>
              <a:avLst/>
              <a:gdLst/>
              <a:ahLst/>
              <a:cxnLst/>
              <a:rect l="l" t="t" r="r" b="b"/>
              <a:pathLst>
                <a:path w="6632" h="1375" extrusionOk="0">
                  <a:moveTo>
                    <a:pt x="6617" y="0"/>
                  </a:moveTo>
                  <a:lnTo>
                    <a:pt x="1" y="30"/>
                  </a:lnTo>
                  <a:lnTo>
                    <a:pt x="16" y="1374"/>
                  </a:lnTo>
                  <a:lnTo>
                    <a:pt x="6632" y="1345"/>
                  </a:lnTo>
                  <a:lnTo>
                    <a:pt x="66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>
              <a:off x="5089350" y="1247300"/>
              <a:ext cx="80675" cy="348750"/>
            </a:xfrm>
            <a:custGeom>
              <a:avLst/>
              <a:gdLst/>
              <a:ahLst/>
              <a:cxnLst/>
              <a:rect l="l" t="t" r="r" b="b"/>
              <a:pathLst>
                <a:path w="3227" h="13950" extrusionOk="0">
                  <a:moveTo>
                    <a:pt x="1590" y="1"/>
                  </a:moveTo>
                  <a:cubicBezTo>
                    <a:pt x="1588" y="1"/>
                    <a:pt x="1586" y="1"/>
                    <a:pt x="1584" y="1"/>
                  </a:cubicBezTo>
                  <a:cubicBezTo>
                    <a:pt x="702" y="1"/>
                    <a:pt x="1" y="3122"/>
                    <a:pt x="30" y="6975"/>
                  </a:cubicBezTo>
                  <a:cubicBezTo>
                    <a:pt x="45" y="10829"/>
                    <a:pt x="762" y="13950"/>
                    <a:pt x="1643" y="13950"/>
                  </a:cubicBezTo>
                  <a:cubicBezTo>
                    <a:pt x="2525" y="13950"/>
                    <a:pt x="3226" y="10829"/>
                    <a:pt x="3197" y="6960"/>
                  </a:cubicBezTo>
                  <a:cubicBezTo>
                    <a:pt x="3182" y="3116"/>
                    <a:pt x="2468" y="1"/>
                    <a:pt x="1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>
              <a:off x="5060975" y="1106925"/>
              <a:ext cx="134075" cy="400"/>
            </a:xfrm>
            <a:custGeom>
              <a:avLst/>
              <a:gdLst/>
              <a:ahLst/>
              <a:cxnLst/>
              <a:rect l="l" t="t" r="r" b="b"/>
              <a:pathLst>
                <a:path w="5363" h="16" fill="none" extrusionOk="0">
                  <a:moveTo>
                    <a:pt x="0" y="15"/>
                  </a:moveTo>
                  <a:lnTo>
                    <a:pt x="5362" y="0"/>
                  </a:lnTo>
                </a:path>
              </a:pathLst>
            </a:custGeom>
            <a:solidFill>
              <a:schemeClr val="dk1"/>
            </a:solidFill>
            <a:ln w="14200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>
              <a:off x="4548325" y="1033725"/>
              <a:ext cx="136325" cy="165450"/>
            </a:xfrm>
            <a:custGeom>
              <a:avLst/>
              <a:gdLst/>
              <a:ahLst/>
              <a:cxnLst/>
              <a:rect l="l" t="t" r="r" b="b"/>
              <a:pathLst>
                <a:path w="5453" h="6618" extrusionOk="0">
                  <a:moveTo>
                    <a:pt x="1360" y="1"/>
                  </a:moveTo>
                  <a:lnTo>
                    <a:pt x="1" y="554"/>
                  </a:lnTo>
                  <a:lnTo>
                    <a:pt x="300" y="6617"/>
                  </a:lnTo>
                  <a:lnTo>
                    <a:pt x="5452" y="4556"/>
                  </a:lnTo>
                  <a:lnTo>
                    <a:pt x="136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>
              <a:off x="4540875" y="1136050"/>
              <a:ext cx="381600" cy="632875"/>
            </a:xfrm>
            <a:custGeom>
              <a:avLst/>
              <a:gdLst/>
              <a:ahLst/>
              <a:cxnLst/>
              <a:rect l="l" t="t" r="r" b="b"/>
              <a:pathLst>
                <a:path w="15264" h="25315" extrusionOk="0">
                  <a:moveTo>
                    <a:pt x="6138" y="0"/>
                  </a:moveTo>
                  <a:lnTo>
                    <a:pt x="0" y="2464"/>
                  </a:lnTo>
                  <a:lnTo>
                    <a:pt x="9125" y="25315"/>
                  </a:lnTo>
                  <a:lnTo>
                    <a:pt x="15264" y="22865"/>
                  </a:lnTo>
                  <a:lnTo>
                    <a:pt x="613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4557300" y="1177475"/>
              <a:ext cx="165800" cy="92250"/>
            </a:xfrm>
            <a:custGeom>
              <a:avLst/>
              <a:gdLst/>
              <a:ahLst/>
              <a:cxnLst/>
              <a:rect l="l" t="t" r="r" b="b"/>
              <a:pathLst>
                <a:path w="6632" h="3690" extrusionOk="0">
                  <a:moveTo>
                    <a:pt x="6139" y="1"/>
                  </a:moveTo>
                  <a:lnTo>
                    <a:pt x="0" y="2465"/>
                  </a:lnTo>
                  <a:lnTo>
                    <a:pt x="493" y="3690"/>
                  </a:lnTo>
                  <a:lnTo>
                    <a:pt x="6631" y="1240"/>
                  </a:lnTo>
                  <a:lnTo>
                    <a:pt x="6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>
              <a:off x="4742475" y="1641225"/>
              <a:ext cx="165825" cy="92225"/>
            </a:xfrm>
            <a:custGeom>
              <a:avLst/>
              <a:gdLst/>
              <a:ahLst/>
              <a:cxnLst/>
              <a:rect l="l" t="t" r="r" b="b"/>
              <a:pathLst>
                <a:path w="6633" h="3689" extrusionOk="0">
                  <a:moveTo>
                    <a:pt x="6139" y="0"/>
                  </a:moveTo>
                  <a:lnTo>
                    <a:pt x="1" y="2449"/>
                  </a:lnTo>
                  <a:lnTo>
                    <a:pt x="494" y="3689"/>
                  </a:lnTo>
                  <a:lnTo>
                    <a:pt x="6632" y="1240"/>
                  </a:lnTo>
                  <a:lnTo>
                    <a:pt x="61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4649150" y="1296275"/>
              <a:ext cx="170275" cy="325425"/>
            </a:xfrm>
            <a:custGeom>
              <a:avLst/>
              <a:gdLst/>
              <a:ahLst/>
              <a:cxnLst/>
              <a:rect l="l" t="t" r="r" b="b"/>
              <a:pathLst>
                <a:path w="6811" h="13017" extrusionOk="0">
                  <a:moveTo>
                    <a:pt x="956" y="0"/>
                  </a:moveTo>
                  <a:cubicBezTo>
                    <a:pt x="903" y="0"/>
                    <a:pt x="853" y="9"/>
                    <a:pt x="807" y="28"/>
                  </a:cubicBezTo>
                  <a:cubicBezTo>
                    <a:pt x="0" y="342"/>
                    <a:pt x="493" y="3508"/>
                    <a:pt x="1927" y="7092"/>
                  </a:cubicBezTo>
                  <a:cubicBezTo>
                    <a:pt x="3283" y="10482"/>
                    <a:pt x="4973" y="13017"/>
                    <a:pt x="5847" y="13017"/>
                  </a:cubicBezTo>
                  <a:cubicBezTo>
                    <a:pt x="5897" y="13017"/>
                    <a:pt x="5945" y="13009"/>
                    <a:pt x="5989" y="12992"/>
                  </a:cubicBezTo>
                  <a:cubicBezTo>
                    <a:pt x="6811" y="12663"/>
                    <a:pt x="6303" y="9497"/>
                    <a:pt x="4884" y="5912"/>
                  </a:cubicBezTo>
                  <a:cubicBezTo>
                    <a:pt x="3531" y="2531"/>
                    <a:pt x="1833" y="0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4555425" y="1142025"/>
              <a:ext cx="124350" cy="50050"/>
            </a:xfrm>
            <a:custGeom>
              <a:avLst/>
              <a:gdLst/>
              <a:ahLst/>
              <a:cxnLst/>
              <a:rect l="l" t="t" r="r" b="b"/>
              <a:pathLst>
                <a:path w="4974" h="2002" fill="none" extrusionOk="0">
                  <a:moveTo>
                    <a:pt x="1" y="2001"/>
                  </a:moveTo>
                  <a:lnTo>
                    <a:pt x="4974" y="0"/>
                  </a:lnTo>
                </a:path>
              </a:pathLst>
            </a:custGeom>
            <a:solidFill>
              <a:schemeClr val="dk1"/>
            </a:solidFill>
            <a:ln w="14200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5579600" y="1063600"/>
              <a:ext cx="148250" cy="169175"/>
            </a:xfrm>
            <a:custGeom>
              <a:avLst/>
              <a:gdLst/>
              <a:ahLst/>
              <a:cxnLst/>
              <a:rect l="l" t="t" r="r" b="b"/>
              <a:pathLst>
                <a:path w="5930" h="6767" extrusionOk="0">
                  <a:moveTo>
                    <a:pt x="4690" y="1"/>
                  </a:moveTo>
                  <a:lnTo>
                    <a:pt x="0" y="3869"/>
                  </a:lnTo>
                  <a:lnTo>
                    <a:pt x="4734" y="6766"/>
                  </a:lnTo>
                  <a:lnTo>
                    <a:pt x="5929" y="762"/>
                  </a:lnTo>
                  <a:lnTo>
                    <a:pt x="46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5250650" y="1147625"/>
              <a:ext cx="462250" cy="611225"/>
            </a:xfrm>
            <a:custGeom>
              <a:avLst/>
              <a:gdLst/>
              <a:ahLst/>
              <a:cxnLst/>
              <a:rect l="l" t="t" r="r" b="b"/>
              <a:pathLst>
                <a:path w="18490" h="24449" extrusionOk="0">
                  <a:moveTo>
                    <a:pt x="12859" y="0"/>
                  </a:moveTo>
                  <a:lnTo>
                    <a:pt x="0" y="20999"/>
                  </a:lnTo>
                  <a:lnTo>
                    <a:pt x="5646" y="24449"/>
                  </a:lnTo>
                  <a:lnTo>
                    <a:pt x="18490" y="3465"/>
                  </a:lnTo>
                  <a:lnTo>
                    <a:pt x="128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>
              <a:off x="5531425" y="1185700"/>
              <a:ext cx="158325" cy="115025"/>
            </a:xfrm>
            <a:custGeom>
              <a:avLst/>
              <a:gdLst/>
              <a:ahLst/>
              <a:cxnLst/>
              <a:rect l="l" t="t" r="r" b="b"/>
              <a:pathLst>
                <a:path w="6333" h="4601" extrusionOk="0">
                  <a:moveTo>
                    <a:pt x="688" y="0"/>
                  </a:moveTo>
                  <a:lnTo>
                    <a:pt x="0" y="1135"/>
                  </a:lnTo>
                  <a:lnTo>
                    <a:pt x="5631" y="4600"/>
                  </a:lnTo>
                  <a:lnTo>
                    <a:pt x="6333" y="3465"/>
                  </a:lnTo>
                  <a:lnTo>
                    <a:pt x="6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5270800" y="1611350"/>
              <a:ext cx="158350" cy="115025"/>
            </a:xfrm>
            <a:custGeom>
              <a:avLst/>
              <a:gdLst/>
              <a:ahLst/>
              <a:cxnLst/>
              <a:rect l="l" t="t" r="r" b="b"/>
              <a:pathLst>
                <a:path w="6334" h="4601" extrusionOk="0">
                  <a:moveTo>
                    <a:pt x="688" y="0"/>
                  </a:moveTo>
                  <a:lnTo>
                    <a:pt x="1" y="1135"/>
                  </a:lnTo>
                  <a:lnTo>
                    <a:pt x="5631" y="4600"/>
                  </a:lnTo>
                  <a:lnTo>
                    <a:pt x="6333" y="3465"/>
                  </a:lnTo>
                  <a:lnTo>
                    <a:pt x="6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>
              <a:off x="5368250" y="1308925"/>
              <a:ext cx="219950" cy="300575"/>
            </a:xfrm>
            <a:custGeom>
              <a:avLst/>
              <a:gdLst/>
              <a:ahLst/>
              <a:cxnLst/>
              <a:rect l="l" t="t" r="r" b="b"/>
              <a:pathLst>
                <a:path w="8798" h="12023" extrusionOk="0">
                  <a:moveTo>
                    <a:pt x="7826" y="0"/>
                  </a:moveTo>
                  <a:cubicBezTo>
                    <a:pt x="6920" y="0"/>
                    <a:pt x="4890" y="2180"/>
                    <a:pt x="3048" y="5182"/>
                  </a:cubicBezTo>
                  <a:cubicBezTo>
                    <a:pt x="1031" y="8468"/>
                    <a:pt x="1" y="11500"/>
                    <a:pt x="748" y="11963"/>
                  </a:cubicBezTo>
                  <a:cubicBezTo>
                    <a:pt x="813" y="12003"/>
                    <a:pt x="890" y="12022"/>
                    <a:pt x="976" y="12022"/>
                  </a:cubicBezTo>
                  <a:cubicBezTo>
                    <a:pt x="1894" y="12022"/>
                    <a:pt x="3922" y="9843"/>
                    <a:pt x="5751" y="6840"/>
                  </a:cubicBezTo>
                  <a:cubicBezTo>
                    <a:pt x="7767" y="3554"/>
                    <a:pt x="8798" y="508"/>
                    <a:pt x="8051" y="60"/>
                  </a:cubicBezTo>
                  <a:cubicBezTo>
                    <a:pt x="7987" y="20"/>
                    <a:pt x="7911" y="0"/>
                    <a:pt x="78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>
              <a:off x="5585200" y="1155825"/>
              <a:ext cx="114275" cy="69850"/>
            </a:xfrm>
            <a:custGeom>
              <a:avLst/>
              <a:gdLst/>
              <a:ahLst/>
              <a:cxnLst/>
              <a:rect l="l" t="t" r="r" b="b"/>
              <a:pathLst>
                <a:path w="4571" h="2794" fill="none" extrusionOk="0">
                  <a:moveTo>
                    <a:pt x="0" y="1"/>
                  </a:moveTo>
                  <a:lnTo>
                    <a:pt x="4570" y="2793"/>
                  </a:lnTo>
                </a:path>
              </a:pathLst>
            </a:custGeom>
            <a:solidFill>
              <a:schemeClr val="dk1"/>
            </a:solidFill>
            <a:ln w="14200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7" name="Google Shape;277;p30"/>
          <p:cNvSpPr/>
          <p:nvPr/>
        </p:nvSpPr>
        <p:spPr>
          <a:xfrm rot="10800000" flipH="1">
            <a:off x="8211275" y="1182112"/>
            <a:ext cx="664502" cy="66826"/>
          </a:xfrm>
          <a:custGeom>
            <a:avLst/>
            <a:gdLst/>
            <a:ahLst/>
            <a:cxnLst/>
            <a:rect l="l" t="t" r="r" b="b"/>
            <a:pathLst>
              <a:path w="7289" h="733" fill="none" extrusionOk="0">
                <a:moveTo>
                  <a:pt x="0" y="1"/>
                </a:moveTo>
                <a:cubicBezTo>
                  <a:pt x="732" y="1"/>
                  <a:pt x="732" y="733"/>
                  <a:pt x="1464" y="733"/>
                </a:cubicBezTo>
                <a:cubicBezTo>
                  <a:pt x="2196" y="733"/>
                  <a:pt x="2196" y="1"/>
                  <a:pt x="2913" y="1"/>
                </a:cubicBezTo>
                <a:cubicBezTo>
                  <a:pt x="3644" y="1"/>
                  <a:pt x="3644" y="733"/>
                  <a:pt x="4376" y="733"/>
                </a:cubicBezTo>
                <a:cubicBezTo>
                  <a:pt x="5108" y="733"/>
                  <a:pt x="5108" y="1"/>
                  <a:pt x="5840" y="1"/>
                </a:cubicBezTo>
                <a:cubicBezTo>
                  <a:pt x="6557" y="1"/>
                  <a:pt x="6572" y="733"/>
                  <a:pt x="7289" y="73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0"/>
          <p:cNvSpPr/>
          <p:nvPr/>
        </p:nvSpPr>
        <p:spPr>
          <a:xfrm>
            <a:off x="8688875" y="3689975"/>
            <a:ext cx="228254" cy="228296"/>
          </a:xfrm>
          <a:custGeom>
            <a:avLst/>
            <a:gdLst/>
            <a:ahLst/>
            <a:cxnLst/>
            <a:rect l="l" t="t" r="r" b="b"/>
            <a:pathLst>
              <a:path w="3719" h="3720" fill="none" extrusionOk="0">
                <a:moveTo>
                  <a:pt x="0" y="1867"/>
                </a:moveTo>
                <a:cubicBezTo>
                  <a:pt x="1195" y="2226"/>
                  <a:pt x="1494" y="2509"/>
                  <a:pt x="1852" y="3719"/>
                </a:cubicBezTo>
                <a:cubicBezTo>
                  <a:pt x="2211" y="2509"/>
                  <a:pt x="2509" y="2226"/>
                  <a:pt x="3719" y="1867"/>
                </a:cubicBezTo>
                <a:cubicBezTo>
                  <a:pt x="2509" y="1494"/>
                  <a:pt x="2211" y="1210"/>
                  <a:pt x="1852" y="0"/>
                </a:cubicBezTo>
                <a:cubicBezTo>
                  <a:pt x="1494" y="1210"/>
                  <a:pt x="1195" y="1494"/>
                  <a:pt x="0" y="1867"/>
                </a:cubicBezTo>
                <a:close/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30"/>
          <p:cNvSpPr/>
          <p:nvPr/>
        </p:nvSpPr>
        <p:spPr>
          <a:xfrm rot="-1084991">
            <a:off x="7756221" y="3188029"/>
            <a:ext cx="354687" cy="2695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aloo"/>
              </a:rPr>
              <a:t>-5</a:t>
            </a:r>
          </a:p>
        </p:txBody>
      </p:sp>
      <p:sp>
        <p:nvSpPr>
          <p:cNvPr id="280" name="Google Shape;280;p30"/>
          <p:cNvSpPr/>
          <p:nvPr/>
        </p:nvSpPr>
        <p:spPr>
          <a:xfrm rot="-431286">
            <a:off x="222177" y="4641625"/>
            <a:ext cx="408259" cy="26914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aloo"/>
              </a:rPr>
              <a:t>-4</a:t>
            </a:r>
          </a:p>
        </p:txBody>
      </p:sp>
      <p:sp>
        <p:nvSpPr>
          <p:cNvPr id="281" name="Google Shape;281;p30"/>
          <p:cNvSpPr/>
          <p:nvPr/>
        </p:nvSpPr>
        <p:spPr>
          <a:xfrm rot="797114">
            <a:off x="6935082" y="745367"/>
            <a:ext cx="417763" cy="26611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aloo"/>
              </a:rPr>
              <a:t>+7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32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349" name="Google Shape;349;p34"/>
          <p:cNvSpPr txBox="1">
            <a:spLocks noGrp="1"/>
          </p:cNvSpPr>
          <p:nvPr>
            <p:ph type="subTitle" idx="1"/>
          </p:nvPr>
        </p:nvSpPr>
        <p:spPr>
          <a:xfrm>
            <a:off x="957943" y="1081315"/>
            <a:ext cx="4638031" cy="35487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ijtimoiy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tarixiy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hodisalarni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ifodalaydigan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nominativ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birliklarning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so‘zlar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frazeologizmlarning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tavsifi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Daqqiyunusdan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// Odam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atodan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qadimgi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jamalak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o‘rtoq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bolalikdagi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dugona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qizil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Oktabr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inqilobi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sho‘ro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tuzumi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armiyasiga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oidlikni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bildiradigan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so‘z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qo‘llangan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 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grpSp>
        <p:nvGrpSpPr>
          <p:cNvPr id="350" name="Google Shape;350;p34"/>
          <p:cNvGrpSpPr/>
          <p:nvPr/>
        </p:nvGrpSpPr>
        <p:grpSpPr>
          <a:xfrm rot="697666">
            <a:off x="6062396" y="3143186"/>
            <a:ext cx="2349307" cy="1633352"/>
            <a:chOff x="4014025" y="3796700"/>
            <a:chExt cx="1114925" cy="775150"/>
          </a:xfrm>
        </p:grpSpPr>
        <p:sp>
          <p:nvSpPr>
            <p:cNvPr id="351" name="Google Shape;351;p34"/>
            <p:cNvSpPr/>
            <p:nvPr/>
          </p:nvSpPr>
          <p:spPr>
            <a:xfrm>
              <a:off x="4715600" y="4046850"/>
              <a:ext cx="58275" cy="150500"/>
            </a:xfrm>
            <a:custGeom>
              <a:avLst/>
              <a:gdLst/>
              <a:ahLst/>
              <a:cxnLst/>
              <a:rect l="l" t="t" r="r" b="b"/>
              <a:pathLst>
                <a:path w="2331" h="6020" fill="none" extrusionOk="0">
                  <a:moveTo>
                    <a:pt x="2077" y="1"/>
                  </a:moveTo>
                  <a:cubicBezTo>
                    <a:pt x="2331" y="2181"/>
                    <a:pt x="1539" y="4451"/>
                    <a:pt x="1" y="6019"/>
                  </a:cubicBezTo>
                </a:path>
              </a:pathLst>
            </a:custGeom>
            <a:noFill/>
            <a:ln w="932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4"/>
            <p:cNvSpPr/>
            <p:nvPr/>
          </p:nvSpPr>
          <p:spPr>
            <a:xfrm>
              <a:off x="4014025" y="3973675"/>
              <a:ext cx="1114925" cy="598175"/>
            </a:xfrm>
            <a:custGeom>
              <a:avLst/>
              <a:gdLst/>
              <a:ahLst/>
              <a:cxnLst/>
              <a:rect l="l" t="t" r="r" b="b"/>
              <a:pathLst>
                <a:path w="44597" h="23927" extrusionOk="0">
                  <a:moveTo>
                    <a:pt x="29348" y="0"/>
                  </a:moveTo>
                  <a:lnTo>
                    <a:pt x="2241" y="14368"/>
                  </a:lnTo>
                  <a:lnTo>
                    <a:pt x="1" y="15831"/>
                  </a:lnTo>
                  <a:lnTo>
                    <a:pt x="14249" y="23926"/>
                  </a:lnTo>
                  <a:lnTo>
                    <a:pt x="44597" y="7274"/>
                  </a:lnTo>
                  <a:lnTo>
                    <a:pt x="293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4"/>
            <p:cNvSpPr/>
            <p:nvPr/>
          </p:nvSpPr>
          <p:spPr>
            <a:xfrm>
              <a:off x="4023375" y="4098300"/>
              <a:ext cx="705325" cy="310000"/>
            </a:xfrm>
            <a:custGeom>
              <a:avLst/>
              <a:gdLst/>
              <a:ahLst/>
              <a:cxnLst/>
              <a:rect l="l" t="t" r="r" b="b"/>
              <a:pathLst>
                <a:path w="28213" h="12400" extrusionOk="0">
                  <a:moveTo>
                    <a:pt x="14292" y="1"/>
                  </a:moveTo>
                  <a:cubicBezTo>
                    <a:pt x="13997" y="1"/>
                    <a:pt x="13697" y="15"/>
                    <a:pt x="13397" y="48"/>
                  </a:cubicBezTo>
                  <a:cubicBezTo>
                    <a:pt x="10544" y="362"/>
                    <a:pt x="8991" y="1587"/>
                    <a:pt x="5347" y="3230"/>
                  </a:cubicBezTo>
                  <a:cubicBezTo>
                    <a:pt x="4137" y="3767"/>
                    <a:pt x="2330" y="4529"/>
                    <a:pt x="0" y="5276"/>
                  </a:cubicBezTo>
                  <a:cubicBezTo>
                    <a:pt x="4197" y="7650"/>
                    <a:pt x="8394" y="10025"/>
                    <a:pt x="12590" y="12400"/>
                  </a:cubicBezTo>
                  <a:cubicBezTo>
                    <a:pt x="14084" y="11235"/>
                    <a:pt x="16742" y="9472"/>
                    <a:pt x="20476" y="8472"/>
                  </a:cubicBezTo>
                  <a:cubicBezTo>
                    <a:pt x="22586" y="7910"/>
                    <a:pt x="24508" y="7738"/>
                    <a:pt x="26082" y="7738"/>
                  </a:cubicBezTo>
                  <a:cubicBezTo>
                    <a:pt x="26891" y="7738"/>
                    <a:pt x="27609" y="7784"/>
                    <a:pt x="28212" y="7845"/>
                  </a:cubicBezTo>
                  <a:cubicBezTo>
                    <a:pt x="24538" y="5306"/>
                    <a:pt x="21133" y="2946"/>
                    <a:pt x="17459" y="407"/>
                  </a:cubicBezTo>
                  <a:cubicBezTo>
                    <a:pt x="16778" y="273"/>
                    <a:pt x="15583" y="1"/>
                    <a:pt x="142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4"/>
            <p:cNvSpPr/>
            <p:nvPr/>
          </p:nvSpPr>
          <p:spPr>
            <a:xfrm>
              <a:off x="4449775" y="3796700"/>
              <a:ext cx="592175" cy="502575"/>
            </a:xfrm>
            <a:custGeom>
              <a:avLst/>
              <a:gdLst/>
              <a:ahLst/>
              <a:cxnLst/>
              <a:rect l="l" t="t" r="r" b="b"/>
              <a:pathLst>
                <a:path w="23687" h="20103" extrusionOk="0">
                  <a:moveTo>
                    <a:pt x="9021" y="0"/>
                  </a:moveTo>
                  <a:cubicBezTo>
                    <a:pt x="8154" y="1524"/>
                    <a:pt x="7139" y="2793"/>
                    <a:pt x="6064" y="3839"/>
                  </a:cubicBezTo>
                  <a:cubicBezTo>
                    <a:pt x="3510" y="6288"/>
                    <a:pt x="1449" y="6691"/>
                    <a:pt x="553" y="8872"/>
                  </a:cubicBezTo>
                  <a:cubicBezTo>
                    <a:pt x="0" y="10231"/>
                    <a:pt x="179" y="11590"/>
                    <a:pt x="403" y="12471"/>
                  </a:cubicBezTo>
                  <a:lnTo>
                    <a:pt x="403" y="12486"/>
                  </a:lnTo>
                  <a:cubicBezTo>
                    <a:pt x="3988" y="14950"/>
                    <a:pt x="7617" y="17638"/>
                    <a:pt x="11201" y="20103"/>
                  </a:cubicBezTo>
                  <a:cubicBezTo>
                    <a:pt x="11799" y="18385"/>
                    <a:pt x="13023" y="15294"/>
                    <a:pt x="15652" y="12486"/>
                  </a:cubicBezTo>
                  <a:cubicBezTo>
                    <a:pt x="18654" y="9305"/>
                    <a:pt x="21924" y="7856"/>
                    <a:pt x="23687" y="7199"/>
                  </a:cubicBezTo>
                  <a:cubicBezTo>
                    <a:pt x="18788" y="4809"/>
                    <a:pt x="13904" y="2405"/>
                    <a:pt x="9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4"/>
            <p:cNvSpPr/>
            <p:nvPr/>
          </p:nvSpPr>
          <p:spPr>
            <a:xfrm>
              <a:off x="4067425" y="4302250"/>
              <a:ext cx="321500" cy="221425"/>
            </a:xfrm>
            <a:custGeom>
              <a:avLst/>
              <a:gdLst/>
              <a:ahLst/>
              <a:cxnLst/>
              <a:rect l="l" t="t" r="r" b="b"/>
              <a:pathLst>
                <a:path w="12860" h="8857" extrusionOk="0">
                  <a:moveTo>
                    <a:pt x="210" y="0"/>
                  </a:moveTo>
                  <a:lnTo>
                    <a:pt x="1" y="2375"/>
                  </a:lnTo>
                  <a:lnTo>
                    <a:pt x="12860" y="8857"/>
                  </a:lnTo>
                  <a:lnTo>
                    <a:pt x="12128" y="5929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4"/>
            <p:cNvSpPr/>
            <p:nvPr/>
          </p:nvSpPr>
          <p:spPr>
            <a:xfrm>
              <a:off x="4370975" y="4299250"/>
              <a:ext cx="369675" cy="224425"/>
            </a:xfrm>
            <a:custGeom>
              <a:avLst/>
              <a:gdLst/>
              <a:ahLst/>
              <a:cxnLst/>
              <a:rect l="l" t="t" r="r" b="b"/>
              <a:pathLst>
                <a:path w="14787" h="8977" extrusionOk="0">
                  <a:moveTo>
                    <a:pt x="14353" y="1"/>
                  </a:moveTo>
                  <a:cubicBezTo>
                    <a:pt x="14353" y="1"/>
                    <a:pt x="6811" y="1225"/>
                    <a:pt x="1" y="6049"/>
                  </a:cubicBezTo>
                  <a:lnTo>
                    <a:pt x="718" y="8977"/>
                  </a:lnTo>
                  <a:lnTo>
                    <a:pt x="14786" y="1748"/>
                  </a:lnTo>
                  <a:lnTo>
                    <a:pt x="14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4"/>
            <p:cNvSpPr/>
            <p:nvPr/>
          </p:nvSpPr>
          <p:spPr>
            <a:xfrm>
              <a:off x="4072650" y="4124150"/>
              <a:ext cx="657175" cy="326350"/>
            </a:xfrm>
            <a:custGeom>
              <a:avLst/>
              <a:gdLst/>
              <a:ahLst/>
              <a:cxnLst/>
              <a:rect l="l" t="t" r="r" b="b"/>
              <a:pathLst>
                <a:path w="26287" h="13054" extrusionOk="0">
                  <a:moveTo>
                    <a:pt x="16653" y="0"/>
                  </a:moveTo>
                  <a:lnTo>
                    <a:pt x="1" y="7124"/>
                  </a:lnTo>
                  <a:lnTo>
                    <a:pt x="11919" y="13053"/>
                  </a:lnTo>
                  <a:lnTo>
                    <a:pt x="26286" y="7005"/>
                  </a:lnTo>
                  <a:lnTo>
                    <a:pt x="166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4"/>
            <p:cNvSpPr/>
            <p:nvPr/>
          </p:nvSpPr>
          <p:spPr>
            <a:xfrm>
              <a:off x="4729800" y="4103225"/>
              <a:ext cx="362925" cy="239375"/>
            </a:xfrm>
            <a:custGeom>
              <a:avLst/>
              <a:gdLst/>
              <a:ahLst/>
              <a:cxnLst/>
              <a:rect l="l" t="t" r="r" b="b"/>
              <a:pathLst>
                <a:path w="14517" h="9575" extrusionOk="0">
                  <a:moveTo>
                    <a:pt x="13725" y="1"/>
                  </a:moveTo>
                  <a:cubicBezTo>
                    <a:pt x="13725" y="1"/>
                    <a:pt x="8722" y="1405"/>
                    <a:pt x="0" y="7842"/>
                  </a:cubicBezTo>
                  <a:lnTo>
                    <a:pt x="433" y="9574"/>
                  </a:lnTo>
                  <a:lnTo>
                    <a:pt x="14517" y="1554"/>
                  </a:lnTo>
                  <a:lnTo>
                    <a:pt x="137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4"/>
            <p:cNvSpPr/>
            <p:nvPr/>
          </p:nvSpPr>
          <p:spPr>
            <a:xfrm>
              <a:off x="4717100" y="4052825"/>
              <a:ext cx="355850" cy="265500"/>
            </a:xfrm>
            <a:custGeom>
              <a:avLst/>
              <a:gdLst/>
              <a:ahLst/>
              <a:cxnLst/>
              <a:rect l="l" t="t" r="r" b="b"/>
              <a:pathLst>
                <a:path w="14234" h="10620" extrusionOk="0">
                  <a:moveTo>
                    <a:pt x="8663" y="1"/>
                  </a:moveTo>
                  <a:lnTo>
                    <a:pt x="0" y="9425"/>
                  </a:lnTo>
                  <a:lnTo>
                    <a:pt x="747" y="10619"/>
                  </a:lnTo>
                  <a:lnTo>
                    <a:pt x="14233" y="2032"/>
                  </a:lnTo>
                  <a:lnTo>
                    <a:pt x="866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4"/>
            <p:cNvSpPr/>
            <p:nvPr/>
          </p:nvSpPr>
          <p:spPr>
            <a:xfrm>
              <a:off x="4699925" y="3986375"/>
              <a:ext cx="373775" cy="312900"/>
            </a:xfrm>
            <a:custGeom>
              <a:avLst/>
              <a:gdLst/>
              <a:ahLst/>
              <a:cxnLst/>
              <a:rect l="l" t="t" r="r" b="b"/>
              <a:pathLst>
                <a:path w="14951" h="12516" extrusionOk="0">
                  <a:moveTo>
                    <a:pt x="9753" y="0"/>
                  </a:moveTo>
                  <a:lnTo>
                    <a:pt x="0" y="9753"/>
                  </a:lnTo>
                  <a:lnTo>
                    <a:pt x="1195" y="12516"/>
                  </a:lnTo>
                  <a:cubicBezTo>
                    <a:pt x="2599" y="10694"/>
                    <a:pt x="4959" y="8110"/>
                    <a:pt x="8528" y="5929"/>
                  </a:cubicBezTo>
                  <a:cubicBezTo>
                    <a:pt x="10918" y="4481"/>
                    <a:pt x="13173" y="3614"/>
                    <a:pt x="14950" y="3092"/>
                  </a:cubicBezTo>
                  <a:cubicBezTo>
                    <a:pt x="14413" y="2539"/>
                    <a:pt x="13636" y="1837"/>
                    <a:pt x="12591" y="1210"/>
                  </a:cubicBezTo>
                  <a:cubicBezTo>
                    <a:pt x="11515" y="568"/>
                    <a:pt x="10515" y="209"/>
                    <a:pt x="97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4"/>
            <p:cNvSpPr/>
            <p:nvPr/>
          </p:nvSpPr>
          <p:spPr>
            <a:xfrm>
              <a:off x="4714850" y="3911700"/>
              <a:ext cx="199050" cy="146375"/>
            </a:xfrm>
            <a:custGeom>
              <a:avLst/>
              <a:gdLst/>
              <a:ahLst/>
              <a:cxnLst/>
              <a:rect l="l" t="t" r="r" b="b"/>
              <a:pathLst>
                <a:path w="7962" h="5855" extrusionOk="0">
                  <a:moveTo>
                    <a:pt x="3720" y="0"/>
                  </a:moveTo>
                  <a:lnTo>
                    <a:pt x="1" y="3181"/>
                  </a:lnTo>
                  <a:lnTo>
                    <a:pt x="4168" y="5855"/>
                  </a:lnTo>
                  <a:lnTo>
                    <a:pt x="7961" y="2405"/>
                  </a:lnTo>
                  <a:lnTo>
                    <a:pt x="3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4"/>
            <p:cNvSpPr/>
            <p:nvPr/>
          </p:nvSpPr>
          <p:spPr>
            <a:xfrm>
              <a:off x="4255225" y="4218975"/>
              <a:ext cx="178125" cy="98600"/>
            </a:xfrm>
            <a:custGeom>
              <a:avLst/>
              <a:gdLst/>
              <a:ahLst/>
              <a:cxnLst/>
              <a:rect l="l" t="t" r="r" b="b"/>
              <a:pathLst>
                <a:path w="7125" h="3944" extrusionOk="0">
                  <a:moveTo>
                    <a:pt x="5168" y="1"/>
                  </a:moveTo>
                  <a:lnTo>
                    <a:pt x="1" y="2659"/>
                  </a:lnTo>
                  <a:lnTo>
                    <a:pt x="2435" y="3943"/>
                  </a:lnTo>
                  <a:lnTo>
                    <a:pt x="7125" y="1345"/>
                  </a:lnTo>
                  <a:lnTo>
                    <a:pt x="51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4"/>
            <p:cNvSpPr/>
            <p:nvPr/>
          </p:nvSpPr>
          <p:spPr>
            <a:xfrm>
              <a:off x="4656600" y="4020700"/>
              <a:ext cx="42225" cy="33400"/>
            </a:xfrm>
            <a:custGeom>
              <a:avLst/>
              <a:gdLst/>
              <a:ahLst/>
              <a:cxnLst/>
              <a:rect l="l" t="t" r="r" b="b"/>
              <a:pathLst>
                <a:path w="1689" h="1336" extrusionOk="0">
                  <a:moveTo>
                    <a:pt x="1463" y="0"/>
                  </a:moveTo>
                  <a:cubicBezTo>
                    <a:pt x="1427" y="0"/>
                    <a:pt x="1392" y="10"/>
                    <a:pt x="1360" y="31"/>
                  </a:cubicBezTo>
                  <a:cubicBezTo>
                    <a:pt x="1061" y="225"/>
                    <a:pt x="763" y="434"/>
                    <a:pt x="494" y="658"/>
                  </a:cubicBezTo>
                  <a:cubicBezTo>
                    <a:pt x="359" y="763"/>
                    <a:pt x="225" y="867"/>
                    <a:pt x="91" y="987"/>
                  </a:cubicBezTo>
                  <a:cubicBezTo>
                    <a:pt x="1" y="1062"/>
                    <a:pt x="1" y="1181"/>
                    <a:pt x="76" y="1271"/>
                  </a:cubicBezTo>
                  <a:cubicBezTo>
                    <a:pt x="110" y="1316"/>
                    <a:pt x="162" y="1336"/>
                    <a:pt x="217" y="1336"/>
                  </a:cubicBezTo>
                  <a:cubicBezTo>
                    <a:pt x="235" y="1336"/>
                    <a:pt x="252" y="1334"/>
                    <a:pt x="270" y="1330"/>
                  </a:cubicBezTo>
                  <a:cubicBezTo>
                    <a:pt x="300" y="1330"/>
                    <a:pt x="330" y="1315"/>
                    <a:pt x="359" y="1286"/>
                  </a:cubicBezTo>
                  <a:cubicBezTo>
                    <a:pt x="479" y="1181"/>
                    <a:pt x="613" y="1077"/>
                    <a:pt x="748" y="972"/>
                  </a:cubicBezTo>
                  <a:cubicBezTo>
                    <a:pt x="1002" y="763"/>
                    <a:pt x="1285" y="554"/>
                    <a:pt x="1569" y="375"/>
                  </a:cubicBezTo>
                  <a:cubicBezTo>
                    <a:pt x="1674" y="315"/>
                    <a:pt x="1689" y="180"/>
                    <a:pt x="1629" y="91"/>
                  </a:cubicBezTo>
                  <a:cubicBezTo>
                    <a:pt x="1590" y="33"/>
                    <a:pt x="1527" y="0"/>
                    <a:pt x="14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4"/>
            <p:cNvSpPr/>
            <p:nvPr/>
          </p:nvSpPr>
          <p:spPr>
            <a:xfrm>
              <a:off x="4600975" y="4060925"/>
              <a:ext cx="49325" cy="68250"/>
            </a:xfrm>
            <a:custGeom>
              <a:avLst/>
              <a:gdLst/>
              <a:ahLst/>
              <a:cxnLst/>
              <a:rect l="l" t="t" r="r" b="b"/>
              <a:pathLst>
                <a:path w="1973" h="2730" extrusionOk="0">
                  <a:moveTo>
                    <a:pt x="1756" y="1"/>
                  </a:moveTo>
                  <a:cubicBezTo>
                    <a:pt x="1699" y="1"/>
                    <a:pt x="1640" y="24"/>
                    <a:pt x="1599" y="65"/>
                  </a:cubicBezTo>
                  <a:cubicBezTo>
                    <a:pt x="404" y="1334"/>
                    <a:pt x="60" y="2425"/>
                    <a:pt x="31" y="2469"/>
                  </a:cubicBezTo>
                  <a:cubicBezTo>
                    <a:pt x="1" y="2574"/>
                    <a:pt x="60" y="2693"/>
                    <a:pt x="165" y="2723"/>
                  </a:cubicBezTo>
                  <a:cubicBezTo>
                    <a:pt x="195" y="2723"/>
                    <a:pt x="218" y="2730"/>
                    <a:pt x="243" y="2730"/>
                  </a:cubicBezTo>
                  <a:cubicBezTo>
                    <a:pt x="256" y="2730"/>
                    <a:pt x="269" y="2728"/>
                    <a:pt x="284" y="2723"/>
                  </a:cubicBezTo>
                  <a:lnTo>
                    <a:pt x="269" y="2723"/>
                  </a:lnTo>
                  <a:cubicBezTo>
                    <a:pt x="344" y="2708"/>
                    <a:pt x="389" y="2664"/>
                    <a:pt x="419" y="2589"/>
                  </a:cubicBezTo>
                  <a:cubicBezTo>
                    <a:pt x="419" y="2574"/>
                    <a:pt x="762" y="1543"/>
                    <a:pt x="1897" y="334"/>
                  </a:cubicBezTo>
                  <a:cubicBezTo>
                    <a:pt x="1972" y="259"/>
                    <a:pt x="1957" y="125"/>
                    <a:pt x="1882" y="50"/>
                  </a:cubicBezTo>
                  <a:cubicBezTo>
                    <a:pt x="1849" y="16"/>
                    <a:pt x="1803" y="1"/>
                    <a:pt x="17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4"/>
            <p:cNvSpPr/>
            <p:nvPr/>
          </p:nvSpPr>
          <p:spPr>
            <a:xfrm>
              <a:off x="4617775" y="4041225"/>
              <a:ext cx="97850" cy="108325"/>
            </a:xfrm>
            <a:custGeom>
              <a:avLst/>
              <a:gdLst/>
              <a:ahLst/>
              <a:cxnLst/>
              <a:rect l="l" t="t" r="r" b="b"/>
              <a:pathLst>
                <a:path w="3914" h="4333" extrusionOk="0">
                  <a:moveTo>
                    <a:pt x="3688" y="0"/>
                  </a:moveTo>
                  <a:cubicBezTo>
                    <a:pt x="3652" y="0"/>
                    <a:pt x="3617" y="10"/>
                    <a:pt x="3585" y="32"/>
                  </a:cubicBezTo>
                  <a:cubicBezTo>
                    <a:pt x="777" y="1839"/>
                    <a:pt x="60" y="3989"/>
                    <a:pt x="46" y="4079"/>
                  </a:cubicBezTo>
                  <a:cubicBezTo>
                    <a:pt x="1" y="4183"/>
                    <a:pt x="60" y="4288"/>
                    <a:pt x="165" y="4333"/>
                  </a:cubicBezTo>
                  <a:lnTo>
                    <a:pt x="270" y="4333"/>
                  </a:lnTo>
                  <a:cubicBezTo>
                    <a:pt x="344" y="4318"/>
                    <a:pt x="404" y="4258"/>
                    <a:pt x="419" y="4198"/>
                  </a:cubicBezTo>
                  <a:cubicBezTo>
                    <a:pt x="434" y="4168"/>
                    <a:pt x="1106" y="2093"/>
                    <a:pt x="3794" y="360"/>
                  </a:cubicBezTo>
                  <a:cubicBezTo>
                    <a:pt x="3884" y="300"/>
                    <a:pt x="3914" y="181"/>
                    <a:pt x="3854" y="91"/>
                  </a:cubicBezTo>
                  <a:cubicBezTo>
                    <a:pt x="3815" y="33"/>
                    <a:pt x="3752" y="0"/>
                    <a:pt x="36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4"/>
            <p:cNvSpPr/>
            <p:nvPr/>
          </p:nvSpPr>
          <p:spPr>
            <a:xfrm>
              <a:off x="4668925" y="4058400"/>
              <a:ext cx="69475" cy="61425"/>
            </a:xfrm>
            <a:custGeom>
              <a:avLst/>
              <a:gdLst/>
              <a:ahLst/>
              <a:cxnLst/>
              <a:rect l="l" t="t" r="r" b="b"/>
              <a:pathLst>
                <a:path w="2779" h="2457" extrusionOk="0">
                  <a:moveTo>
                    <a:pt x="2553" y="0"/>
                  </a:moveTo>
                  <a:cubicBezTo>
                    <a:pt x="2517" y="0"/>
                    <a:pt x="2482" y="10"/>
                    <a:pt x="2450" y="32"/>
                  </a:cubicBezTo>
                  <a:cubicBezTo>
                    <a:pt x="1509" y="629"/>
                    <a:pt x="718" y="1331"/>
                    <a:pt x="75" y="2122"/>
                  </a:cubicBezTo>
                  <a:cubicBezTo>
                    <a:pt x="1" y="2212"/>
                    <a:pt x="16" y="2331"/>
                    <a:pt x="105" y="2406"/>
                  </a:cubicBezTo>
                  <a:cubicBezTo>
                    <a:pt x="139" y="2440"/>
                    <a:pt x="181" y="2457"/>
                    <a:pt x="225" y="2457"/>
                  </a:cubicBezTo>
                  <a:cubicBezTo>
                    <a:pt x="240" y="2457"/>
                    <a:pt x="255" y="2455"/>
                    <a:pt x="270" y="2451"/>
                  </a:cubicBezTo>
                  <a:cubicBezTo>
                    <a:pt x="314" y="2436"/>
                    <a:pt x="359" y="2406"/>
                    <a:pt x="374" y="2376"/>
                  </a:cubicBezTo>
                  <a:cubicBezTo>
                    <a:pt x="1001" y="1630"/>
                    <a:pt x="1763" y="943"/>
                    <a:pt x="2659" y="375"/>
                  </a:cubicBezTo>
                  <a:cubicBezTo>
                    <a:pt x="2749" y="315"/>
                    <a:pt x="2779" y="196"/>
                    <a:pt x="2719" y="91"/>
                  </a:cubicBezTo>
                  <a:cubicBezTo>
                    <a:pt x="2680" y="33"/>
                    <a:pt x="2617" y="0"/>
                    <a:pt x="25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4"/>
            <p:cNvSpPr/>
            <p:nvPr/>
          </p:nvSpPr>
          <p:spPr>
            <a:xfrm>
              <a:off x="4640550" y="4134825"/>
              <a:ext cx="22050" cy="32075"/>
            </a:xfrm>
            <a:custGeom>
              <a:avLst/>
              <a:gdLst/>
              <a:ahLst/>
              <a:cxnLst/>
              <a:rect l="l" t="t" r="r" b="b"/>
              <a:pathLst>
                <a:path w="882" h="1283" extrusionOk="0">
                  <a:moveTo>
                    <a:pt x="658" y="1"/>
                  </a:moveTo>
                  <a:cubicBezTo>
                    <a:pt x="590" y="1"/>
                    <a:pt x="520" y="34"/>
                    <a:pt x="479" y="96"/>
                  </a:cubicBezTo>
                  <a:cubicBezTo>
                    <a:pt x="165" y="649"/>
                    <a:pt x="46" y="1007"/>
                    <a:pt x="31" y="1022"/>
                  </a:cubicBezTo>
                  <a:cubicBezTo>
                    <a:pt x="1" y="1126"/>
                    <a:pt x="60" y="1231"/>
                    <a:pt x="165" y="1276"/>
                  </a:cubicBezTo>
                  <a:cubicBezTo>
                    <a:pt x="195" y="1276"/>
                    <a:pt x="218" y="1282"/>
                    <a:pt x="244" y="1282"/>
                  </a:cubicBezTo>
                  <a:cubicBezTo>
                    <a:pt x="256" y="1282"/>
                    <a:pt x="270" y="1281"/>
                    <a:pt x="285" y="1276"/>
                  </a:cubicBezTo>
                  <a:lnTo>
                    <a:pt x="270" y="1276"/>
                  </a:lnTo>
                  <a:cubicBezTo>
                    <a:pt x="344" y="1261"/>
                    <a:pt x="404" y="1216"/>
                    <a:pt x="419" y="1141"/>
                  </a:cubicBezTo>
                  <a:cubicBezTo>
                    <a:pt x="419" y="1141"/>
                    <a:pt x="523" y="798"/>
                    <a:pt x="822" y="305"/>
                  </a:cubicBezTo>
                  <a:cubicBezTo>
                    <a:pt x="882" y="200"/>
                    <a:pt x="852" y="81"/>
                    <a:pt x="748" y="21"/>
                  </a:cubicBezTo>
                  <a:cubicBezTo>
                    <a:pt x="720" y="7"/>
                    <a:pt x="689" y="1"/>
                    <a:pt x="6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4"/>
            <p:cNvSpPr/>
            <p:nvPr/>
          </p:nvSpPr>
          <p:spPr>
            <a:xfrm>
              <a:off x="4528550" y="3885425"/>
              <a:ext cx="156825" cy="157600"/>
            </a:xfrm>
            <a:custGeom>
              <a:avLst/>
              <a:gdLst/>
              <a:ahLst/>
              <a:cxnLst/>
              <a:rect l="l" t="t" r="r" b="b"/>
              <a:pathLst>
                <a:path w="6273" h="6304" extrusionOk="0">
                  <a:moveTo>
                    <a:pt x="6046" y="1"/>
                  </a:moveTo>
                  <a:cubicBezTo>
                    <a:pt x="6016" y="1"/>
                    <a:pt x="5986" y="7"/>
                    <a:pt x="5959" y="21"/>
                  </a:cubicBezTo>
                  <a:cubicBezTo>
                    <a:pt x="2763" y="1649"/>
                    <a:pt x="165" y="5815"/>
                    <a:pt x="60" y="5995"/>
                  </a:cubicBezTo>
                  <a:cubicBezTo>
                    <a:pt x="0" y="6084"/>
                    <a:pt x="30" y="6219"/>
                    <a:pt x="120" y="6278"/>
                  </a:cubicBezTo>
                  <a:cubicBezTo>
                    <a:pt x="146" y="6296"/>
                    <a:pt x="177" y="6303"/>
                    <a:pt x="208" y="6303"/>
                  </a:cubicBezTo>
                  <a:cubicBezTo>
                    <a:pt x="229" y="6303"/>
                    <a:pt x="251" y="6300"/>
                    <a:pt x="269" y="6293"/>
                  </a:cubicBezTo>
                  <a:cubicBezTo>
                    <a:pt x="329" y="6278"/>
                    <a:pt x="374" y="6249"/>
                    <a:pt x="404" y="6204"/>
                  </a:cubicBezTo>
                  <a:cubicBezTo>
                    <a:pt x="418" y="6159"/>
                    <a:pt x="3047" y="1962"/>
                    <a:pt x="6139" y="379"/>
                  </a:cubicBezTo>
                  <a:cubicBezTo>
                    <a:pt x="6243" y="334"/>
                    <a:pt x="6273" y="215"/>
                    <a:pt x="6228" y="110"/>
                  </a:cubicBezTo>
                  <a:cubicBezTo>
                    <a:pt x="6186" y="37"/>
                    <a:pt x="6115" y="1"/>
                    <a:pt x="60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4"/>
            <p:cNvSpPr/>
            <p:nvPr/>
          </p:nvSpPr>
          <p:spPr>
            <a:xfrm>
              <a:off x="4671175" y="3900725"/>
              <a:ext cx="41475" cy="28625"/>
            </a:xfrm>
            <a:custGeom>
              <a:avLst/>
              <a:gdLst/>
              <a:ahLst/>
              <a:cxnLst/>
              <a:rect l="l" t="t" r="r" b="b"/>
              <a:pathLst>
                <a:path w="1659" h="1145" extrusionOk="0">
                  <a:moveTo>
                    <a:pt x="1425" y="1"/>
                  </a:moveTo>
                  <a:cubicBezTo>
                    <a:pt x="1394" y="1"/>
                    <a:pt x="1361" y="8"/>
                    <a:pt x="1330" y="21"/>
                  </a:cubicBezTo>
                  <a:cubicBezTo>
                    <a:pt x="926" y="230"/>
                    <a:pt x="523" y="484"/>
                    <a:pt x="105" y="783"/>
                  </a:cubicBezTo>
                  <a:cubicBezTo>
                    <a:pt x="15" y="842"/>
                    <a:pt x="0" y="977"/>
                    <a:pt x="60" y="1066"/>
                  </a:cubicBezTo>
                  <a:cubicBezTo>
                    <a:pt x="97" y="1116"/>
                    <a:pt x="165" y="1145"/>
                    <a:pt x="230" y="1145"/>
                  </a:cubicBezTo>
                  <a:cubicBezTo>
                    <a:pt x="243" y="1145"/>
                    <a:pt x="256" y="1144"/>
                    <a:pt x="269" y="1141"/>
                  </a:cubicBezTo>
                  <a:cubicBezTo>
                    <a:pt x="299" y="1126"/>
                    <a:pt x="314" y="1126"/>
                    <a:pt x="344" y="1111"/>
                  </a:cubicBezTo>
                  <a:cubicBezTo>
                    <a:pt x="732" y="813"/>
                    <a:pt x="1135" y="574"/>
                    <a:pt x="1509" y="379"/>
                  </a:cubicBezTo>
                  <a:cubicBezTo>
                    <a:pt x="1613" y="320"/>
                    <a:pt x="1658" y="200"/>
                    <a:pt x="1598" y="111"/>
                  </a:cubicBezTo>
                  <a:cubicBezTo>
                    <a:pt x="1567" y="37"/>
                    <a:pt x="1499" y="1"/>
                    <a:pt x="14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4"/>
            <p:cNvSpPr/>
            <p:nvPr/>
          </p:nvSpPr>
          <p:spPr>
            <a:xfrm>
              <a:off x="4555425" y="3948225"/>
              <a:ext cx="92625" cy="110000"/>
            </a:xfrm>
            <a:custGeom>
              <a:avLst/>
              <a:gdLst/>
              <a:ahLst/>
              <a:cxnLst/>
              <a:rect l="l" t="t" r="r" b="b"/>
              <a:pathLst>
                <a:path w="3705" h="4400" extrusionOk="0">
                  <a:moveTo>
                    <a:pt x="3481" y="1"/>
                  </a:moveTo>
                  <a:cubicBezTo>
                    <a:pt x="3431" y="1"/>
                    <a:pt x="3382" y="20"/>
                    <a:pt x="3346" y="63"/>
                  </a:cubicBezTo>
                  <a:cubicBezTo>
                    <a:pt x="1434" y="1885"/>
                    <a:pt x="75" y="4065"/>
                    <a:pt x="60" y="4095"/>
                  </a:cubicBezTo>
                  <a:cubicBezTo>
                    <a:pt x="1" y="4185"/>
                    <a:pt x="30" y="4319"/>
                    <a:pt x="120" y="4364"/>
                  </a:cubicBezTo>
                  <a:cubicBezTo>
                    <a:pt x="164" y="4386"/>
                    <a:pt x="200" y="4400"/>
                    <a:pt x="239" y="4400"/>
                  </a:cubicBezTo>
                  <a:cubicBezTo>
                    <a:pt x="253" y="4400"/>
                    <a:pt x="268" y="4398"/>
                    <a:pt x="284" y="4394"/>
                  </a:cubicBezTo>
                  <a:cubicBezTo>
                    <a:pt x="329" y="4379"/>
                    <a:pt x="374" y="4349"/>
                    <a:pt x="404" y="4304"/>
                  </a:cubicBezTo>
                  <a:cubicBezTo>
                    <a:pt x="419" y="4289"/>
                    <a:pt x="1748" y="2139"/>
                    <a:pt x="3615" y="346"/>
                  </a:cubicBezTo>
                  <a:cubicBezTo>
                    <a:pt x="3704" y="272"/>
                    <a:pt x="3704" y="137"/>
                    <a:pt x="3630" y="63"/>
                  </a:cubicBezTo>
                  <a:cubicBezTo>
                    <a:pt x="3591" y="24"/>
                    <a:pt x="3535" y="1"/>
                    <a:pt x="34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4"/>
            <p:cNvSpPr/>
            <p:nvPr/>
          </p:nvSpPr>
          <p:spPr>
            <a:xfrm>
              <a:off x="4424000" y="4161275"/>
              <a:ext cx="80675" cy="45500"/>
            </a:xfrm>
            <a:custGeom>
              <a:avLst/>
              <a:gdLst/>
              <a:ahLst/>
              <a:cxnLst/>
              <a:rect l="l" t="t" r="r" b="b"/>
              <a:pathLst>
                <a:path w="3227" h="1820" extrusionOk="0">
                  <a:moveTo>
                    <a:pt x="2998" y="1"/>
                  </a:moveTo>
                  <a:cubicBezTo>
                    <a:pt x="2980" y="1"/>
                    <a:pt x="2961" y="3"/>
                    <a:pt x="2943" y="9"/>
                  </a:cubicBezTo>
                  <a:cubicBezTo>
                    <a:pt x="1613" y="442"/>
                    <a:pt x="165" y="1413"/>
                    <a:pt x="105" y="1457"/>
                  </a:cubicBezTo>
                  <a:cubicBezTo>
                    <a:pt x="15" y="1517"/>
                    <a:pt x="0" y="1637"/>
                    <a:pt x="60" y="1726"/>
                  </a:cubicBezTo>
                  <a:cubicBezTo>
                    <a:pt x="98" y="1788"/>
                    <a:pt x="166" y="1820"/>
                    <a:pt x="231" y="1820"/>
                  </a:cubicBezTo>
                  <a:cubicBezTo>
                    <a:pt x="244" y="1820"/>
                    <a:pt x="257" y="1818"/>
                    <a:pt x="269" y="1816"/>
                  </a:cubicBezTo>
                  <a:cubicBezTo>
                    <a:pt x="299" y="1816"/>
                    <a:pt x="314" y="1801"/>
                    <a:pt x="329" y="1786"/>
                  </a:cubicBezTo>
                  <a:cubicBezTo>
                    <a:pt x="344" y="1771"/>
                    <a:pt x="1778" y="800"/>
                    <a:pt x="3062" y="397"/>
                  </a:cubicBezTo>
                  <a:cubicBezTo>
                    <a:pt x="3182" y="352"/>
                    <a:pt x="3226" y="248"/>
                    <a:pt x="3197" y="143"/>
                  </a:cubicBezTo>
                  <a:cubicBezTo>
                    <a:pt x="3172" y="57"/>
                    <a:pt x="3086" y="1"/>
                    <a:pt x="29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4"/>
            <p:cNvSpPr/>
            <p:nvPr/>
          </p:nvSpPr>
          <p:spPr>
            <a:xfrm>
              <a:off x="4442300" y="4179175"/>
              <a:ext cx="80675" cy="45525"/>
            </a:xfrm>
            <a:custGeom>
              <a:avLst/>
              <a:gdLst/>
              <a:ahLst/>
              <a:cxnLst/>
              <a:rect l="l" t="t" r="r" b="b"/>
              <a:pathLst>
                <a:path w="3227" h="1821" extrusionOk="0">
                  <a:moveTo>
                    <a:pt x="3006" y="1"/>
                  </a:moveTo>
                  <a:cubicBezTo>
                    <a:pt x="2985" y="1"/>
                    <a:pt x="2963" y="4"/>
                    <a:pt x="2942" y="10"/>
                  </a:cubicBezTo>
                  <a:cubicBezTo>
                    <a:pt x="1613" y="428"/>
                    <a:pt x="165" y="1413"/>
                    <a:pt x="105" y="1458"/>
                  </a:cubicBezTo>
                  <a:cubicBezTo>
                    <a:pt x="15" y="1518"/>
                    <a:pt x="0" y="1637"/>
                    <a:pt x="60" y="1727"/>
                  </a:cubicBezTo>
                  <a:cubicBezTo>
                    <a:pt x="97" y="1789"/>
                    <a:pt x="166" y="1820"/>
                    <a:pt x="231" y="1820"/>
                  </a:cubicBezTo>
                  <a:cubicBezTo>
                    <a:pt x="244" y="1820"/>
                    <a:pt x="257" y="1819"/>
                    <a:pt x="269" y="1817"/>
                  </a:cubicBezTo>
                  <a:cubicBezTo>
                    <a:pt x="299" y="1817"/>
                    <a:pt x="314" y="1802"/>
                    <a:pt x="329" y="1787"/>
                  </a:cubicBezTo>
                  <a:cubicBezTo>
                    <a:pt x="344" y="1772"/>
                    <a:pt x="1778" y="801"/>
                    <a:pt x="3062" y="398"/>
                  </a:cubicBezTo>
                  <a:cubicBezTo>
                    <a:pt x="3181" y="353"/>
                    <a:pt x="3226" y="249"/>
                    <a:pt x="3196" y="144"/>
                  </a:cubicBezTo>
                  <a:cubicBezTo>
                    <a:pt x="3172" y="48"/>
                    <a:pt x="3091" y="1"/>
                    <a:pt x="300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4"/>
            <p:cNvSpPr/>
            <p:nvPr/>
          </p:nvSpPr>
          <p:spPr>
            <a:xfrm>
              <a:off x="4456850" y="4197875"/>
              <a:ext cx="80675" cy="45675"/>
            </a:xfrm>
            <a:custGeom>
              <a:avLst/>
              <a:gdLst/>
              <a:ahLst/>
              <a:cxnLst/>
              <a:rect l="l" t="t" r="r" b="b"/>
              <a:pathLst>
                <a:path w="3227" h="1827" extrusionOk="0">
                  <a:moveTo>
                    <a:pt x="2998" y="1"/>
                  </a:moveTo>
                  <a:cubicBezTo>
                    <a:pt x="2980" y="1"/>
                    <a:pt x="2961" y="3"/>
                    <a:pt x="2943" y="8"/>
                  </a:cubicBezTo>
                  <a:cubicBezTo>
                    <a:pt x="1614" y="441"/>
                    <a:pt x="165" y="1412"/>
                    <a:pt x="105" y="1457"/>
                  </a:cubicBezTo>
                  <a:cubicBezTo>
                    <a:pt x="16" y="1517"/>
                    <a:pt x="1" y="1651"/>
                    <a:pt x="61" y="1741"/>
                  </a:cubicBezTo>
                  <a:cubicBezTo>
                    <a:pt x="94" y="1796"/>
                    <a:pt x="152" y="1827"/>
                    <a:pt x="210" y="1827"/>
                  </a:cubicBezTo>
                  <a:cubicBezTo>
                    <a:pt x="230" y="1827"/>
                    <a:pt x="250" y="1823"/>
                    <a:pt x="270" y="1815"/>
                  </a:cubicBezTo>
                  <a:cubicBezTo>
                    <a:pt x="285" y="1815"/>
                    <a:pt x="314" y="1800"/>
                    <a:pt x="329" y="1786"/>
                  </a:cubicBezTo>
                  <a:cubicBezTo>
                    <a:pt x="344" y="1786"/>
                    <a:pt x="1778" y="815"/>
                    <a:pt x="3062" y="397"/>
                  </a:cubicBezTo>
                  <a:cubicBezTo>
                    <a:pt x="3167" y="367"/>
                    <a:pt x="3227" y="247"/>
                    <a:pt x="3197" y="143"/>
                  </a:cubicBezTo>
                  <a:cubicBezTo>
                    <a:pt x="3172" y="56"/>
                    <a:pt x="3086" y="1"/>
                    <a:pt x="29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4"/>
            <p:cNvSpPr/>
            <p:nvPr/>
          </p:nvSpPr>
          <p:spPr>
            <a:xfrm>
              <a:off x="4156675" y="4150600"/>
              <a:ext cx="205375" cy="103250"/>
            </a:xfrm>
            <a:custGeom>
              <a:avLst/>
              <a:gdLst/>
              <a:ahLst/>
              <a:cxnLst/>
              <a:rect l="l" t="t" r="r" b="b"/>
              <a:pathLst>
                <a:path w="8215" h="4130" extrusionOk="0">
                  <a:moveTo>
                    <a:pt x="7981" y="0"/>
                  </a:moveTo>
                  <a:cubicBezTo>
                    <a:pt x="7969" y="0"/>
                    <a:pt x="7958" y="1"/>
                    <a:pt x="7945" y="3"/>
                  </a:cubicBezTo>
                  <a:cubicBezTo>
                    <a:pt x="3331" y="988"/>
                    <a:pt x="120" y="3751"/>
                    <a:pt x="90" y="3781"/>
                  </a:cubicBezTo>
                  <a:cubicBezTo>
                    <a:pt x="0" y="3856"/>
                    <a:pt x="0" y="3975"/>
                    <a:pt x="75" y="4065"/>
                  </a:cubicBezTo>
                  <a:cubicBezTo>
                    <a:pt x="109" y="4110"/>
                    <a:pt x="161" y="4130"/>
                    <a:pt x="216" y="4130"/>
                  </a:cubicBezTo>
                  <a:cubicBezTo>
                    <a:pt x="234" y="4130"/>
                    <a:pt x="251" y="4128"/>
                    <a:pt x="269" y="4125"/>
                  </a:cubicBezTo>
                  <a:cubicBezTo>
                    <a:pt x="299" y="4125"/>
                    <a:pt x="329" y="4110"/>
                    <a:pt x="359" y="4080"/>
                  </a:cubicBezTo>
                  <a:cubicBezTo>
                    <a:pt x="388" y="4050"/>
                    <a:pt x="3510" y="1347"/>
                    <a:pt x="8035" y="391"/>
                  </a:cubicBezTo>
                  <a:cubicBezTo>
                    <a:pt x="8140" y="376"/>
                    <a:pt x="8214" y="271"/>
                    <a:pt x="8184" y="167"/>
                  </a:cubicBezTo>
                  <a:cubicBezTo>
                    <a:pt x="8171" y="59"/>
                    <a:pt x="8085" y="0"/>
                    <a:pt x="79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4"/>
            <p:cNvSpPr/>
            <p:nvPr/>
          </p:nvSpPr>
          <p:spPr>
            <a:xfrm>
              <a:off x="4135750" y="4140000"/>
              <a:ext cx="165800" cy="89175"/>
            </a:xfrm>
            <a:custGeom>
              <a:avLst/>
              <a:gdLst/>
              <a:ahLst/>
              <a:cxnLst/>
              <a:rect l="l" t="t" r="r" b="b"/>
              <a:pathLst>
                <a:path w="6632" h="3567" extrusionOk="0">
                  <a:moveTo>
                    <a:pt x="6404" y="1"/>
                  </a:moveTo>
                  <a:cubicBezTo>
                    <a:pt x="6385" y="1"/>
                    <a:pt x="6366" y="3"/>
                    <a:pt x="6348" y="8"/>
                  </a:cubicBezTo>
                  <a:cubicBezTo>
                    <a:pt x="2973" y="1054"/>
                    <a:pt x="135" y="3190"/>
                    <a:pt x="120" y="3204"/>
                  </a:cubicBezTo>
                  <a:cubicBezTo>
                    <a:pt x="31" y="3279"/>
                    <a:pt x="1" y="3399"/>
                    <a:pt x="75" y="3488"/>
                  </a:cubicBezTo>
                  <a:cubicBezTo>
                    <a:pt x="113" y="3538"/>
                    <a:pt x="180" y="3567"/>
                    <a:pt x="245" y="3567"/>
                  </a:cubicBezTo>
                  <a:cubicBezTo>
                    <a:pt x="258" y="3567"/>
                    <a:pt x="272" y="3565"/>
                    <a:pt x="284" y="3563"/>
                  </a:cubicBezTo>
                  <a:cubicBezTo>
                    <a:pt x="314" y="3548"/>
                    <a:pt x="329" y="3548"/>
                    <a:pt x="359" y="3518"/>
                  </a:cubicBezTo>
                  <a:cubicBezTo>
                    <a:pt x="389" y="3503"/>
                    <a:pt x="3167" y="1412"/>
                    <a:pt x="6468" y="397"/>
                  </a:cubicBezTo>
                  <a:cubicBezTo>
                    <a:pt x="6572" y="367"/>
                    <a:pt x="6632" y="247"/>
                    <a:pt x="6602" y="143"/>
                  </a:cubicBezTo>
                  <a:cubicBezTo>
                    <a:pt x="6577" y="56"/>
                    <a:pt x="6492" y="1"/>
                    <a:pt x="64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4"/>
            <p:cNvSpPr/>
            <p:nvPr/>
          </p:nvSpPr>
          <p:spPr>
            <a:xfrm>
              <a:off x="4728675" y="4063650"/>
              <a:ext cx="345025" cy="230775"/>
            </a:xfrm>
            <a:custGeom>
              <a:avLst/>
              <a:gdLst/>
              <a:ahLst/>
              <a:cxnLst/>
              <a:rect l="l" t="t" r="r" b="b"/>
              <a:pathLst>
                <a:path w="13801" h="9231" fill="none" extrusionOk="0">
                  <a:moveTo>
                    <a:pt x="0" y="9231"/>
                  </a:moveTo>
                  <a:cubicBezTo>
                    <a:pt x="6273" y="1972"/>
                    <a:pt x="13800" y="1"/>
                    <a:pt x="13800" y="1"/>
                  </a:cubicBez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4"/>
            <p:cNvSpPr/>
            <p:nvPr/>
          </p:nvSpPr>
          <p:spPr>
            <a:xfrm>
              <a:off x="4726800" y="3976650"/>
              <a:ext cx="315150" cy="320025"/>
            </a:xfrm>
            <a:custGeom>
              <a:avLst/>
              <a:gdLst/>
              <a:ahLst/>
              <a:cxnLst/>
              <a:rect l="l" t="t" r="r" b="b"/>
              <a:pathLst>
                <a:path w="12606" h="12801" fill="none" extrusionOk="0">
                  <a:moveTo>
                    <a:pt x="12606" y="1"/>
                  </a:moveTo>
                  <a:cubicBezTo>
                    <a:pt x="12606" y="1"/>
                    <a:pt x="792" y="3242"/>
                    <a:pt x="1" y="12800"/>
                  </a:cubicBez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4"/>
            <p:cNvSpPr/>
            <p:nvPr/>
          </p:nvSpPr>
          <p:spPr>
            <a:xfrm>
              <a:off x="4459850" y="4103600"/>
              <a:ext cx="613100" cy="195675"/>
            </a:xfrm>
            <a:custGeom>
              <a:avLst/>
              <a:gdLst/>
              <a:ahLst/>
              <a:cxnLst/>
              <a:rect l="l" t="t" r="r" b="b"/>
              <a:pathLst>
                <a:path w="24524" h="7827" fill="none" extrusionOk="0">
                  <a:moveTo>
                    <a:pt x="24523" y="1"/>
                  </a:moveTo>
                  <a:lnTo>
                    <a:pt x="10798" y="7827"/>
                  </a:lnTo>
                  <a:cubicBezTo>
                    <a:pt x="5302" y="3406"/>
                    <a:pt x="0" y="195"/>
                    <a:pt x="0" y="195"/>
                  </a:cubicBez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4"/>
            <p:cNvSpPr/>
            <p:nvPr/>
          </p:nvSpPr>
          <p:spPr>
            <a:xfrm>
              <a:off x="4072650" y="4283575"/>
              <a:ext cx="657175" cy="166925"/>
            </a:xfrm>
            <a:custGeom>
              <a:avLst/>
              <a:gdLst/>
              <a:ahLst/>
              <a:cxnLst/>
              <a:rect l="l" t="t" r="r" b="b"/>
              <a:pathLst>
                <a:path w="26287" h="6677" fill="none" extrusionOk="0">
                  <a:moveTo>
                    <a:pt x="26286" y="628"/>
                  </a:moveTo>
                  <a:lnTo>
                    <a:pt x="11919" y="6676"/>
                  </a:lnTo>
                  <a:lnTo>
                    <a:pt x="1" y="747"/>
                  </a:lnTo>
                  <a:lnTo>
                    <a:pt x="1748" y="0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4"/>
            <p:cNvSpPr/>
            <p:nvPr/>
          </p:nvSpPr>
          <p:spPr>
            <a:xfrm>
              <a:off x="4370600" y="4450475"/>
              <a:ext cx="18325" cy="73200"/>
            </a:xfrm>
            <a:custGeom>
              <a:avLst/>
              <a:gdLst/>
              <a:ahLst/>
              <a:cxnLst/>
              <a:rect l="l" t="t" r="r" b="b"/>
              <a:pathLst>
                <a:path w="733" h="2928" fill="none" extrusionOk="0">
                  <a:moveTo>
                    <a:pt x="1" y="0"/>
                  </a:moveTo>
                  <a:lnTo>
                    <a:pt x="733" y="2928"/>
                  </a:lnTo>
                </a:path>
              </a:pathLst>
            </a:custGeom>
            <a:noFill/>
            <a:ln w="14200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4"/>
            <p:cNvSpPr/>
            <p:nvPr/>
          </p:nvSpPr>
          <p:spPr>
            <a:xfrm>
              <a:off x="4715600" y="4285450"/>
              <a:ext cx="93375" cy="66475"/>
            </a:xfrm>
            <a:custGeom>
              <a:avLst/>
              <a:gdLst/>
              <a:ahLst/>
              <a:cxnLst/>
              <a:rect l="l" t="t" r="r" b="b"/>
              <a:pathLst>
                <a:path w="3735" h="2659" fill="none" extrusionOk="0">
                  <a:moveTo>
                    <a:pt x="284" y="2658"/>
                  </a:moveTo>
                  <a:cubicBezTo>
                    <a:pt x="210" y="2524"/>
                    <a:pt x="1" y="2121"/>
                    <a:pt x="60" y="1583"/>
                  </a:cubicBezTo>
                  <a:cubicBezTo>
                    <a:pt x="105" y="1060"/>
                    <a:pt x="374" y="717"/>
                    <a:pt x="479" y="597"/>
                  </a:cubicBezTo>
                  <a:cubicBezTo>
                    <a:pt x="688" y="463"/>
                    <a:pt x="1509" y="0"/>
                    <a:pt x="2540" y="209"/>
                  </a:cubicBezTo>
                  <a:cubicBezTo>
                    <a:pt x="3122" y="329"/>
                    <a:pt x="3525" y="627"/>
                    <a:pt x="3734" y="807"/>
                  </a:cubicBez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4"/>
            <p:cNvSpPr/>
            <p:nvPr/>
          </p:nvSpPr>
          <p:spPr>
            <a:xfrm>
              <a:off x="4375100" y="4366825"/>
              <a:ext cx="242700" cy="101975"/>
            </a:xfrm>
            <a:custGeom>
              <a:avLst/>
              <a:gdLst/>
              <a:ahLst/>
              <a:cxnLst/>
              <a:rect l="l" t="t" r="r" b="b"/>
              <a:pathLst>
                <a:path w="9708" h="4079" fill="none" extrusionOk="0">
                  <a:moveTo>
                    <a:pt x="0" y="4078"/>
                  </a:moveTo>
                  <a:lnTo>
                    <a:pt x="9708" y="1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4"/>
            <p:cNvSpPr/>
            <p:nvPr/>
          </p:nvSpPr>
          <p:spPr>
            <a:xfrm>
              <a:off x="4628225" y="4342575"/>
              <a:ext cx="89275" cy="42950"/>
            </a:xfrm>
            <a:custGeom>
              <a:avLst/>
              <a:gdLst/>
              <a:ahLst/>
              <a:cxnLst/>
              <a:rect l="l" t="t" r="r" b="b"/>
              <a:pathLst>
                <a:path w="3571" h="1718" fill="none" extrusionOk="0">
                  <a:moveTo>
                    <a:pt x="3570" y="0"/>
                  </a:moveTo>
                  <a:lnTo>
                    <a:pt x="1" y="1718"/>
                  </a:lnTo>
                </a:path>
              </a:pathLst>
            </a:custGeom>
            <a:noFill/>
            <a:ln w="14200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4"/>
            <p:cNvSpPr/>
            <p:nvPr/>
          </p:nvSpPr>
          <p:spPr>
            <a:xfrm>
              <a:off x="4380700" y="4440025"/>
              <a:ext cx="129950" cy="50800"/>
            </a:xfrm>
            <a:custGeom>
              <a:avLst/>
              <a:gdLst/>
              <a:ahLst/>
              <a:cxnLst/>
              <a:rect l="l" t="t" r="r" b="b"/>
              <a:pathLst>
                <a:path w="5198" h="2032" fill="none" extrusionOk="0">
                  <a:moveTo>
                    <a:pt x="0" y="2031"/>
                  </a:moveTo>
                  <a:lnTo>
                    <a:pt x="5197" y="0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4"/>
            <p:cNvSpPr/>
            <p:nvPr/>
          </p:nvSpPr>
          <p:spPr>
            <a:xfrm>
              <a:off x="4789150" y="4205175"/>
              <a:ext cx="148275" cy="88500"/>
            </a:xfrm>
            <a:custGeom>
              <a:avLst/>
              <a:gdLst/>
              <a:ahLst/>
              <a:cxnLst/>
              <a:rect l="l" t="t" r="r" b="b"/>
              <a:pathLst>
                <a:path w="5931" h="3540" fill="none" extrusionOk="0">
                  <a:moveTo>
                    <a:pt x="1" y="3540"/>
                  </a:moveTo>
                  <a:lnTo>
                    <a:pt x="5930" y="0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4"/>
            <p:cNvSpPr/>
            <p:nvPr/>
          </p:nvSpPr>
          <p:spPr>
            <a:xfrm>
              <a:off x="5037825" y="4127125"/>
              <a:ext cx="51175" cy="28400"/>
            </a:xfrm>
            <a:custGeom>
              <a:avLst/>
              <a:gdLst/>
              <a:ahLst/>
              <a:cxnLst/>
              <a:rect l="l" t="t" r="r" b="b"/>
              <a:pathLst>
                <a:path w="2047" h="1136" fill="none" extrusionOk="0">
                  <a:moveTo>
                    <a:pt x="1" y="1136"/>
                  </a:moveTo>
                  <a:lnTo>
                    <a:pt x="2047" y="1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4"/>
            <p:cNvSpPr/>
            <p:nvPr/>
          </p:nvSpPr>
          <p:spPr>
            <a:xfrm>
              <a:off x="4070800" y="4320525"/>
              <a:ext cx="161675" cy="80675"/>
            </a:xfrm>
            <a:custGeom>
              <a:avLst/>
              <a:gdLst/>
              <a:ahLst/>
              <a:cxnLst/>
              <a:rect l="l" t="t" r="r" b="b"/>
              <a:pathLst>
                <a:path w="6467" h="3227" fill="none" extrusionOk="0">
                  <a:moveTo>
                    <a:pt x="0" y="1"/>
                  </a:moveTo>
                  <a:lnTo>
                    <a:pt x="6467" y="3227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4"/>
            <p:cNvSpPr/>
            <p:nvPr/>
          </p:nvSpPr>
          <p:spPr>
            <a:xfrm>
              <a:off x="4293700" y="4441875"/>
              <a:ext cx="84025" cy="36625"/>
            </a:xfrm>
            <a:custGeom>
              <a:avLst/>
              <a:gdLst/>
              <a:ahLst/>
              <a:cxnLst/>
              <a:rect l="l" t="t" r="r" b="b"/>
              <a:pathLst>
                <a:path w="3361" h="1465" fill="none" extrusionOk="0">
                  <a:moveTo>
                    <a:pt x="3361" y="1464"/>
                  </a:moveTo>
                  <a:lnTo>
                    <a:pt x="0" y="1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4"/>
            <p:cNvSpPr/>
            <p:nvPr/>
          </p:nvSpPr>
          <p:spPr>
            <a:xfrm>
              <a:off x="4068925" y="4344425"/>
              <a:ext cx="54525" cy="28400"/>
            </a:xfrm>
            <a:custGeom>
              <a:avLst/>
              <a:gdLst/>
              <a:ahLst/>
              <a:cxnLst/>
              <a:rect l="l" t="t" r="r" b="b"/>
              <a:pathLst>
                <a:path w="2181" h="1136" fill="none" extrusionOk="0">
                  <a:moveTo>
                    <a:pt x="0" y="1"/>
                  </a:moveTo>
                  <a:lnTo>
                    <a:pt x="2181" y="1136"/>
                  </a:ln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4"/>
            <p:cNvSpPr/>
            <p:nvPr/>
          </p:nvSpPr>
          <p:spPr>
            <a:xfrm>
              <a:off x="4023375" y="4230175"/>
              <a:ext cx="705325" cy="178125"/>
            </a:xfrm>
            <a:custGeom>
              <a:avLst/>
              <a:gdLst/>
              <a:ahLst/>
              <a:cxnLst/>
              <a:rect l="l" t="t" r="r" b="b"/>
              <a:pathLst>
                <a:path w="28213" h="7125" fill="none" extrusionOk="0">
                  <a:moveTo>
                    <a:pt x="0" y="1"/>
                  </a:moveTo>
                  <a:lnTo>
                    <a:pt x="12590" y="7125"/>
                  </a:lnTo>
                  <a:cubicBezTo>
                    <a:pt x="14009" y="6019"/>
                    <a:pt x="16369" y="4436"/>
                    <a:pt x="19670" y="3436"/>
                  </a:cubicBezTo>
                  <a:cubicBezTo>
                    <a:pt x="23269" y="2331"/>
                    <a:pt x="26360" y="2390"/>
                    <a:pt x="28212" y="2570"/>
                  </a:cubicBezTo>
                </a:path>
              </a:pathLst>
            </a:custGeom>
            <a:noFill/>
            <a:ln w="1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1" name="Google Shape;391;p34"/>
          <p:cNvSpPr/>
          <p:nvPr/>
        </p:nvSpPr>
        <p:spPr>
          <a:xfrm rot="-354293">
            <a:off x="6454042" y="1647770"/>
            <a:ext cx="231563" cy="27605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aloo"/>
              </a:rPr>
              <a:t>0</a:t>
            </a:r>
          </a:p>
        </p:txBody>
      </p:sp>
      <p:grpSp>
        <p:nvGrpSpPr>
          <p:cNvPr id="392" name="Google Shape;392;p34"/>
          <p:cNvGrpSpPr/>
          <p:nvPr/>
        </p:nvGrpSpPr>
        <p:grpSpPr>
          <a:xfrm>
            <a:off x="7792175" y="2501724"/>
            <a:ext cx="968954" cy="520897"/>
            <a:chOff x="7792175" y="3156049"/>
            <a:chExt cx="968954" cy="520897"/>
          </a:xfrm>
        </p:grpSpPr>
        <p:sp>
          <p:nvSpPr>
            <p:cNvPr id="393" name="Google Shape;393;p34"/>
            <p:cNvSpPr/>
            <p:nvPr/>
          </p:nvSpPr>
          <p:spPr>
            <a:xfrm rot="10800000" flipH="1">
              <a:off x="7792175" y="3156049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4"/>
            <p:cNvSpPr/>
            <p:nvPr/>
          </p:nvSpPr>
          <p:spPr>
            <a:xfrm>
              <a:off x="8532875" y="3448650"/>
              <a:ext cx="228254" cy="228296"/>
            </a:xfrm>
            <a:custGeom>
              <a:avLst/>
              <a:gdLst/>
              <a:ahLst/>
              <a:cxnLst/>
              <a:rect l="l" t="t" r="r" b="b"/>
              <a:pathLst>
                <a:path w="3719" h="3720" fill="none" extrusionOk="0">
                  <a:moveTo>
                    <a:pt x="0" y="1867"/>
                  </a:moveTo>
                  <a:cubicBezTo>
                    <a:pt x="1195" y="2226"/>
                    <a:pt x="1494" y="2509"/>
                    <a:pt x="1852" y="3719"/>
                  </a:cubicBezTo>
                  <a:cubicBezTo>
                    <a:pt x="2211" y="2509"/>
                    <a:pt x="2509" y="2226"/>
                    <a:pt x="3719" y="1867"/>
                  </a:cubicBezTo>
                  <a:cubicBezTo>
                    <a:pt x="2509" y="1494"/>
                    <a:pt x="2211" y="1210"/>
                    <a:pt x="1852" y="0"/>
                  </a:cubicBezTo>
                  <a:cubicBezTo>
                    <a:pt x="1494" y="1210"/>
                    <a:pt x="1195" y="1494"/>
                    <a:pt x="0" y="1867"/>
                  </a:cubicBezTo>
                  <a:close/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5" name="Google Shape;395;p34"/>
          <p:cNvGrpSpPr/>
          <p:nvPr/>
        </p:nvGrpSpPr>
        <p:grpSpPr>
          <a:xfrm>
            <a:off x="-488818" y="3134160"/>
            <a:ext cx="3311497" cy="2203701"/>
            <a:chOff x="-488818" y="3134160"/>
            <a:chExt cx="3311497" cy="2203701"/>
          </a:xfrm>
        </p:grpSpPr>
        <p:sp>
          <p:nvSpPr>
            <p:cNvPr id="396" name="Google Shape;396;p34"/>
            <p:cNvSpPr/>
            <p:nvPr/>
          </p:nvSpPr>
          <p:spPr>
            <a:xfrm rot="-10081977">
              <a:off x="-355255" y="3432317"/>
              <a:ext cx="3044370" cy="1607386"/>
            </a:xfrm>
            <a:custGeom>
              <a:avLst/>
              <a:gdLst/>
              <a:ahLst/>
              <a:cxnLst/>
              <a:rect l="l" t="t" r="r" b="b"/>
              <a:pathLst>
                <a:path w="35785" h="18894" fill="none" extrusionOk="0">
                  <a:moveTo>
                    <a:pt x="0" y="1434"/>
                  </a:moveTo>
                  <a:cubicBezTo>
                    <a:pt x="2465" y="1"/>
                    <a:pt x="5661" y="882"/>
                    <a:pt x="8110" y="2360"/>
                  </a:cubicBezTo>
                  <a:cubicBezTo>
                    <a:pt x="10544" y="3854"/>
                    <a:pt x="12650" y="5915"/>
                    <a:pt x="15294" y="7005"/>
                  </a:cubicBezTo>
                  <a:cubicBezTo>
                    <a:pt x="17922" y="8095"/>
                    <a:pt x="21477" y="7886"/>
                    <a:pt x="23030" y="5482"/>
                  </a:cubicBezTo>
                  <a:cubicBezTo>
                    <a:pt x="23672" y="4526"/>
                    <a:pt x="23762" y="3003"/>
                    <a:pt x="22776" y="2420"/>
                  </a:cubicBezTo>
                  <a:cubicBezTo>
                    <a:pt x="21641" y="1733"/>
                    <a:pt x="20103" y="3107"/>
                    <a:pt x="20282" y="4421"/>
                  </a:cubicBezTo>
                  <a:cubicBezTo>
                    <a:pt x="20461" y="5736"/>
                    <a:pt x="21746" y="6662"/>
                    <a:pt x="23030" y="6990"/>
                  </a:cubicBezTo>
                  <a:cubicBezTo>
                    <a:pt x="24314" y="7319"/>
                    <a:pt x="25674" y="7214"/>
                    <a:pt x="26988" y="7378"/>
                  </a:cubicBezTo>
                  <a:cubicBezTo>
                    <a:pt x="29616" y="7722"/>
                    <a:pt x="32081" y="9186"/>
                    <a:pt x="33634" y="11336"/>
                  </a:cubicBezTo>
                  <a:cubicBezTo>
                    <a:pt x="35172" y="13487"/>
                    <a:pt x="35784" y="16295"/>
                    <a:pt x="35277" y="1889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4"/>
            <p:cNvSpPr/>
            <p:nvPr/>
          </p:nvSpPr>
          <p:spPr>
            <a:xfrm>
              <a:off x="1633875" y="4125763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sp>
        <p:nvSpPr>
          <p:cNvPr id="398" name="Google Shape;398;p34"/>
          <p:cNvSpPr/>
          <p:nvPr/>
        </p:nvSpPr>
        <p:spPr>
          <a:xfrm rot="663521">
            <a:off x="3852624" y="4019087"/>
            <a:ext cx="490774" cy="26914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1"/>
                </a:solidFill>
                <a:latin typeface="Baloo"/>
              </a:rPr>
              <a:t>+4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5"/>
          <p:cNvSpPr txBox="1">
            <a:spLocks noGrp="1"/>
          </p:cNvSpPr>
          <p:nvPr>
            <p:ph type="title" idx="2"/>
          </p:nvPr>
        </p:nvSpPr>
        <p:spPr>
          <a:xfrm>
            <a:off x="3746000" y="1282725"/>
            <a:ext cx="1652100" cy="91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4" name="Google Shape;404;p35"/>
          <p:cNvSpPr txBox="1">
            <a:spLocks noGrp="1"/>
          </p:cNvSpPr>
          <p:nvPr>
            <p:ph type="title"/>
          </p:nvPr>
        </p:nvSpPr>
        <p:spPr>
          <a:xfrm>
            <a:off x="544286" y="428172"/>
            <a:ext cx="7947918" cy="41728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" marR="210820" indent="448310">
              <a:lnSpc>
                <a:spcPct val="148000"/>
              </a:lnSpc>
              <a:spcAft>
                <a:spcPts val="200"/>
              </a:spcAft>
            </a:pP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mavhum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nomlari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bo‘lgani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yerda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informatsiya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signifikatga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tushuncha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yadrosiga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biriktiriladi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meros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ahamiyatli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boyliklarni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informatsiyalarning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berilishi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an’analar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ijtimoiy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merosning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qimmatli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unsurlari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majmuyi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jarayon</a:t>
            </a:r>
            <a:r>
              <a:rPr lang="en-US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hodisalari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tizimiga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aloqador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unsurlarning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o‘zaro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ta’siri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dirty="0"/>
          </a:p>
        </p:txBody>
      </p:sp>
      <p:sp>
        <p:nvSpPr>
          <p:cNvPr id="405" name="Google Shape;405;p35"/>
          <p:cNvSpPr/>
          <p:nvPr/>
        </p:nvSpPr>
        <p:spPr>
          <a:xfrm>
            <a:off x="8263950" y="3764925"/>
            <a:ext cx="228254" cy="228296"/>
          </a:xfrm>
          <a:custGeom>
            <a:avLst/>
            <a:gdLst/>
            <a:ahLst/>
            <a:cxnLst/>
            <a:rect l="l" t="t" r="r" b="b"/>
            <a:pathLst>
              <a:path w="3719" h="3720" fill="none" extrusionOk="0">
                <a:moveTo>
                  <a:pt x="0" y="1867"/>
                </a:moveTo>
                <a:cubicBezTo>
                  <a:pt x="1195" y="2226"/>
                  <a:pt x="1494" y="2509"/>
                  <a:pt x="1852" y="3719"/>
                </a:cubicBezTo>
                <a:cubicBezTo>
                  <a:pt x="2211" y="2509"/>
                  <a:pt x="2509" y="2226"/>
                  <a:pt x="3719" y="1867"/>
                </a:cubicBezTo>
                <a:cubicBezTo>
                  <a:pt x="2509" y="1494"/>
                  <a:pt x="2211" y="1210"/>
                  <a:pt x="1852" y="0"/>
                </a:cubicBezTo>
                <a:cubicBezTo>
                  <a:pt x="1494" y="1210"/>
                  <a:pt x="1195" y="1494"/>
                  <a:pt x="0" y="1867"/>
                </a:cubicBezTo>
                <a:close/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6" name="Google Shape;406;p35"/>
          <p:cNvGrpSpPr/>
          <p:nvPr/>
        </p:nvGrpSpPr>
        <p:grpSpPr>
          <a:xfrm>
            <a:off x="815100" y="852100"/>
            <a:ext cx="812402" cy="555675"/>
            <a:chOff x="815100" y="852100"/>
            <a:chExt cx="812402" cy="555675"/>
          </a:xfrm>
        </p:grpSpPr>
        <p:sp>
          <p:nvSpPr>
            <p:cNvPr id="407" name="Google Shape;407;p35"/>
            <p:cNvSpPr/>
            <p:nvPr/>
          </p:nvSpPr>
          <p:spPr>
            <a:xfrm flipH="1">
              <a:off x="963000" y="1340949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5"/>
            <p:cNvSpPr/>
            <p:nvPr/>
          </p:nvSpPr>
          <p:spPr>
            <a:xfrm>
              <a:off x="815100" y="852100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sp>
        <p:nvSpPr>
          <p:cNvPr id="409" name="Google Shape;409;p35"/>
          <p:cNvSpPr/>
          <p:nvPr/>
        </p:nvSpPr>
        <p:spPr>
          <a:xfrm rot="-257646">
            <a:off x="7776336" y="772446"/>
            <a:ext cx="589914" cy="3639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+8</a:t>
            </a:r>
          </a:p>
        </p:txBody>
      </p:sp>
      <p:sp>
        <p:nvSpPr>
          <p:cNvPr id="410" name="Google Shape;410;p35"/>
          <p:cNvSpPr/>
          <p:nvPr/>
        </p:nvSpPr>
        <p:spPr>
          <a:xfrm rot="926560">
            <a:off x="675042" y="4229894"/>
            <a:ext cx="555280" cy="3627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+3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7"/>
          <p:cNvSpPr txBox="1">
            <a:spLocks noGrp="1"/>
          </p:cNvSpPr>
          <p:nvPr>
            <p:ph type="title" idx="2"/>
          </p:nvPr>
        </p:nvSpPr>
        <p:spPr>
          <a:xfrm>
            <a:off x="713225" y="1731350"/>
            <a:ext cx="1365300" cy="111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7"/>
          <p:cNvSpPr txBox="1">
            <a:spLocks noGrp="1"/>
          </p:cNvSpPr>
          <p:nvPr>
            <p:ph type="title"/>
          </p:nvPr>
        </p:nvSpPr>
        <p:spPr>
          <a:xfrm>
            <a:off x="1348611" y="653371"/>
            <a:ext cx="7082164" cy="38697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" marR="210820" indent="448310">
              <a:lnSpc>
                <a:spcPct val="151000"/>
              </a:lnSpc>
              <a:spcAft>
                <a:spcPts val="25"/>
              </a:spcAft>
            </a:pPr>
            <a:r>
              <a:rPr lang="en-US" sz="16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6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</a:t>
            </a:r>
            <a:r>
              <a:rPr lang="en-US" sz="16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vakillari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ongidagi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madaniyatning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bo‘lish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shakllari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kognitiv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(individual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jamoaviy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munosabatda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bo‘ladi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chunki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mazkur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madaniy-milliy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jamiyatning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vakillari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individual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jamoaviy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makonlar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majmuyi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shakllanadi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b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ingliz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makoni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h.k.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b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6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Lingvomadaniy</a:t>
            </a:r>
            <a:r>
              <a:rPr lang="en-US" sz="16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paradigma</a:t>
            </a:r>
            <a:r>
              <a:rPr lang="en-US" sz="16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dunyoqarashning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etnik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ijtimoiy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tarixiy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h.k.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o‘zaro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aloqadorlikdagi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kategoriyalarini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aks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ettiradigan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shakllarining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majmuyi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Lingvomadaniy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paradigma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konseptlarni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kategorial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so‘zlarni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kabilarni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birlashtiradi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shakllari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paradigmaning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asosi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b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sz="1600" dirty="0"/>
          </a:p>
        </p:txBody>
      </p:sp>
      <p:grpSp>
        <p:nvGrpSpPr>
          <p:cNvPr id="430" name="Google Shape;430;p37"/>
          <p:cNvGrpSpPr/>
          <p:nvPr/>
        </p:nvGrpSpPr>
        <p:grpSpPr>
          <a:xfrm>
            <a:off x="601025" y="4109475"/>
            <a:ext cx="812402" cy="555675"/>
            <a:chOff x="601025" y="4109475"/>
            <a:chExt cx="812402" cy="555675"/>
          </a:xfrm>
        </p:grpSpPr>
        <p:sp>
          <p:nvSpPr>
            <p:cNvPr id="431" name="Google Shape;431;p37"/>
            <p:cNvSpPr/>
            <p:nvPr/>
          </p:nvSpPr>
          <p:spPr>
            <a:xfrm flipH="1">
              <a:off x="748925" y="4598324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7"/>
            <p:cNvSpPr/>
            <p:nvPr/>
          </p:nvSpPr>
          <p:spPr>
            <a:xfrm>
              <a:off x="601025" y="4109475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  <p:sp>
        <p:nvSpPr>
          <p:cNvPr id="433" name="Google Shape;433;p37"/>
          <p:cNvSpPr/>
          <p:nvPr/>
        </p:nvSpPr>
        <p:spPr>
          <a:xfrm rot="-257646">
            <a:off x="1172425" y="670760"/>
            <a:ext cx="478063" cy="36279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-</a:t>
            </a:r>
          </a:p>
        </p:txBody>
      </p:sp>
      <p:sp>
        <p:nvSpPr>
          <p:cNvPr id="434" name="Google Shape;434;p37"/>
          <p:cNvSpPr/>
          <p:nvPr/>
        </p:nvSpPr>
        <p:spPr>
          <a:xfrm rot="805715">
            <a:off x="5822177" y="3582867"/>
            <a:ext cx="466139" cy="3542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 w="1905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Baloo"/>
            </a:endParaRPr>
          </a:p>
        </p:txBody>
      </p:sp>
      <p:grpSp>
        <p:nvGrpSpPr>
          <p:cNvPr id="435" name="Google Shape;435;p37"/>
          <p:cNvGrpSpPr/>
          <p:nvPr/>
        </p:nvGrpSpPr>
        <p:grpSpPr>
          <a:xfrm>
            <a:off x="7401520" y="4024644"/>
            <a:ext cx="1628941" cy="1071045"/>
            <a:chOff x="6970075" y="3722775"/>
            <a:chExt cx="1546806" cy="1017040"/>
          </a:xfrm>
        </p:grpSpPr>
        <p:sp>
          <p:nvSpPr>
            <p:cNvPr id="436" name="Google Shape;436;p37"/>
            <p:cNvSpPr/>
            <p:nvPr/>
          </p:nvSpPr>
          <p:spPr>
            <a:xfrm>
              <a:off x="6970075" y="4084966"/>
              <a:ext cx="1385713" cy="293308"/>
            </a:xfrm>
            <a:custGeom>
              <a:avLst/>
              <a:gdLst/>
              <a:ahLst/>
              <a:cxnLst/>
              <a:rect l="l" t="t" r="r" b="b"/>
              <a:pathLst>
                <a:path w="32112" h="6797" extrusionOk="0">
                  <a:moveTo>
                    <a:pt x="1" y="1"/>
                  </a:moveTo>
                  <a:lnTo>
                    <a:pt x="61" y="1166"/>
                  </a:lnTo>
                  <a:lnTo>
                    <a:pt x="359" y="5766"/>
                  </a:lnTo>
                  <a:lnTo>
                    <a:pt x="419" y="6796"/>
                  </a:lnTo>
                  <a:lnTo>
                    <a:pt x="30513" y="6796"/>
                  </a:lnTo>
                  <a:cubicBezTo>
                    <a:pt x="30722" y="6602"/>
                    <a:pt x="32111" y="5243"/>
                    <a:pt x="31977" y="3122"/>
                  </a:cubicBezTo>
                  <a:cubicBezTo>
                    <a:pt x="31872" y="1345"/>
                    <a:pt x="30767" y="240"/>
                    <a:pt x="305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7"/>
            <p:cNvSpPr/>
            <p:nvPr/>
          </p:nvSpPr>
          <p:spPr>
            <a:xfrm>
              <a:off x="6972664" y="4135240"/>
              <a:ext cx="1320596" cy="198545"/>
            </a:xfrm>
            <a:custGeom>
              <a:avLst/>
              <a:gdLst/>
              <a:ahLst/>
              <a:cxnLst/>
              <a:rect l="l" t="t" r="r" b="b"/>
              <a:pathLst>
                <a:path w="30603" h="4601" extrusionOk="0">
                  <a:moveTo>
                    <a:pt x="1" y="1"/>
                  </a:moveTo>
                  <a:lnTo>
                    <a:pt x="299" y="4601"/>
                  </a:lnTo>
                  <a:lnTo>
                    <a:pt x="28795" y="4601"/>
                  </a:lnTo>
                  <a:cubicBezTo>
                    <a:pt x="29915" y="4168"/>
                    <a:pt x="30602" y="3062"/>
                    <a:pt x="30453" y="1957"/>
                  </a:cubicBezTo>
                  <a:cubicBezTo>
                    <a:pt x="30334" y="1076"/>
                    <a:pt x="29676" y="314"/>
                    <a:pt x="287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7"/>
            <p:cNvSpPr/>
            <p:nvPr/>
          </p:nvSpPr>
          <p:spPr>
            <a:xfrm>
              <a:off x="6975901" y="4186162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1"/>
                  </a:moveTo>
                  <a:lnTo>
                    <a:pt x="288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7"/>
            <p:cNvSpPr/>
            <p:nvPr/>
          </p:nvSpPr>
          <p:spPr>
            <a:xfrm>
              <a:off x="6975901" y="4237731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7"/>
            <p:cNvSpPr/>
            <p:nvPr/>
          </p:nvSpPr>
          <p:spPr>
            <a:xfrm>
              <a:off x="6975901" y="4289300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7"/>
            <p:cNvSpPr/>
            <p:nvPr/>
          </p:nvSpPr>
          <p:spPr>
            <a:xfrm>
              <a:off x="7112526" y="3722775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9"/>
                  </a:lnTo>
                  <a:lnTo>
                    <a:pt x="32320" y="1106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7"/>
            <p:cNvSpPr/>
            <p:nvPr/>
          </p:nvSpPr>
          <p:spPr>
            <a:xfrm>
              <a:off x="7592698" y="3770460"/>
              <a:ext cx="922903" cy="266855"/>
            </a:xfrm>
            <a:custGeom>
              <a:avLst/>
              <a:gdLst/>
              <a:ahLst/>
              <a:cxnLst/>
              <a:rect l="l" t="t" r="r" b="b"/>
              <a:pathLst>
                <a:path w="21387" h="6184" extrusionOk="0">
                  <a:moveTo>
                    <a:pt x="1867" y="1"/>
                  </a:moveTo>
                  <a:cubicBezTo>
                    <a:pt x="1688" y="105"/>
                    <a:pt x="329" y="1001"/>
                    <a:pt x="149" y="2689"/>
                  </a:cubicBezTo>
                  <a:cubicBezTo>
                    <a:pt x="0" y="4063"/>
                    <a:pt x="672" y="5407"/>
                    <a:pt x="1867" y="6184"/>
                  </a:cubicBezTo>
                  <a:lnTo>
                    <a:pt x="21387" y="6184"/>
                  </a:lnTo>
                  <a:lnTo>
                    <a:pt x="211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7"/>
            <p:cNvSpPr/>
            <p:nvPr/>
          </p:nvSpPr>
          <p:spPr>
            <a:xfrm>
              <a:off x="7191799" y="3864579"/>
              <a:ext cx="333224" cy="79271"/>
            </a:xfrm>
            <a:custGeom>
              <a:avLst/>
              <a:gdLst/>
              <a:ahLst/>
              <a:cxnLst/>
              <a:rect l="l" t="t" r="r" b="b"/>
              <a:pathLst>
                <a:path w="7722" h="1837" extrusionOk="0">
                  <a:moveTo>
                    <a:pt x="3869" y="0"/>
                  </a:moveTo>
                  <a:cubicBezTo>
                    <a:pt x="1733" y="0"/>
                    <a:pt x="1" y="403"/>
                    <a:pt x="1" y="911"/>
                  </a:cubicBezTo>
                  <a:cubicBezTo>
                    <a:pt x="1" y="1419"/>
                    <a:pt x="1733" y="1837"/>
                    <a:pt x="3869" y="1837"/>
                  </a:cubicBezTo>
                  <a:cubicBezTo>
                    <a:pt x="5989" y="1837"/>
                    <a:pt x="7722" y="1419"/>
                    <a:pt x="7722" y="911"/>
                  </a:cubicBezTo>
                  <a:cubicBezTo>
                    <a:pt x="7722" y="403"/>
                    <a:pt x="5989" y="0"/>
                    <a:pt x="38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7"/>
            <p:cNvSpPr/>
            <p:nvPr/>
          </p:nvSpPr>
          <p:spPr>
            <a:xfrm>
              <a:off x="7660363" y="385426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7"/>
            <p:cNvSpPr/>
            <p:nvPr/>
          </p:nvSpPr>
          <p:spPr>
            <a:xfrm>
              <a:off x="7660363" y="3905791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7"/>
            <p:cNvSpPr/>
            <p:nvPr/>
          </p:nvSpPr>
          <p:spPr>
            <a:xfrm>
              <a:off x="7660363" y="395736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7"/>
            <p:cNvSpPr/>
            <p:nvPr/>
          </p:nvSpPr>
          <p:spPr>
            <a:xfrm>
              <a:off x="7112526" y="4377593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8"/>
                  </a:lnTo>
                  <a:lnTo>
                    <a:pt x="32320" y="1105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7"/>
            <p:cNvSpPr/>
            <p:nvPr/>
          </p:nvSpPr>
          <p:spPr>
            <a:xfrm>
              <a:off x="7592698" y="4425278"/>
              <a:ext cx="922903" cy="267502"/>
            </a:xfrm>
            <a:custGeom>
              <a:avLst/>
              <a:gdLst/>
              <a:ahLst/>
              <a:cxnLst/>
              <a:rect l="l" t="t" r="r" b="b"/>
              <a:pathLst>
                <a:path w="21387" h="6199" extrusionOk="0">
                  <a:moveTo>
                    <a:pt x="1867" y="0"/>
                  </a:moveTo>
                  <a:cubicBezTo>
                    <a:pt x="1688" y="120"/>
                    <a:pt x="329" y="1001"/>
                    <a:pt x="149" y="2704"/>
                  </a:cubicBezTo>
                  <a:cubicBezTo>
                    <a:pt x="0" y="4063"/>
                    <a:pt x="672" y="5407"/>
                    <a:pt x="1867" y="6198"/>
                  </a:cubicBezTo>
                  <a:lnTo>
                    <a:pt x="21387" y="6198"/>
                  </a:lnTo>
                  <a:lnTo>
                    <a:pt x="211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7"/>
            <p:cNvSpPr/>
            <p:nvPr/>
          </p:nvSpPr>
          <p:spPr>
            <a:xfrm>
              <a:off x="7660363" y="450904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7"/>
            <p:cNvSpPr/>
            <p:nvPr/>
          </p:nvSpPr>
          <p:spPr>
            <a:xfrm>
              <a:off x="7660363" y="4560609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7"/>
            <p:cNvSpPr/>
            <p:nvPr/>
          </p:nvSpPr>
          <p:spPr>
            <a:xfrm>
              <a:off x="7660363" y="461282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7"/>
            <p:cNvSpPr/>
            <p:nvPr/>
          </p:nvSpPr>
          <p:spPr>
            <a:xfrm>
              <a:off x="7159563" y="4474258"/>
              <a:ext cx="376419" cy="154702"/>
            </a:xfrm>
            <a:custGeom>
              <a:avLst/>
              <a:gdLst/>
              <a:ahLst/>
              <a:cxnLst/>
              <a:rect l="l" t="t" r="r" b="b"/>
              <a:pathLst>
                <a:path w="8723" h="3585" fill="none" extrusionOk="0">
                  <a:moveTo>
                    <a:pt x="8723" y="3585"/>
                  </a:moveTo>
                  <a:lnTo>
                    <a:pt x="748" y="3585"/>
                  </a:lnTo>
                  <a:cubicBezTo>
                    <a:pt x="628" y="3435"/>
                    <a:pt x="1" y="2704"/>
                    <a:pt x="75" y="1613"/>
                  </a:cubicBezTo>
                  <a:cubicBezTo>
                    <a:pt x="135" y="747"/>
                    <a:pt x="583" y="180"/>
                    <a:pt x="748" y="0"/>
                  </a:cubicBezTo>
                  <a:lnTo>
                    <a:pt x="8723" y="0"/>
                  </a:lnTo>
                  <a:cubicBezTo>
                    <a:pt x="8559" y="284"/>
                    <a:pt x="8260" y="926"/>
                    <a:pt x="8260" y="1793"/>
                  </a:cubicBezTo>
                  <a:cubicBezTo>
                    <a:pt x="8260" y="2659"/>
                    <a:pt x="8559" y="3301"/>
                    <a:pt x="8723" y="3585"/>
                  </a:cubicBezTo>
                  <a:close/>
                </a:path>
              </a:pathLst>
            </a:custGeom>
            <a:noFill/>
            <a:ln w="59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7"/>
            <p:cNvSpPr/>
            <p:nvPr/>
          </p:nvSpPr>
          <p:spPr>
            <a:xfrm>
              <a:off x="7194388" y="4084966"/>
              <a:ext cx="1092406" cy="43"/>
            </a:xfrm>
            <a:custGeom>
              <a:avLst/>
              <a:gdLst/>
              <a:ahLst/>
              <a:cxnLst/>
              <a:rect l="l" t="t" r="r" b="b"/>
              <a:pathLst>
                <a:path w="25315" h="1" fill="none" extrusionOk="0">
                  <a:moveTo>
                    <a:pt x="0" y="1"/>
                  </a:moveTo>
                  <a:lnTo>
                    <a:pt x="25315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7"/>
            <p:cNvSpPr/>
            <p:nvPr/>
          </p:nvSpPr>
          <p:spPr>
            <a:xfrm>
              <a:off x="7194388" y="4377593"/>
              <a:ext cx="1092406" cy="690"/>
            </a:xfrm>
            <a:custGeom>
              <a:avLst/>
              <a:gdLst/>
              <a:ahLst/>
              <a:cxnLst/>
              <a:rect l="l" t="t" r="r" b="b"/>
              <a:pathLst>
                <a:path w="25315" h="16" fill="none" extrusionOk="0">
                  <a:moveTo>
                    <a:pt x="25315" y="15"/>
                  </a:moveTo>
                  <a:lnTo>
                    <a:pt x="0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5" name="Google Shape;455;p37"/>
          <p:cNvSpPr/>
          <p:nvPr/>
        </p:nvSpPr>
        <p:spPr>
          <a:xfrm>
            <a:off x="8430775" y="3214225"/>
            <a:ext cx="228254" cy="228296"/>
          </a:xfrm>
          <a:custGeom>
            <a:avLst/>
            <a:gdLst/>
            <a:ahLst/>
            <a:cxnLst/>
            <a:rect l="l" t="t" r="r" b="b"/>
            <a:pathLst>
              <a:path w="3719" h="3720" fill="none" extrusionOk="0">
                <a:moveTo>
                  <a:pt x="0" y="1867"/>
                </a:moveTo>
                <a:cubicBezTo>
                  <a:pt x="1195" y="2226"/>
                  <a:pt x="1494" y="2509"/>
                  <a:pt x="1852" y="3719"/>
                </a:cubicBezTo>
                <a:cubicBezTo>
                  <a:pt x="2211" y="2509"/>
                  <a:pt x="2509" y="2226"/>
                  <a:pt x="3719" y="1867"/>
                </a:cubicBezTo>
                <a:cubicBezTo>
                  <a:pt x="2509" y="1494"/>
                  <a:pt x="2211" y="1210"/>
                  <a:pt x="1852" y="0"/>
                </a:cubicBezTo>
                <a:cubicBezTo>
                  <a:pt x="1494" y="1210"/>
                  <a:pt x="1195" y="1494"/>
                  <a:pt x="0" y="1867"/>
                </a:cubicBezTo>
                <a:close/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9"/>
          <p:cNvSpPr txBox="1">
            <a:spLocks noGrp="1"/>
          </p:cNvSpPr>
          <p:nvPr>
            <p:ph type="title"/>
          </p:nvPr>
        </p:nvSpPr>
        <p:spPr>
          <a:xfrm>
            <a:off x="1313600" y="664841"/>
            <a:ext cx="7373372" cy="41920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xarakterning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intellektual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ma’naviy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iroda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xususiyatlarini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o‘zida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birlashtiradigan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kategoriyalari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shakllaridagi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dunyoqarashning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ko‘rinishi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Mentallikning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mazkur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A. Ya.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Gurevichga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dunyoni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ko‘rish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yo‘li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g‘oya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o‘xshamaydi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falsafiy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estetik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tizimlar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fikr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emotsiyadan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qismlarga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ajralmagan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jamiyat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tafakkurining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Xalq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konseptlarida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dolzarblashadi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Mentalitet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mentalität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&lt; lot.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mentis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idrok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jamiyat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jamoa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shaxsning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tarixiy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tarkib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tafakkur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salohiyati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hayot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qonunlarini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tahlil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kuchi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muayyan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ijtimoiy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sharoitlardagi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aqliy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qobiliyati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ruhiy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quvvati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Mentalitet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xalq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mentalligini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aqliy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ruhiy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quvvatining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tuzilishini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differensiatsiyasini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ettiradigan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dirty="0"/>
          </a:p>
        </p:txBody>
      </p:sp>
      <p:sp>
        <p:nvSpPr>
          <p:cNvPr id="476" name="Google Shape;476;p39"/>
          <p:cNvSpPr/>
          <p:nvPr/>
        </p:nvSpPr>
        <p:spPr>
          <a:xfrm rot="-257646">
            <a:off x="8570163" y="4317668"/>
            <a:ext cx="51167" cy="3537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 w="1905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Baloo"/>
            </a:endParaRPr>
          </a:p>
        </p:txBody>
      </p:sp>
      <p:sp>
        <p:nvSpPr>
          <p:cNvPr id="478" name="Google Shape;478;p39"/>
          <p:cNvSpPr/>
          <p:nvPr/>
        </p:nvSpPr>
        <p:spPr>
          <a:xfrm rot="-766159">
            <a:off x="8001145" y="568657"/>
            <a:ext cx="304326" cy="36279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endParaRPr b="0" i="0" dirty="0">
              <a:ln w="1905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Baloo"/>
            </a:endParaRPr>
          </a:p>
        </p:txBody>
      </p:sp>
      <p:sp>
        <p:nvSpPr>
          <p:cNvPr id="479" name="Google Shape;479;p39"/>
          <p:cNvSpPr/>
          <p:nvPr/>
        </p:nvSpPr>
        <p:spPr>
          <a:xfrm>
            <a:off x="599100" y="1897525"/>
            <a:ext cx="228254" cy="228296"/>
          </a:xfrm>
          <a:custGeom>
            <a:avLst/>
            <a:gdLst/>
            <a:ahLst/>
            <a:cxnLst/>
            <a:rect l="l" t="t" r="r" b="b"/>
            <a:pathLst>
              <a:path w="3719" h="3720" fill="none" extrusionOk="0">
                <a:moveTo>
                  <a:pt x="0" y="1867"/>
                </a:moveTo>
                <a:cubicBezTo>
                  <a:pt x="1195" y="2226"/>
                  <a:pt x="1494" y="2509"/>
                  <a:pt x="1852" y="3719"/>
                </a:cubicBezTo>
                <a:cubicBezTo>
                  <a:pt x="2211" y="2509"/>
                  <a:pt x="2509" y="2226"/>
                  <a:pt x="3719" y="1867"/>
                </a:cubicBezTo>
                <a:cubicBezTo>
                  <a:pt x="2509" y="1494"/>
                  <a:pt x="2211" y="1210"/>
                  <a:pt x="1852" y="0"/>
                </a:cubicBezTo>
                <a:cubicBezTo>
                  <a:pt x="1494" y="1210"/>
                  <a:pt x="1195" y="1494"/>
                  <a:pt x="0" y="1867"/>
                </a:cubicBezTo>
                <a:close/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0" name="Google Shape;480;p39"/>
          <p:cNvGrpSpPr/>
          <p:nvPr/>
        </p:nvGrpSpPr>
        <p:grpSpPr>
          <a:xfrm>
            <a:off x="-115158" y="3268693"/>
            <a:ext cx="2045053" cy="2273587"/>
            <a:chOff x="2124275" y="1206750"/>
            <a:chExt cx="1953250" cy="2171525"/>
          </a:xfrm>
        </p:grpSpPr>
        <p:sp>
          <p:nvSpPr>
            <p:cNvPr id="481" name="Google Shape;481;p39"/>
            <p:cNvSpPr/>
            <p:nvPr/>
          </p:nvSpPr>
          <p:spPr>
            <a:xfrm>
              <a:off x="3170100" y="1292175"/>
              <a:ext cx="426625" cy="299800"/>
            </a:xfrm>
            <a:custGeom>
              <a:avLst/>
              <a:gdLst/>
              <a:ahLst/>
              <a:cxnLst/>
              <a:rect l="l" t="t" r="r" b="b"/>
              <a:pathLst>
                <a:path w="17065" h="11992" extrusionOk="0">
                  <a:moveTo>
                    <a:pt x="5960" y="0"/>
                  </a:moveTo>
                  <a:cubicBezTo>
                    <a:pt x="4567" y="0"/>
                    <a:pt x="3434" y="402"/>
                    <a:pt x="2568" y="1206"/>
                  </a:cubicBezTo>
                  <a:cubicBezTo>
                    <a:pt x="0" y="3603"/>
                    <a:pt x="1313" y="8282"/>
                    <a:pt x="1484" y="8796"/>
                  </a:cubicBezTo>
                  <a:lnTo>
                    <a:pt x="4623" y="7826"/>
                  </a:lnTo>
                  <a:cubicBezTo>
                    <a:pt x="4280" y="6741"/>
                    <a:pt x="3995" y="4345"/>
                    <a:pt x="4794" y="3603"/>
                  </a:cubicBezTo>
                  <a:cubicBezTo>
                    <a:pt x="5024" y="3372"/>
                    <a:pt x="5412" y="3263"/>
                    <a:pt x="5925" y="3263"/>
                  </a:cubicBezTo>
                  <a:cubicBezTo>
                    <a:pt x="6682" y="3263"/>
                    <a:pt x="7711" y="3502"/>
                    <a:pt x="8903" y="3945"/>
                  </a:cubicBezTo>
                  <a:cubicBezTo>
                    <a:pt x="11528" y="4915"/>
                    <a:pt x="13126" y="6057"/>
                    <a:pt x="13354" y="7255"/>
                  </a:cubicBezTo>
                  <a:cubicBezTo>
                    <a:pt x="13583" y="8396"/>
                    <a:pt x="12441" y="9595"/>
                    <a:pt x="12441" y="9595"/>
                  </a:cubicBezTo>
                  <a:lnTo>
                    <a:pt x="14724" y="11992"/>
                  </a:lnTo>
                  <a:cubicBezTo>
                    <a:pt x="15637" y="11136"/>
                    <a:pt x="17064" y="8967"/>
                    <a:pt x="16607" y="6627"/>
                  </a:cubicBezTo>
                  <a:cubicBezTo>
                    <a:pt x="16094" y="4230"/>
                    <a:pt x="13925" y="2290"/>
                    <a:pt x="10044" y="863"/>
                  </a:cubicBezTo>
                  <a:cubicBezTo>
                    <a:pt x="8501" y="288"/>
                    <a:pt x="7138" y="0"/>
                    <a:pt x="59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9"/>
            <p:cNvSpPr/>
            <p:nvPr/>
          </p:nvSpPr>
          <p:spPr>
            <a:xfrm>
              <a:off x="3371250" y="2928825"/>
              <a:ext cx="426625" cy="449450"/>
            </a:xfrm>
            <a:custGeom>
              <a:avLst/>
              <a:gdLst/>
              <a:ahLst/>
              <a:cxnLst/>
              <a:rect l="l" t="t" r="r" b="b"/>
              <a:pathLst>
                <a:path w="17065" h="17978" extrusionOk="0">
                  <a:moveTo>
                    <a:pt x="4053" y="1"/>
                  </a:moveTo>
                  <a:lnTo>
                    <a:pt x="1" y="571"/>
                  </a:lnTo>
                  <a:cubicBezTo>
                    <a:pt x="1199" y="9018"/>
                    <a:pt x="7877" y="16151"/>
                    <a:pt x="16209" y="17978"/>
                  </a:cubicBezTo>
                  <a:lnTo>
                    <a:pt x="17065" y="13926"/>
                  </a:lnTo>
                  <a:cubicBezTo>
                    <a:pt x="10502" y="12499"/>
                    <a:pt x="5023" y="6621"/>
                    <a:pt x="40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9"/>
            <p:cNvSpPr/>
            <p:nvPr/>
          </p:nvSpPr>
          <p:spPr>
            <a:xfrm>
              <a:off x="3312775" y="1691825"/>
              <a:ext cx="764750" cy="1342600"/>
            </a:xfrm>
            <a:custGeom>
              <a:avLst/>
              <a:gdLst/>
              <a:ahLst/>
              <a:cxnLst/>
              <a:rect l="l" t="t" r="r" b="b"/>
              <a:pathLst>
                <a:path w="30590" h="53704" extrusionOk="0">
                  <a:moveTo>
                    <a:pt x="15980" y="1"/>
                  </a:moveTo>
                  <a:lnTo>
                    <a:pt x="11928" y="5194"/>
                  </a:lnTo>
                  <a:cubicBezTo>
                    <a:pt x="15010" y="7648"/>
                    <a:pt x="19290" y="11986"/>
                    <a:pt x="21630" y="18663"/>
                  </a:cubicBezTo>
                  <a:cubicBezTo>
                    <a:pt x="23741" y="24712"/>
                    <a:pt x="23399" y="31789"/>
                    <a:pt x="20659" y="37153"/>
                  </a:cubicBezTo>
                  <a:cubicBezTo>
                    <a:pt x="19233" y="40007"/>
                    <a:pt x="16436" y="43716"/>
                    <a:pt x="11243" y="45314"/>
                  </a:cubicBezTo>
                  <a:cubicBezTo>
                    <a:pt x="9474" y="45885"/>
                    <a:pt x="7533" y="46113"/>
                    <a:pt x="5479" y="46399"/>
                  </a:cubicBezTo>
                  <a:cubicBezTo>
                    <a:pt x="3710" y="46627"/>
                    <a:pt x="1883" y="46855"/>
                    <a:pt x="0" y="47255"/>
                  </a:cubicBezTo>
                  <a:lnTo>
                    <a:pt x="1541" y="53704"/>
                  </a:lnTo>
                  <a:cubicBezTo>
                    <a:pt x="3025" y="53304"/>
                    <a:pt x="4623" y="53133"/>
                    <a:pt x="6278" y="52905"/>
                  </a:cubicBezTo>
                  <a:cubicBezTo>
                    <a:pt x="8504" y="52676"/>
                    <a:pt x="10843" y="52391"/>
                    <a:pt x="13240" y="51649"/>
                  </a:cubicBezTo>
                  <a:cubicBezTo>
                    <a:pt x="19061" y="49823"/>
                    <a:pt x="23684" y="45828"/>
                    <a:pt x="26595" y="40121"/>
                  </a:cubicBezTo>
                  <a:cubicBezTo>
                    <a:pt x="30076" y="33101"/>
                    <a:pt x="30590" y="24256"/>
                    <a:pt x="27850" y="16494"/>
                  </a:cubicBezTo>
                  <a:cubicBezTo>
                    <a:pt x="24940" y="8276"/>
                    <a:pt x="19803" y="2968"/>
                    <a:pt x="159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9"/>
            <p:cNvSpPr/>
            <p:nvPr/>
          </p:nvSpPr>
          <p:spPr>
            <a:xfrm>
              <a:off x="2124275" y="1409750"/>
              <a:ext cx="1637950" cy="1673200"/>
            </a:xfrm>
            <a:custGeom>
              <a:avLst/>
              <a:gdLst/>
              <a:ahLst/>
              <a:cxnLst/>
              <a:rect l="l" t="t" r="r" b="b"/>
              <a:pathLst>
                <a:path w="65518" h="66928" extrusionOk="0">
                  <a:moveTo>
                    <a:pt x="33193" y="0"/>
                  </a:moveTo>
                  <a:cubicBezTo>
                    <a:pt x="32413" y="0"/>
                    <a:pt x="31677" y="16"/>
                    <a:pt x="30990" y="41"/>
                  </a:cubicBezTo>
                  <a:cubicBezTo>
                    <a:pt x="29734" y="212"/>
                    <a:pt x="27166" y="669"/>
                    <a:pt x="24712" y="2666"/>
                  </a:cubicBezTo>
                  <a:cubicBezTo>
                    <a:pt x="23456" y="3693"/>
                    <a:pt x="22600" y="4835"/>
                    <a:pt x="22087" y="5634"/>
                  </a:cubicBezTo>
                  <a:cubicBezTo>
                    <a:pt x="16152" y="15450"/>
                    <a:pt x="11186" y="26579"/>
                    <a:pt x="4281" y="35082"/>
                  </a:cubicBezTo>
                  <a:cubicBezTo>
                    <a:pt x="3082" y="36851"/>
                    <a:pt x="1427" y="39762"/>
                    <a:pt x="571" y="43643"/>
                  </a:cubicBezTo>
                  <a:cubicBezTo>
                    <a:pt x="58" y="46097"/>
                    <a:pt x="1" y="48265"/>
                    <a:pt x="58" y="49977"/>
                  </a:cubicBezTo>
                  <a:cubicBezTo>
                    <a:pt x="1028" y="52317"/>
                    <a:pt x="2968" y="56312"/>
                    <a:pt x="6906" y="59907"/>
                  </a:cubicBezTo>
                  <a:cubicBezTo>
                    <a:pt x="12670" y="65158"/>
                    <a:pt x="19062" y="66471"/>
                    <a:pt x="21630" y="66870"/>
                  </a:cubicBezTo>
                  <a:lnTo>
                    <a:pt x="47882" y="66927"/>
                  </a:lnTo>
                  <a:cubicBezTo>
                    <a:pt x="47924" y="66927"/>
                    <a:pt x="47966" y="66928"/>
                    <a:pt x="48008" y="66928"/>
                  </a:cubicBezTo>
                  <a:cubicBezTo>
                    <a:pt x="54062" y="66928"/>
                    <a:pt x="59307" y="62835"/>
                    <a:pt x="60837" y="56997"/>
                  </a:cubicBezTo>
                  <a:cubicBezTo>
                    <a:pt x="62321" y="51461"/>
                    <a:pt x="63634" y="45126"/>
                    <a:pt x="64433" y="38164"/>
                  </a:cubicBezTo>
                  <a:cubicBezTo>
                    <a:pt x="65460" y="29489"/>
                    <a:pt x="65517" y="21671"/>
                    <a:pt x="65118" y="14993"/>
                  </a:cubicBezTo>
                  <a:cubicBezTo>
                    <a:pt x="64889" y="11113"/>
                    <a:pt x="62550" y="7688"/>
                    <a:pt x="59068" y="5976"/>
                  </a:cubicBezTo>
                  <a:cubicBezTo>
                    <a:pt x="56443" y="4721"/>
                    <a:pt x="53475" y="3465"/>
                    <a:pt x="50108" y="2495"/>
                  </a:cubicBezTo>
                  <a:cubicBezTo>
                    <a:pt x="43550" y="503"/>
                    <a:pt x="37653" y="0"/>
                    <a:pt x="331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9"/>
            <p:cNvSpPr/>
            <p:nvPr/>
          </p:nvSpPr>
          <p:spPr>
            <a:xfrm>
              <a:off x="2694975" y="1455825"/>
              <a:ext cx="640650" cy="679750"/>
            </a:xfrm>
            <a:custGeom>
              <a:avLst/>
              <a:gdLst/>
              <a:ahLst/>
              <a:cxnLst/>
              <a:rect l="l" t="t" r="r" b="b"/>
              <a:pathLst>
                <a:path w="25626" h="27190" extrusionOk="0">
                  <a:moveTo>
                    <a:pt x="9802" y="1"/>
                  </a:moveTo>
                  <a:cubicBezTo>
                    <a:pt x="8716" y="1"/>
                    <a:pt x="7579" y="170"/>
                    <a:pt x="6393" y="538"/>
                  </a:cubicBezTo>
                  <a:cubicBezTo>
                    <a:pt x="2512" y="1736"/>
                    <a:pt x="514" y="4590"/>
                    <a:pt x="1" y="5446"/>
                  </a:cubicBezTo>
                  <a:cubicBezTo>
                    <a:pt x="7819" y="12694"/>
                    <a:pt x="15581" y="19942"/>
                    <a:pt x="23399" y="27190"/>
                  </a:cubicBezTo>
                  <a:cubicBezTo>
                    <a:pt x="24027" y="25078"/>
                    <a:pt x="25625" y="18743"/>
                    <a:pt x="22886" y="11609"/>
                  </a:cubicBezTo>
                  <a:cubicBezTo>
                    <a:pt x="20694" y="5764"/>
                    <a:pt x="16131" y="1"/>
                    <a:pt x="98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9"/>
            <p:cNvSpPr/>
            <p:nvPr/>
          </p:nvSpPr>
          <p:spPr>
            <a:xfrm>
              <a:off x="2703550" y="1445775"/>
              <a:ext cx="632075" cy="683025"/>
            </a:xfrm>
            <a:custGeom>
              <a:avLst/>
              <a:gdLst/>
              <a:ahLst/>
              <a:cxnLst/>
              <a:rect l="l" t="t" r="r" b="b"/>
              <a:pathLst>
                <a:path w="25283" h="27321" extrusionOk="0">
                  <a:moveTo>
                    <a:pt x="9354" y="1"/>
                  </a:moveTo>
                  <a:cubicBezTo>
                    <a:pt x="8914" y="1"/>
                    <a:pt x="8459" y="27"/>
                    <a:pt x="7990" y="84"/>
                  </a:cubicBezTo>
                  <a:cubicBezTo>
                    <a:pt x="3481" y="597"/>
                    <a:pt x="856" y="3565"/>
                    <a:pt x="114" y="4478"/>
                  </a:cubicBezTo>
                  <a:cubicBezTo>
                    <a:pt x="0" y="4649"/>
                    <a:pt x="0" y="4935"/>
                    <a:pt x="228" y="5049"/>
                  </a:cubicBezTo>
                  <a:cubicBezTo>
                    <a:pt x="300" y="5121"/>
                    <a:pt x="382" y="5152"/>
                    <a:pt x="465" y="5152"/>
                  </a:cubicBezTo>
                  <a:cubicBezTo>
                    <a:pt x="581" y="5152"/>
                    <a:pt x="700" y="5091"/>
                    <a:pt x="799" y="4992"/>
                  </a:cubicBezTo>
                  <a:cubicBezTo>
                    <a:pt x="1427" y="4136"/>
                    <a:pt x="3881" y="1396"/>
                    <a:pt x="8047" y="883"/>
                  </a:cubicBezTo>
                  <a:cubicBezTo>
                    <a:pt x="8452" y="838"/>
                    <a:pt x="8846" y="817"/>
                    <a:pt x="9227" y="817"/>
                  </a:cubicBezTo>
                  <a:cubicBezTo>
                    <a:pt x="12720" y="817"/>
                    <a:pt x="15202" y="2543"/>
                    <a:pt x="15923" y="3109"/>
                  </a:cubicBezTo>
                  <a:cubicBezTo>
                    <a:pt x="18091" y="5049"/>
                    <a:pt x="21059" y="8416"/>
                    <a:pt x="22600" y="13438"/>
                  </a:cubicBezTo>
                  <a:cubicBezTo>
                    <a:pt x="24426" y="19088"/>
                    <a:pt x="23399" y="24681"/>
                    <a:pt x="22885" y="26793"/>
                  </a:cubicBezTo>
                  <a:cubicBezTo>
                    <a:pt x="22828" y="27021"/>
                    <a:pt x="22942" y="27249"/>
                    <a:pt x="23171" y="27306"/>
                  </a:cubicBezTo>
                  <a:cubicBezTo>
                    <a:pt x="23210" y="27316"/>
                    <a:pt x="23249" y="27321"/>
                    <a:pt x="23287" y="27321"/>
                  </a:cubicBezTo>
                  <a:cubicBezTo>
                    <a:pt x="23472" y="27321"/>
                    <a:pt x="23637" y="27210"/>
                    <a:pt x="23684" y="27021"/>
                  </a:cubicBezTo>
                  <a:cubicBezTo>
                    <a:pt x="24198" y="24795"/>
                    <a:pt x="25282" y="19088"/>
                    <a:pt x="23399" y="13210"/>
                  </a:cubicBezTo>
                  <a:cubicBezTo>
                    <a:pt x="21744" y="8017"/>
                    <a:pt x="18719" y="4535"/>
                    <a:pt x="16436" y="2481"/>
                  </a:cubicBezTo>
                  <a:cubicBezTo>
                    <a:pt x="15422" y="1669"/>
                    <a:pt x="12874" y="1"/>
                    <a:pt x="93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9"/>
            <p:cNvSpPr/>
            <p:nvPr/>
          </p:nvSpPr>
          <p:spPr>
            <a:xfrm>
              <a:off x="2515200" y="1206750"/>
              <a:ext cx="703425" cy="827525"/>
            </a:xfrm>
            <a:custGeom>
              <a:avLst/>
              <a:gdLst/>
              <a:ahLst/>
              <a:cxnLst/>
              <a:rect l="l" t="t" r="r" b="b"/>
              <a:pathLst>
                <a:path w="28137" h="33101" extrusionOk="0">
                  <a:moveTo>
                    <a:pt x="24370" y="0"/>
                  </a:moveTo>
                  <a:lnTo>
                    <a:pt x="5594" y="114"/>
                  </a:lnTo>
                  <a:lnTo>
                    <a:pt x="3026" y="171"/>
                  </a:lnTo>
                  <a:cubicBezTo>
                    <a:pt x="1542" y="171"/>
                    <a:pt x="400" y="1313"/>
                    <a:pt x="343" y="2796"/>
                  </a:cubicBezTo>
                  <a:lnTo>
                    <a:pt x="343" y="4680"/>
                  </a:lnTo>
                  <a:lnTo>
                    <a:pt x="58" y="27108"/>
                  </a:lnTo>
                  <a:lnTo>
                    <a:pt x="1" y="30418"/>
                  </a:lnTo>
                  <a:cubicBezTo>
                    <a:pt x="1" y="31902"/>
                    <a:pt x="1199" y="33101"/>
                    <a:pt x="2683" y="33101"/>
                  </a:cubicBezTo>
                  <a:lnTo>
                    <a:pt x="5308" y="33044"/>
                  </a:lnTo>
                  <a:lnTo>
                    <a:pt x="23742" y="32758"/>
                  </a:lnTo>
                  <a:lnTo>
                    <a:pt x="27908" y="32701"/>
                  </a:lnTo>
                  <a:lnTo>
                    <a:pt x="27908" y="29619"/>
                  </a:lnTo>
                  <a:lnTo>
                    <a:pt x="28136" y="4623"/>
                  </a:lnTo>
                  <a:lnTo>
                    <a:pt x="281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9"/>
            <p:cNvSpPr/>
            <p:nvPr/>
          </p:nvSpPr>
          <p:spPr>
            <a:xfrm>
              <a:off x="2422475" y="1686125"/>
              <a:ext cx="289650" cy="349575"/>
            </a:xfrm>
            <a:custGeom>
              <a:avLst/>
              <a:gdLst/>
              <a:ahLst/>
              <a:cxnLst/>
              <a:rect l="l" t="t" r="r" b="b"/>
              <a:pathLst>
                <a:path w="11586" h="13983" fill="none" extrusionOk="0">
                  <a:moveTo>
                    <a:pt x="1598" y="2055"/>
                  </a:moveTo>
                  <a:cubicBezTo>
                    <a:pt x="2112" y="1142"/>
                    <a:pt x="3025" y="400"/>
                    <a:pt x="4052" y="172"/>
                  </a:cubicBezTo>
                  <a:cubicBezTo>
                    <a:pt x="5137" y="1"/>
                    <a:pt x="6335" y="457"/>
                    <a:pt x="6792" y="1370"/>
                  </a:cubicBezTo>
                  <a:cubicBezTo>
                    <a:pt x="7248" y="2283"/>
                    <a:pt x="7134" y="3482"/>
                    <a:pt x="7819" y="4167"/>
                  </a:cubicBezTo>
                  <a:cubicBezTo>
                    <a:pt x="8675" y="5023"/>
                    <a:pt x="10216" y="4623"/>
                    <a:pt x="11072" y="5479"/>
                  </a:cubicBezTo>
                  <a:cubicBezTo>
                    <a:pt x="11586" y="5993"/>
                    <a:pt x="11586" y="6849"/>
                    <a:pt x="11528" y="7591"/>
                  </a:cubicBezTo>
                  <a:cubicBezTo>
                    <a:pt x="11186" y="9931"/>
                    <a:pt x="9588" y="12156"/>
                    <a:pt x="7419" y="13184"/>
                  </a:cubicBezTo>
                  <a:cubicBezTo>
                    <a:pt x="6392" y="13697"/>
                    <a:pt x="5137" y="13983"/>
                    <a:pt x="3995" y="13697"/>
                  </a:cubicBezTo>
                  <a:cubicBezTo>
                    <a:pt x="2226" y="13241"/>
                    <a:pt x="913" y="11586"/>
                    <a:pt x="457" y="9759"/>
                  </a:cubicBezTo>
                  <a:cubicBezTo>
                    <a:pt x="0" y="7990"/>
                    <a:pt x="172" y="6107"/>
                    <a:pt x="343" y="4281"/>
                  </a:cubicBezTo>
                  <a:cubicBezTo>
                    <a:pt x="400" y="3710"/>
                    <a:pt x="571" y="2968"/>
                    <a:pt x="1142" y="2911"/>
                  </a:cubicBezTo>
                </a:path>
              </a:pathLst>
            </a:custGeom>
            <a:noFill/>
            <a:ln w="8550" cap="flat" cmpd="sng">
              <a:solidFill>
                <a:srgbClr val="FFCF06"/>
              </a:solidFill>
              <a:prstDash val="solid"/>
              <a:miter lim="5707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9"/>
            <p:cNvSpPr/>
            <p:nvPr/>
          </p:nvSpPr>
          <p:spPr>
            <a:xfrm>
              <a:off x="2523775" y="1209600"/>
              <a:ext cx="132700" cy="114150"/>
            </a:xfrm>
            <a:custGeom>
              <a:avLst/>
              <a:gdLst/>
              <a:ahLst/>
              <a:cxnLst/>
              <a:rect l="l" t="t" r="r" b="b"/>
              <a:pathLst>
                <a:path w="5308" h="4566" extrusionOk="0">
                  <a:moveTo>
                    <a:pt x="5308" y="0"/>
                  </a:moveTo>
                  <a:lnTo>
                    <a:pt x="2683" y="57"/>
                  </a:lnTo>
                  <a:cubicBezTo>
                    <a:pt x="1256" y="57"/>
                    <a:pt x="57" y="1199"/>
                    <a:pt x="57" y="2682"/>
                  </a:cubicBezTo>
                  <a:lnTo>
                    <a:pt x="0" y="4566"/>
                  </a:lnTo>
                  <a:lnTo>
                    <a:pt x="53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9"/>
            <p:cNvSpPr/>
            <p:nvPr/>
          </p:nvSpPr>
          <p:spPr>
            <a:xfrm>
              <a:off x="3124425" y="1206750"/>
              <a:ext cx="94200" cy="115575"/>
            </a:xfrm>
            <a:custGeom>
              <a:avLst/>
              <a:gdLst/>
              <a:ahLst/>
              <a:cxnLst/>
              <a:rect l="l" t="t" r="r" b="b"/>
              <a:pathLst>
                <a:path w="3768" h="4623" extrusionOk="0">
                  <a:moveTo>
                    <a:pt x="1" y="0"/>
                  </a:moveTo>
                  <a:lnTo>
                    <a:pt x="3767" y="4623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9"/>
            <p:cNvSpPr/>
            <p:nvPr/>
          </p:nvSpPr>
          <p:spPr>
            <a:xfrm>
              <a:off x="2515200" y="1884450"/>
              <a:ext cx="132725" cy="149825"/>
            </a:xfrm>
            <a:custGeom>
              <a:avLst/>
              <a:gdLst/>
              <a:ahLst/>
              <a:cxnLst/>
              <a:rect l="l" t="t" r="r" b="b"/>
              <a:pathLst>
                <a:path w="5309" h="5993" extrusionOk="0">
                  <a:moveTo>
                    <a:pt x="58" y="0"/>
                  </a:moveTo>
                  <a:lnTo>
                    <a:pt x="1" y="3310"/>
                  </a:lnTo>
                  <a:cubicBezTo>
                    <a:pt x="1" y="4794"/>
                    <a:pt x="1199" y="5993"/>
                    <a:pt x="2683" y="5993"/>
                  </a:cubicBezTo>
                  <a:lnTo>
                    <a:pt x="5308" y="593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C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9"/>
            <p:cNvSpPr/>
            <p:nvPr/>
          </p:nvSpPr>
          <p:spPr>
            <a:xfrm>
              <a:off x="3110175" y="1947225"/>
              <a:ext cx="102750" cy="78500"/>
            </a:xfrm>
            <a:custGeom>
              <a:avLst/>
              <a:gdLst/>
              <a:ahLst/>
              <a:cxnLst/>
              <a:rect l="l" t="t" r="r" b="b"/>
              <a:pathLst>
                <a:path w="4110" h="3140" extrusionOk="0">
                  <a:moveTo>
                    <a:pt x="4109" y="0"/>
                  </a:moveTo>
                  <a:lnTo>
                    <a:pt x="0" y="3139"/>
                  </a:lnTo>
                  <a:lnTo>
                    <a:pt x="0" y="3139"/>
                  </a:lnTo>
                  <a:lnTo>
                    <a:pt x="4109" y="3082"/>
                  </a:lnTo>
                  <a:lnTo>
                    <a:pt x="4109" y="0"/>
                  </a:lnTo>
                  <a:close/>
                </a:path>
              </a:pathLst>
            </a:custGeom>
            <a:solidFill>
              <a:srgbClr val="FFC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9"/>
            <p:cNvSpPr/>
            <p:nvPr/>
          </p:nvSpPr>
          <p:spPr>
            <a:xfrm>
              <a:off x="3164375" y="1343700"/>
              <a:ext cx="11450" cy="657750"/>
            </a:xfrm>
            <a:custGeom>
              <a:avLst/>
              <a:gdLst/>
              <a:ahLst/>
              <a:cxnLst/>
              <a:rect l="l" t="t" r="r" b="b"/>
              <a:pathLst>
                <a:path w="458" h="26310" fill="none" extrusionOk="0">
                  <a:moveTo>
                    <a:pt x="457" y="1"/>
                  </a:moveTo>
                  <a:lnTo>
                    <a:pt x="1" y="26310"/>
                  </a:lnTo>
                </a:path>
              </a:pathLst>
            </a:custGeom>
            <a:solidFill>
              <a:schemeClr val="dk1"/>
            </a:solidFill>
            <a:ln w="14275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9"/>
            <p:cNvSpPr/>
            <p:nvPr/>
          </p:nvSpPr>
          <p:spPr>
            <a:xfrm>
              <a:off x="3175800" y="1233850"/>
              <a:ext cx="1450" cy="62800"/>
            </a:xfrm>
            <a:custGeom>
              <a:avLst/>
              <a:gdLst/>
              <a:ahLst/>
              <a:cxnLst/>
              <a:rect l="l" t="t" r="r" b="b"/>
              <a:pathLst>
                <a:path w="58" h="2512" fill="none" extrusionOk="0">
                  <a:moveTo>
                    <a:pt x="57" y="0"/>
                  </a:moveTo>
                  <a:lnTo>
                    <a:pt x="0" y="2511"/>
                  </a:lnTo>
                </a:path>
              </a:pathLst>
            </a:custGeom>
            <a:solidFill>
              <a:schemeClr val="dk1"/>
            </a:solidFill>
            <a:ln w="14275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9"/>
            <p:cNvSpPr/>
            <p:nvPr/>
          </p:nvSpPr>
          <p:spPr>
            <a:xfrm>
              <a:off x="2693550" y="1336575"/>
              <a:ext cx="348150" cy="49950"/>
            </a:xfrm>
            <a:custGeom>
              <a:avLst/>
              <a:gdLst/>
              <a:ahLst/>
              <a:cxnLst/>
              <a:rect l="l" t="t" r="r" b="b"/>
              <a:pathLst>
                <a:path w="13926" h="1998" extrusionOk="0">
                  <a:moveTo>
                    <a:pt x="1" y="0"/>
                  </a:moveTo>
                  <a:lnTo>
                    <a:pt x="1" y="1998"/>
                  </a:lnTo>
                  <a:lnTo>
                    <a:pt x="13926" y="1998"/>
                  </a:lnTo>
                  <a:lnTo>
                    <a:pt x="1392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9"/>
            <p:cNvSpPr/>
            <p:nvPr/>
          </p:nvSpPr>
          <p:spPr>
            <a:xfrm>
              <a:off x="2787725" y="1502075"/>
              <a:ext cx="906000" cy="881750"/>
            </a:xfrm>
            <a:custGeom>
              <a:avLst/>
              <a:gdLst/>
              <a:ahLst/>
              <a:cxnLst/>
              <a:rect l="l" t="t" r="r" b="b"/>
              <a:pathLst>
                <a:path w="36240" h="35270" extrusionOk="0">
                  <a:moveTo>
                    <a:pt x="11928" y="7876"/>
                  </a:moveTo>
                  <a:lnTo>
                    <a:pt x="23114" y="11072"/>
                  </a:lnTo>
                  <a:lnTo>
                    <a:pt x="9645" y="20945"/>
                  </a:lnTo>
                  <a:lnTo>
                    <a:pt x="11928" y="7876"/>
                  </a:lnTo>
                  <a:close/>
                  <a:moveTo>
                    <a:pt x="6050" y="0"/>
                  </a:moveTo>
                  <a:lnTo>
                    <a:pt x="0" y="35270"/>
                  </a:lnTo>
                  <a:lnTo>
                    <a:pt x="36240" y="8561"/>
                  </a:lnTo>
                  <a:lnTo>
                    <a:pt x="60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9"/>
            <p:cNvSpPr/>
            <p:nvPr/>
          </p:nvSpPr>
          <p:spPr>
            <a:xfrm>
              <a:off x="2970350" y="1573400"/>
              <a:ext cx="603525" cy="158400"/>
            </a:xfrm>
            <a:custGeom>
              <a:avLst/>
              <a:gdLst/>
              <a:ahLst/>
              <a:cxnLst/>
              <a:rect l="l" t="t" r="r" b="b"/>
              <a:pathLst>
                <a:path w="24141" h="6336" fill="none" extrusionOk="0">
                  <a:moveTo>
                    <a:pt x="24141" y="6336"/>
                  </a:moveTo>
                  <a:lnTo>
                    <a:pt x="0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9"/>
            <p:cNvSpPr/>
            <p:nvPr/>
          </p:nvSpPr>
          <p:spPr>
            <a:xfrm>
              <a:off x="3531050" y="1700400"/>
              <a:ext cx="4300" cy="15700"/>
            </a:xfrm>
            <a:custGeom>
              <a:avLst/>
              <a:gdLst/>
              <a:ahLst/>
              <a:cxnLst/>
              <a:rect l="l" t="t" r="r" b="b"/>
              <a:pathLst>
                <a:path w="172" h="628" fill="none" extrusionOk="0">
                  <a:moveTo>
                    <a:pt x="1" y="628"/>
                  </a:moveTo>
                  <a:lnTo>
                    <a:pt x="172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9"/>
            <p:cNvSpPr/>
            <p:nvPr/>
          </p:nvSpPr>
          <p:spPr>
            <a:xfrm>
              <a:off x="3488250" y="1686125"/>
              <a:ext cx="5725" cy="21425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1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9"/>
            <p:cNvSpPr/>
            <p:nvPr/>
          </p:nvSpPr>
          <p:spPr>
            <a:xfrm>
              <a:off x="3452575" y="1676150"/>
              <a:ext cx="5750" cy="22850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3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9"/>
            <p:cNvSpPr/>
            <p:nvPr/>
          </p:nvSpPr>
          <p:spPr>
            <a:xfrm>
              <a:off x="3411200" y="1661875"/>
              <a:ext cx="5750" cy="21425"/>
            </a:xfrm>
            <a:custGeom>
              <a:avLst/>
              <a:gdLst/>
              <a:ahLst/>
              <a:cxnLst/>
              <a:rect l="l" t="t" r="r" b="b"/>
              <a:pathLst>
                <a:path w="230" h="857" fill="none" extrusionOk="0">
                  <a:moveTo>
                    <a:pt x="1" y="856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9"/>
            <p:cNvSpPr/>
            <p:nvPr/>
          </p:nvSpPr>
          <p:spPr>
            <a:xfrm>
              <a:off x="3381250" y="1653300"/>
              <a:ext cx="5725" cy="21425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9"/>
            <p:cNvSpPr/>
            <p:nvPr/>
          </p:nvSpPr>
          <p:spPr>
            <a:xfrm>
              <a:off x="3339875" y="1637625"/>
              <a:ext cx="5725" cy="21425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6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9"/>
            <p:cNvSpPr/>
            <p:nvPr/>
          </p:nvSpPr>
          <p:spPr>
            <a:xfrm>
              <a:off x="3295650" y="1631900"/>
              <a:ext cx="5725" cy="21425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9"/>
            <p:cNvSpPr/>
            <p:nvPr/>
          </p:nvSpPr>
          <p:spPr>
            <a:xfrm>
              <a:off x="3254275" y="1616225"/>
              <a:ext cx="5725" cy="22850"/>
            </a:xfrm>
            <a:custGeom>
              <a:avLst/>
              <a:gdLst/>
              <a:ahLst/>
              <a:cxnLst/>
              <a:rect l="l" t="t" r="r" b="b"/>
              <a:pathLst>
                <a:path w="229" h="914" fill="none" extrusionOk="0">
                  <a:moveTo>
                    <a:pt x="0" y="913"/>
                  </a:moveTo>
                  <a:lnTo>
                    <a:pt x="228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9"/>
            <p:cNvSpPr/>
            <p:nvPr/>
          </p:nvSpPr>
          <p:spPr>
            <a:xfrm>
              <a:off x="3210050" y="1610500"/>
              <a:ext cx="5725" cy="21425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8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9"/>
            <p:cNvSpPr/>
            <p:nvPr/>
          </p:nvSpPr>
          <p:spPr>
            <a:xfrm>
              <a:off x="3168650" y="1594825"/>
              <a:ext cx="5750" cy="22850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3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9"/>
            <p:cNvSpPr/>
            <p:nvPr/>
          </p:nvSpPr>
          <p:spPr>
            <a:xfrm>
              <a:off x="3125850" y="1584825"/>
              <a:ext cx="4325" cy="21425"/>
            </a:xfrm>
            <a:custGeom>
              <a:avLst/>
              <a:gdLst/>
              <a:ahLst/>
              <a:cxnLst/>
              <a:rect l="l" t="t" r="r" b="b"/>
              <a:pathLst>
                <a:path w="173" h="857" fill="none" extrusionOk="0">
                  <a:moveTo>
                    <a:pt x="1" y="857"/>
                  </a:moveTo>
                  <a:lnTo>
                    <a:pt x="172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9"/>
            <p:cNvSpPr/>
            <p:nvPr/>
          </p:nvSpPr>
          <p:spPr>
            <a:xfrm>
              <a:off x="3083050" y="1569125"/>
              <a:ext cx="5750" cy="22850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4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9"/>
            <p:cNvSpPr/>
            <p:nvPr/>
          </p:nvSpPr>
          <p:spPr>
            <a:xfrm>
              <a:off x="3044525" y="1563425"/>
              <a:ext cx="4325" cy="22850"/>
            </a:xfrm>
            <a:custGeom>
              <a:avLst/>
              <a:gdLst/>
              <a:ahLst/>
              <a:cxnLst/>
              <a:rect l="l" t="t" r="r" b="b"/>
              <a:pathLst>
                <a:path w="173" h="914" fill="none" extrusionOk="0">
                  <a:moveTo>
                    <a:pt x="1" y="914"/>
                  </a:moveTo>
                  <a:lnTo>
                    <a:pt x="172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9"/>
            <p:cNvSpPr/>
            <p:nvPr/>
          </p:nvSpPr>
          <p:spPr>
            <a:xfrm>
              <a:off x="3003150" y="1549150"/>
              <a:ext cx="5750" cy="21425"/>
            </a:xfrm>
            <a:custGeom>
              <a:avLst/>
              <a:gdLst/>
              <a:ahLst/>
              <a:cxnLst/>
              <a:rect l="l" t="t" r="r" b="b"/>
              <a:pathLst>
                <a:path w="230" h="857" fill="none" extrusionOk="0">
                  <a:moveTo>
                    <a:pt x="1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9"/>
            <p:cNvSpPr/>
            <p:nvPr/>
          </p:nvSpPr>
          <p:spPr>
            <a:xfrm>
              <a:off x="2926125" y="1823100"/>
              <a:ext cx="567850" cy="422325"/>
            </a:xfrm>
            <a:custGeom>
              <a:avLst/>
              <a:gdLst/>
              <a:ahLst/>
              <a:cxnLst/>
              <a:rect l="l" t="t" r="r" b="b"/>
              <a:pathLst>
                <a:path w="22714" h="16893" fill="none" extrusionOk="0">
                  <a:moveTo>
                    <a:pt x="22714" y="0"/>
                  </a:moveTo>
                  <a:lnTo>
                    <a:pt x="0" y="16893"/>
                  </a:lnTo>
                </a:path>
              </a:pathLst>
            </a:custGeom>
            <a:noFill/>
            <a:ln w="85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9"/>
            <p:cNvSpPr/>
            <p:nvPr/>
          </p:nvSpPr>
          <p:spPr>
            <a:xfrm>
              <a:off x="2665025" y="2325300"/>
              <a:ext cx="222600" cy="756200"/>
            </a:xfrm>
            <a:custGeom>
              <a:avLst/>
              <a:gdLst/>
              <a:ahLst/>
              <a:cxnLst/>
              <a:rect l="l" t="t" r="r" b="b"/>
              <a:pathLst>
                <a:path w="8904" h="30248" fill="none" extrusionOk="0">
                  <a:moveTo>
                    <a:pt x="8903" y="1"/>
                  </a:moveTo>
                  <a:lnTo>
                    <a:pt x="6506" y="15581"/>
                  </a:lnTo>
                  <a:lnTo>
                    <a:pt x="0" y="30248"/>
                  </a:lnTo>
                </a:path>
              </a:pathLst>
            </a:custGeom>
            <a:solidFill>
              <a:schemeClr val="dk1"/>
            </a:solidFill>
            <a:ln w="14275" cap="rnd" cmpd="sng">
              <a:solidFill>
                <a:srgbClr val="0926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9"/>
            <p:cNvSpPr/>
            <p:nvPr/>
          </p:nvSpPr>
          <p:spPr>
            <a:xfrm>
              <a:off x="2376825" y="1516850"/>
              <a:ext cx="903150" cy="988250"/>
            </a:xfrm>
            <a:custGeom>
              <a:avLst/>
              <a:gdLst/>
              <a:ahLst/>
              <a:cxnLst/>
              <a:rect l="l" t="t" r="r" b="b"/>
              <a:pathLst>
                <a:path w="36126" h="39530" extrusionOk="0">
                  <a:moveTo>
                    <a:pt x="5269" y="1"/>
                  </a:moveTo>
                  <a:cubicBezTo>
                    <a:pt x="3541" y="1"/>
                    <a:pt x="2097" y="1341"/>
                    <a:pt x="1940" y="3062"/>
                  </a:cubicBezTo>
                  <a:lnTo>
                    <a:pt x="0" y="22466"/>
                  </a:lnTo>
                  <a:lnTo>
                    <a:pt x="34185" y="39530"/>
                  </a:lnTo>
                  <a:lnTo>
                    <a:pt x="36125" y="24749"/>
                  </a:lnTo>
                  <a:cubicBezTo>
                    <a:pt x="34984" y="21381"/>
                    <a:pt x="32131" y="14704"/>
                    <a:pt x="25625" y="8997"/>
                  </a:cubicBezTo>
                  <a:cubicBezTo>
                    <a:pt x="18491" y="2662"/>
                    <a:pt x="10615" y="665"/>
                    <a:pt x="5764" y="37"/>
                  </a:cubicBezTo>
                  <a:cubicBezTo>
                    <a:pt x="5597" y="13"/>
                    <a:pt x="5432" y="1"/>
                    <a:pt x="52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9"/>
            <p:cNvSpPr/>
            <p:nvPr/>
          </p:nvSpPr>
          <p:spPr>
            <a:xfrm>
              <a:off x="2185625" y="2059925"/>
              <a:ext cx="861800" cy="663750"/>
            </a:xfrm>
            <a:custGeom>
              <a:avLst/>
              <a:gdLst/>
              <a:ahLst/>
              <a:cxnLst/>
              <a:rect l="l" t="t" r="r" b="b"/>
              <a:pathLst>
                <a:path w="34472" h="26550" extrusionOk="0">
                  <a:moveTo>
                    <a:pt x="8732" y="1"/>
                  </a:moveTo>
                  <a:cubicBezTo>
                    <a:pt x="8390" y="1"/>
                    <a:pt x="4110" y="1"/>
                    <a:pt x="1599" y="3596"/>
                  </a:cubicBezTo>
                  <a:cubicBezTo>
                    <a:pt x="58" y="5822"/>
                    <a:pt x="1" y="8219"/>
                    <a:pt x="286" y="9874"/>
                  </a:cubicBezTo>
                  <a:cubicBezTo>
                    <a:pt x="457" y="11130"/>
                    <a:pt x="857" y="11986"/>
                    <a:pt x="914" y="12043"/>
                  </a:cubicBezTo>
                  <a:lnTo>
                    <a:pt x="22829" y="25112"/>
                  </a:lnTo>
                  <a:lnTo>
                    <a:pt x="23342" y="25397"/>
                  </a:lnTo>
                  <a:cubicBezTo>
                    <a:pt x="24027" y="25854"/>
                    <a:pt x="24826" y="26082"/>
                    <a:pt x="25682" y="26196"/>
                  </a:cubicBezTo>
                  <a:cubicBezTo>
                    <a:pt x="27109" y="26310"/>
                    <a:pt x="28536" y="26424"/>
                    <a:pt x="29962" y="26538"/>
                  </a:cubicBezTo>
                  <a:cubicBezTo>
                    <a:pt x="30049" y="26546"/>
                    <a:pt x="30136" y="26549"/>
                    <a:pt x="30222" y="26549"/>
                  </a:cubicBezTo>
                  <a:cubicBezTo>
                    <a:pt x="31495" y="26549"/>
                    <a:pt x="32674" y="25770"/>
                    <a:pt x="33101" y="24541"/>
                  </a:cubicBezTo>
                  <a:cubicBezTo>
                    <a:pt x="33501" y="23457"/>
                    <a:pt x="33843" y="22087"/>
                    <a:pt x="34072" y="20546"/>
                  </a:cubicBezTo>
                  <a:cubicBezTo>
                    <a:pt x="34471" y="17578"/>
                    <a:pt x="34014" y="15067"/>
                    <a:pt x="33672" y="13584"/>
                  </a:cubicBezTo>
                  <a:cubicBezTo>
                    <a:pt x="25340" y="9018"/>
                    <a:pt x="17065" y="4509"/>
                    <a:pt x="8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2556925" y="1769675"/>
              <a:ext cx="373500" cy="367700"/>
            </a:xfrm>
            <a:custGeom>
              <a:avLst/>
              <a:gdLst/>
              <a:ahLst/>
              <a:cxnLst/>
              <a:rect l="l" t="t" r="r" b="b"/>
              <a:pathLst>
                <a:path w="14940" h="14708" extrusionOk="0">
                  <a:moveTo>
                    <a:pt x="9622" y="1"/>
                  </a:moveTo>
                  <a:cubicBezTo>
                    <a:pt x="9394" y="1"/>
                    <a:pt x="9157" y="79"/>
                    <a:pt x="8947" y="254"/>
                  </a:cubicBezTo>
                  <a:lnTo>
                    <a:pt x="6436" y="2423"/>
                  </a:lnTo>
                  <a:cubicBezTo>
                    <a:pt x="6218" y="2597"/>
                    <a:pt x="5967" y="2671"/>
                    <a:pt x="5733" y="2671"/>
                  </a:cubicBezTo>
                  <a:cubicBezTo>
                    <a:pt x="5661" y="2671"/>
                    <a:pt x="5590" y="2664"/>
                    <a:pt x="5523" y="2651"/>
                  </a:cubicBezTo>
                  <a:lnTo>
                    <a:pt x="2270" y="1795"/>
                  </a:lnTo>
                  <a:cubicBezTo>
                    <a:pt x="2169" y="1768"/>
                    <a:pt x="2070" y="1755"/>
                    <a:pt x="1975" y="1755"/>
                  </a:cubicBezTo>
                  <a:cubicBezTo>
                    <a:pt x="1265" y="1755"/>
                    <a:pt x="763" y="2460"/>
                    <a:pt x="1014" y="3165"/>
                  </a:cubicBezTo>
                  <a:lnTo>
                    <a:pt x="2327" y="6246"/>
                  </a:lnTo>
                  <a:cubicBezTo>
                    <a:pt x="2441" y="6589"/>
                    <a:pt x="2441" y="6931"/>
                    <a:pt x="2270" y="7216"/>
                  </a:cubicBezTo>
                  <a:lnTo>
                    <a:pt x="443" y="10013"/>
                  </a:lnTo>
                  <a:cubicBezTo>
                    <a:pt x="1" y="10733"/>
                    <a:pt x="471" y="11613"/>
                    <a:pt x="1281" y="11613"/>
                  </a:cubicBezTo>
                  <a:cubicBezTo>
                    <a:pt x="1306" y="11613"/>
                    <a:pt x="1331" y="11613"/>
                    <a:pt x="1357" y="11611"/>
                  </a:cubicBezTo>
                  <a:lnTo>
                    <a:pt x="4724" y="11383"/>
                  </a:lnTo>
                  <a:cubicBezTo>
                    <a:pt x="4769" y="11375"/>
                    <a:pt x="4814" y="11372"/>
                    <a:pt x="4858" y="11372"/>
                  </a:cubicBezTo>
                  <a:cubicBezTo>
                    <a:pt x="5153" y="11372"/>
                    <a:pt x="5431" y="11527"/>
                    <a:pt x="5580" y="11725"/>
                  </a:cubicBezTo>
                  <a:lnTo>
                    <a:pt x="7691" y="14350"/>
                  </a:lnTo>
                  <a:cubicBezTo>
                    <a:pt x="7912" y="14593"/>
                    <a:pt x="8201" y="14708"/>
                    <a:pt x="8485" y="14708"/>
                  </a:cubicBezTo>
                  <a:cubicBezTo>
                    <a:pt x="8937" y="14708"/>
                    <a:pt x="9378" y="14419"/>
                    <a:pt x="9518" y="13894"/>
                  </a:cubicBezTo>
                  <a:lnTo>
                    <a:pt x="10317" y="10641"/>
                  </a:lnTo>
                  <a:cubicBezTo>
                    <a:pt x="10374" y="10355"/>
                    <a:pt x="10602" y="10070"/>
                    <a:pt x="10944" y="9956"/>
                  </a:cubicBezTo>
                  <a:lnTo>
                    <a:pt x="14026" y="8757"/>
                  </a:lnTo>
                  <a:cubicBezTo>
                    <a:pt x="14825" y="8415"/>
                    <a:pt x="14939" y="7331"/>
                    <a:pt x="14197" y="6874"/>
                  </a:cubicBezTo>
                  <a:lnTo>
                    <a:pt x="11344" y="5162"/>
                  </a:lnTo>
                  <a:cubicBezTo>
                    <a:pt x="11059" y="4991"/>
                    <a:pt x="10887" y="4648"/>
                    <a:pt x="10830" y="4306"/>
                  </a:cubicBezTo>
                  <a:lnTo>
                    <a:pt x="10659" y="996"/>
                  </a:lnTo>
                  <a:cubicBezTo>
                    <a:pt x="10619" y="402"/>
                    <a:pt x="10141" y="1"/>
                    <a:pt x="9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3061650" y="2135550"/>
              <a:ext cx="246850" cy="947400"/>
            </a:xfrm>
            <a:custGeom>
              <a:avLst/>
              <a:gdLst/>
              <a:ahLst/>
              <a:cxnLst/>
              <a:rect l="l" t="t" r="r" b="b"/>
              <a:pathLst>
                <a:path w="9874" h="37896" fill="none" extrusionOk="0">
                  <a:moveTo>
                    <a:pt x="8732" y="1"/>
                  </a:moveTo>
                  <a:cubicBezTo>
                    <a:pt x="8732" y="1"/>
                    <a:pt x="9874" y="22030"/>
                    <a:pt x="1" y="37895"/>
                  </a:cubicBezTo>
                </a:path>
              </a:pathLst>
            </a:custGeom>
            <a:solidFill>
              <a:schemeClr val="dk1"/>
            </a:solidFill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9"/>
            <p:cNvSpPr/>
            <p:nvPr/>
          </p:nvSpPr>
          <p:spPr>
            <a:xfrm>
              <a:off x="3228575" y="2101225"/>
              <a:ext cx="82775" cy="172750"/>
            </a:xfrm>
            <a:custGeom>
              <a:avLst/>
              <a:gdLst/>
              <a:ahLst/>
              <a:cxnLst/>
              <a:rect l="l" t="t" r="r" b="b"/>
              <a:pathLst>
                <a:path w="3311" h="6910" extrusionOk="0">
                  <a:moveTo>
                    <a:pt x="1498" y="0"/>
                  </a:moveTo>
                  <a:cubicBezTo>
                    <a:pt x="743" y="0"/>
                    <a:pt x="115" y="608"/>
                    <a:pt x="115" y="1374"/>
                  </a:cubicBezTo>
                  <a:lnTo>
                    <a:pt x="58" y="5483"/>
                  </a:lnTo>
                  <a:cubicBezTo>
                    <a:pt x="1" y="6225"/>
                    <a:pt x="629" y="6909"/>
                    <a:pt x="1428" y="6909"/>
                  </a:cubicBezTo>
                  <a:lnTo>
                    <a:pt x="1713" y="6909"/>
                  </a:lnTo>
                  <a:cubicBezTo>
                    <a:pt x="2512" y="6909"/>
                    <a:pt x="3197" y="6282"/>
                    <a:pt x="3197" y="5540"/>
                  </a:cubicBezTo>
                  <a:lnTo>
                    <a:pt x="3254" y="1431"/>
                  </a:lnTo>
                  <a:cubicBezTo>
                    <a:pt x="3311" y="632"/>
                    <a:pt x="2683" y="4"/>
                    <a:pt x="1884" y="4"/>
                  </a:cubicBezTo>
                  <a:lnTo>
                    <a:pt x="1599" y="4"/>
                  </a:lnTo>
                  <a:cubicBezTo>
                    <a:pt x="1565" y="1"/>
                    <a:pt x="1531" y="0"/>
                    <a:pt x="14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9"/>
            <p:cNvSpPr/>
            <p:nvPr/>
          </p:nvSpPr>
          <p:spPr>
            <a:xfrm>
              <a:off x="2192775" y="2306750"/>
              <a:ext cx="576425" cy="375400"/>
            </a:xfrm>
            <a:custGeom>
              <a:avLst/>
              <a:gdLst/>
              <a:ahLst/>
              <a:cxnLst/>
              <a:rect l="l" t="t" r="r" b="b"/>
              <a:pathLst>
                <a:path w="23057" h="15016" extrusionOk="0">
                  <a:moveTo>
                    <a:pt x="0" y="1"/>
                  </a:moveTo>
                  <a:cubicBezTo>
                    <a:pt x="171" y="914"/>
                    <a:pt x="400" y="1656"/>
                    <a:pt x="514" y="1998"/>
                  </a:cubicBezTo>
                  <a:cubicBezTo>
                    <a:pt x="571" y="2113"/>
                    <a:pt x="685" y="2227"/>
                    <a:pt x="799" y="2284"/>
                  </a:cubicBezTo>
                  <a:lnTo>
                    <a:pt x="21972" y="14896"/>
                  </a:lnTo>
                  <a:cubicBezTo>
                    <a:pt x="22093" y="14977"/>
                    <a:pt x="22222" y="15015"/>
                    <a:pt x="22345" y="15015"/>
                  </a:cubicBezTo>
                  <a:cubicBezTo>
                    <a:pt x="22569" y="15015"/>
                    <a:pt x="22775" y="14889"/>
                    <a:pt x="22885" y="14668"/>
                  </a:cubicBezTo>
                  <a:cubicBezTo>
                    <a:pt x="23056" y="14383"/>
                    <a:pt x="22999" y="13983"/>
                    <a:pt x="22657" y="138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0" name="Google Shape;520;p39"/>
          <p:cNvSpPr/>
          <p:nvPr/>
        </p:nvSpPr>
        <p:spPr>
          <a:xfrm flipH="1">
            <a:off x="4765238" y="4054724"/>
            <a:ext cx="664502" cy="66826"/>
          </a:xfrm>
          <a:custGeom>
            <a:avLst/>
            <a:gdLst/>
            <a:ahLst/>
            <a:cxnLst/>
            <a:rect l="l" t="t" r="r" b="b"/>
            <a:pathLst>
              <a:path w="7289" h="733" fill="none" extrusionOk="0">
                <a:moveTo>
                  <a:pt x="0" y="1"/>
                </a:moveTo>
                <a:cubicBezTo>
                  <a:pt x="732" y="1"/>
                  <a:pt x="732" y="733"/>
                  <a:pt x="1464" y="733"/>
                </a:cubicBezTo>
                <a:cubicBezTo>
                  <a:pt x="2196" y="733"/>
                  <a:pt x="2196" y="1"/>
                  <a:pt x="2913" y="1"/>
                </a:cubicBezTo>
                <a:cubicBezTo>
                  <a:pt x="3644" y="1"/>
                  <a:pt x="3644" y="733"/>
                  <a:pt x="4376" y="733"/>
                </a:cubicBezTo>
                <a:cubicBezTo>
                  <a:pt x="5108" y="733"/>
                  <a:pt x="5108" y="1"/>
                  <a:pt x="5840" y="1"/>
                </a:cubicBezTo>
                <a:cubicBezTo>
                  <a:pt x="6557" y="1"/>
                  <a:pt x="6572" y="733"/>
                  <a:pt x="7289" y="733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39"/>
          <p:cNvSpPr/>
          <p:nvPr/>
        </p:nvSpPr>
        <p:spPr>
          <a:xfrm>
            <a:off x="4352488" y="676100"/>
            <a:ext cx="147900" cy="1479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92BA1F4-8A5E-9510-D0B3-26F9CC4B510F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6" name="Google Shape;626;p44"/>
          <p:cNvSpPr txBox="1">
            <a:spLocks noGrp="1"/>
          </p:cNvSpPr>
          <p:nvPr>
            <p:ph type="body" idx="1"/>
          </p:nvPr>
        </p:nvSpPr>
        <p:spPr>
          <a:xfrm>
            <a:off x="720000" y="490357"/>
            <a:ext cx="7704000" cy="41135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konnotatsiya</a:t>
            </a:r>
            <a:r>
              <a:rPr lang="en-US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kategoriyalaridagi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denotativ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majoziy-motivlashgan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ma’no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jihatlarining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talqini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konnotatsiya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belgisidagi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darajasining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ko‘rsatkichini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ifodalaydi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N. Yu. Shvedova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tilidagi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 ta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ma’no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kategoriyasini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ajratib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ko‘rsatgan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jonlilik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harakat,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holat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predmet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o‘lchov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o‘rin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h.k.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Mazkur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kategoriyalar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tilning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ma’noviy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sinchini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" marR="7620" indent="448310" algn="l">
              <a:lnSpc>
                <a:spcPct val="151000"/>
              </a:lnSpc>
              <a:spcAft>
                <a:spcPts val="25"/>
              </a:spcAft>
            </a:pP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Mazkur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kategoriyalar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tilning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ma’noviy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sinchini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xalq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ikkilamchi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atovda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qo‘shimcha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ko‘chma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ma’no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kasb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etgan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majoziy-assotsiativ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salbiy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hodisalar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qatorda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sodiqlik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vafodorlik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oddiylikni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assotsiatsiyalaydi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Jumladan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собачья верность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собачья преданность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собачья жизнь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frazeologik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mazkur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topgan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beloruslarda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salbiy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ушыцца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сабачую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скуру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(“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layoqatsiz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dangasa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odamga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aylanish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”),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собакам </a:t>
            </a:r>
            <a:r>
              <a:rPr lang="ru-RU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падшыты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" marR="210820" indent="-6350" algn="just">
              <a:lnSpc>
                <a:spcPct val="158000"/>
              </a:lnSpc>
              <a:spcAft>
                <a:spcPts val="2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yomon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”);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o‘zbeklarda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qirg‘izlarda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qator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turkiy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xalqlarda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haqoratni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cho‘chqa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ifloslik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b)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nonko‘rlik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v)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tarbiyasizlikni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inglizlarda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pig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ochofatni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o‘zbeklar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qirg‘izlar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qozoqlar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musulmon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xalqlarida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cho‘chqa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diniy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nuqtayi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nazardan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o‘ta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haqoratni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vetnamlarda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cho‘chqa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ahmoqlik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ramzi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7" name="Google Shape;627;p44"/>
          <p:cNvGrpSpPr/>
          <p:nvPr/>
        </p:nvGrpSpPr>
        <p:grpSpPr>
          <a:xfrm>
            <a:off x="3160076" y="4220722"/>
            <a:ext cx="1411924" cy="928353"/>
            <a:chOff x="6970075" y="3722776"/>
            <a:chExt cx="1546806" cy="1017039"/>
          </a:xfrm>
        </p:grpSpPr>
        <p:sp>
          <p:nvSpPr>
            <p:cNvPr id="628" name="Google Shape;628;p44"/>
            <p:cNvSpPr/>
            <p:nvPr/>
          </p:nvSpPr>
          <p:spPr>
            <a:xfrm>
              <a:off x="6970075" y="4084967"/>
              <a:ext cx="1385713" cy="293308"/>
            </a:xfrm>
            <a:custGeom>
              <a:avLst/>
              <a:gdLst/>
              <a:ahLst/>
              <a:cxnLst/>
              <a:rect l="l" t="t" r="r" b="b"/>
              <a:pathLst>
                <a:path w="32112" h="6797" extrusionOk="0">
                  <a:moveTo>
                    <a:pt x="1" y="1"/>
                  </a:moveTo>
                  <a:lnTo>
                    <a:pt x="61" y="1166"/>
                  </a:lnTo>
                  <a:lnTo>
                    <a:pt x="359" y="5766"/>
                  </a:lnTo>
                  <a:lnTo>
                    <a:pt x="419" y="6796"/>
                  </a:lnTo>
                  <a:lnTo>
                    <a:pt x="30513" y="6796"/>
                  </a:lnTo>
                  <a:cubicBezTo>
                    <a:pt x="30722" y="6602"/>
                    <a:pt x="32111" y="5243"/>
                    <a:pt x="31977" y="3122"/>
                  </a:cubicBezTo>
                  <a:cubicBezTo>
                    <a:pt x="31872" y="1345"/>
                    <a:pt x="30767" y="240"/>
                    <a:pt x="305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4"/>
            <p:cNvSpPr/>
            <p:nvPr/>
          </p:nvSpPr>
          <p:spPr>
            <a:xfrm>
              <a:off x="6972664" y="4135240"/>
              <a:ext cx="1320596" cy="198545"/>
            </a:xfrm>
            <a:custGeom>
              <a:avLst/>
              <a:gdLst/>
              <a:ahLst/>
              <a:cxnLst/>
              <a:rect l="l" t="t" r="r" b="b"/>
              <a:pathLst>
                <a:path w="30603" h="4601" extrusionOk="0">
                  <a:moveTo>
                    <a:pt x="1" y="1"/>
                  </a:moveTo>
                  <a:lnTo>
                    <a:pt x="299" y="4601"/>
                  </a:lnTo>
                  <a:lnTo>
                    <a:pt x="28795" y="4601"/>
                  </a:lnTo>
                  <a:cubicBezTo>
                    <a:pt x="29915" y="4168"/>
                    <a:pt x="30602" y="3062"/>
                    <a:pt x="30453" y="1957"/>
                  </a:cubicBezTo>
                  <a:cubicBezTo>
                    <a:pt x="30334" y="1076"/>
                    <a:pt x="29676" y="314"/>
                    <a:pt x="287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4"/>
            <p:cNvSpPr/>
            <p:nvPr/>
          </p:nvSpPr>
          <p:spPr>
            <a:xfrm>
              <a:off x="6975901" y="4186162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1"/>
                  </a:moveTo>
                  <a:lnTo>
                    <a:pt x="288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4"/>
            <p:cNvSpPr/>
            <p:nvPr/>
          </p:nvSpPr>
          <p:spPr>
            <a:xfrm>
              <a:off x="6975901" y="4237731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4"/>
            <p:cNvSpPr/>
            <p:nvPr/>
          </p:nvSpPr>
          <p:spPr>
            <a:xfrm>
              <a:off x="6975901" y="4289300"/>
              <a:ext cx="1247107" cy="43"/>
            </a:xfrm>
            <a:custGeom>
              <a:avLst/>
              <a:gdLst/>
              <a:ahLst/>
              <a:cxnLst/>
              <a:rect l="l" t="t" r="r" b="b"/>
              <a:pathLst>
                <a:path w="28900" h="1" fill="none" extrusionOk="0">
                  <a:moveTo>
                    <a:pt x="0" y="0"/>
                  </a:moveTo>
                  <a:lnTo>
                    <a:pt x="288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4"/>
            <p:cNvSpPr/>
            <p:nvPr/>
          </p:nvSpPr>
          <p:spPr>
            <a:xfrm>
              <a:off x="7112526" y="3722776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9"/>
                  </a:lnTo>
                  <a:lnTo>
                    <a:pt x="32320" y="1106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4" name="Google Shape;634;p44"/>
            <p:cNvSpPr/>
            <p:nvPr/>
          </p:nvSpPr>
          <p:spPr>
            <a:xfrm>
              <a:off x="7592698" y="3770460"/>
              <a:ext cx="922903" cy="266855"/>
            </a:xfrm>
            <a:custGeom>
              <a:avLst/>
              <a:gdLst/>
              <a:ahLst/>
              <a:cxnLst/>
              <a:rect l="l" t="t" r="r" b="b"/>
              <a:pathLst>
                <a:path w="21387" h="6184" extrusionOk="0">
                  <a:moveTo>
                    <a:pt x="1867" y="1"/>
                  </a:moveTo>
                  <a:cubicBezTo>
                    <a:pt x="1688" y="105"/>
                    <a:pt x="329" y="1001"/>
                    <a:pt x="149" y="2689"/>
                  </a:cubicBezTo>
                  <a:cubicBezTo>
                    <a:pt x="0" y="4063"/>
                    <a:pt x="672" y="5407"/>
                    <a:pt x="1867" y="6184"/>
                  </a:cubicBezTo>
                  <a:lnTo>
                    <a:pt x="21387" y="6184"/>
                  </a:lnTo>
                  <a:lnTo>
                    <a:pt x="211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4"/>
            <p:cNvSpPr/>
            <p:nvPr/>
          </p:nvSpPr>
          <p:spPr>
            <a:xfrm>
              <a:off x="7191799" y="3864579"/>
              <a:ext cx="333224" cy="79271"/>
            </a:xfrm>
            <a:custGeom>
              <a:avLst/>
              <a:gdLst/>
              <a:ahLst/>
              <a:cxnLst/>
              <a:rect l="l" t="t" r="r" b="b"/>
              <a:pathLst>
                <a:path w="7722" h="1837" extrusionOk="0">
                  <a:moveTo>
                    <a:pt x="3869" y="0"/>
                  </a:moveTo>
                  <a:cubicBezTo>
                    <a:pt x="1733" y="0"/>
                    <a:pt x="1" y="403"/>
                    <a:pt x="1" y="911"/>
                  </a:cubicBezTo>
                  <a:cubicBezTo>
                    <a:pt x="1" y="1419"/>
                    <a:pt x="1733" y="1837"/>
                    <a:pt x="3869" y="1837"/>
                  </a:cubicBezTo>
                  <a:cubicBezTo>
                    <a:pt x="5989" y="1837"/>
                    <a:pt x="7722" y="1419"/>
                    <a:pt x="7722" y="911"/>
                  </a:cubicBezTo>
                  <a:cubicBezTo>
                    <a:pt x="7722" y="403"/>
                    <a:pt x="5989" y="0"/>
                    <a:pt x="38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4"/>
            <p:cNvSpPr/>
            <p:nvPr/>
          </p:nvSpPr>
          <p:spPr>
            <a:xfrm>
              <a:off x="7660363" y="385426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4"/>
            <p:cNvSpPr/>
            <p:nvPr/>
          </p:nvSpPr>
          <p:spPr>
            <a:xfrm>
              <a:off x="7660363" y="3905791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4"/>
            <p:cNvSpPr/>
            <p:nvPr/>
          </p:nvSpPr>
          <p:spPr>
            <a:xfrm>
              <a:off x="7660363" y="395736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4"/>
            <p:cNvSpPr/>
            <p:nvPr/>
          </p:nvSpPr>
          <p:spPr>
            <a:xfrm>
              <a:off x="7112526" y="4377593"/>
              <a:ext cx="1404355" cy="362222"/>
            </a:xfrm>
            <a:custGeom>
              <a:avLst/>
              <a:gdLst/>
              <a:ahLst/>
              <a:cxnLst/>
              <a:rect l="l" t="t" r="r" b="b"/>
              <a:pathLst>
                <a:path w="32544" h="8394" extrusionOk="0">
                  <a:moveTo>
                    <a:pt x="1897" y="0"/>
                  </a:moveTo>
                  <a:cubicBezTo>
                    <a:pt x="1584" y="314"/>
                    <a:pt x="225" y="1703"/>
                    <a:pt x="120" y="3928"/>
                  </a:cubicBezTo>
                  <a:cubicBezTo>
                    <a:pt x="1" y="6482"/>
                    <a:pt x="1643" y="8140"/>
                    <a:pt x="1897" y="8394"/>
                  </a:cubicBezTo>
                  <a:lnTo>
                    <a:pt x="32544" y="8394"/>
                  </a:lnTo>
                  <a:lnTo>
                    <a:pt x="32499" y="7288"/>
                  </a:lnTo>
                  <a:lnTo>
                    <a:pt x="32320" y="1105"/>
                  </a:lnTo>
                  <a:lnTo>
                    <a:pt x="3229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4"/>
            <p:cNvSpPr/>
            <p:nvPr/>
          </p:nvSpPr>
          <p:spPr>
            <a:xfrm>
              <a:off x="7592698" y="4425278"/>
              <a:ext cx="922903" cy="267502"/>
            </a:xfrm>
            <a:custGeom>
              <a:avLst/>
              <a:gdLst/>
              <a:ahLst/>
              <a:cxnLst/>
              <a:rect l="l" t="t" r="r" b="b"/>
              <a:pathLst>
                <a:path w="21387" h="6199" extrusionOk="0">
                  <a:moveTo>
                    <a:pt x="1867" y="0"/>
                  </a:moveTo>
                  <a:cubicBezTo>
                    <a:pt x="1688" y="120"/>
                    <a:pt x="329" y="1001"/>
                    <a:pt x="149" y="2704"/>
                  </a:cubicBezTo>
                  <a:cubicBezTo>
                    <a:pt x="0" y="4063"/>
                    <a:pt x="672" y="5407"/>
                    <a:pt x="1867" y="6198"/>
                  </a:cubicBezTo>
                  <a:lnTo>
                    <a:pt x="21387" y="6198"/>
                  </a:lnTo>
                  <a:lnTo>
                    <a:pt x="211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4"/>
            <p:cNvSpPr/>
            <p:nvPr/>
          </p:nvSpPr>
          <p:spPr>
            <a:xfrm>
              <a:off x="7660363" y="4509040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4"/>
            <p:cNvSpPr/>
            <p:nvPr/>
          </p:nvSpPr>
          <p:spPr>
            <a:xfrm>
              <a:off x="7660363" y="4560609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1"/>
                  </a:moveTo>
                  <a:lnTo>
                    <a:pt x="19699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4"/>
            <p:cNvSpPr/>
            <p:nvPr/>
          </p:nvSpPr>
          <p:spPr>
            <a:xfrm>
              <a:off x="7660363" y="4612825"/>
              <a:ext cx="850104" cy="43"/>
            </a:xfrm>
            <a:custGeom>
              <a:avLst/>
              <a:gdLst/>
              <a:ahLst/>
              <a:cxnLst/>
              <a:rect l="l" t="t" r="r" b="b"/>
              <a:pathLst>
                <a:path w="19700" h="1" fill="none" extrusionOk="0">
                  <a:moveTo>
                    <a:pt x="0" y="0"/>
                  </a:moveTo>
                  <a:lnTo>
                    <a:pt x="19699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4"/>
            <p:cNvSpPr/>
            <p:nvPr/>
          </p:nvSpPr>
          <p:spPr>
            <a:xfrm>
              <a:off x="7159563" y="4474258"/>
              <a:ext cx="376419" cy="154702"/>
            </a:xfrm>
            <a:custGeom>
              <a:avLst/>
              <a:gdLst/>
              <a:ahLst/>
              <a:cxnLst/>
              <a:rect l="l" t="t" r="r" b="b"/>
              <a:pathLst>
                <a:path w="8723" h="3585" fill="none" extrusionOk="0">
                  <a:moveTo>
                    <a:pt x="8723" y="3585"/>
                  </a:moveTo>
                  <a:lnTo>
                    <a:pt x="748" y="3585"/>
                  </a:lnTo>
                  <a:cubicBezTo>
                    <a:pt x="628" y="3435"/>
                    <a:pt x="1" y="2704"/>
                    <a:pt x="75" y="1613"/>
                  </a:cubicBezTo>
                  <a:cubicBezTo>
                    <a:pt x="135" y="747"/>
                    <a:pt x="583" y="180"/>
                    <a:pt x="748" y="0"/>
                  </a:cubicBezTo>
                  <a:lnTo>
                    <a:pt x="8723" y="0"/>
                  </a:lnTo>
                  <a:cubicBezTo>
                    <a:pt x="8559" y="284"/>
                    <a:pt x="8260" y="926"/>
                    <a:pt x="8260" y="1793"/>
                  </a:cubicBezTo>
                  <a:cubicBezTo>
                    <a:pt x="8260" y="2659"/>
                    <a:pt x="8559" y="3301"/>
                    <a:pt x="8723" y="3585"/>
                  </a:cubicBezTo>
                  <a:close/>
                </a:path>
              </a:pathLst>
            </a:custGeom>
            <a:noFill/>
            <a:ln w="597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4"/>
            <p:cNvSpPr/>
            <p:nvPr/>
          </p:nvSpPr>
          <p:spPr>
            <a:xfrm>
              <a:off x="7194388" y="4084966"/>
              <a:ext cx="1092406" cy="43"/>
            </a:xfrm>
            <a:custGeom>
              <a:avLst/>
              <a:gdLst/>
              <a:ahLst/>
              <a:cxnLst/>
              <a:rect l="l" t="t" r="r" b="b"/>
              <a:pathLst>
                <a:path w="25315" h="1" fill="none" extrusionOk="0">
                  <a:moveTo>
                    <a:pt x="0" y="1"/>
                  </a:moveTo>
                  <a:lnTo>
                    <a:pt x="25315" y="1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4"/>
            <p:cNvSpPr/>
            <p:nvPr/>
          </p:nvSpPr>
          <p:spPr>
            <a:xfrm>
              <a:off x="7194389" y="4377596"/>
              <a:ext cx="1092406" cy="690"/>
            </a:xfrm>
            <a:custGeom>
              <a:avLst/>
              <a:gdLst/>
              <a:ahLst/>
              <a:cxnLst/>
              <a:rect l="l" t="t" r="r" b="b"/>
              <a:pathLst>
                <a:path w="25315" h="16" fill="none" extrusionOk="0">
                  <a:moveTo>
                    <a:pt x="25315" y="15"/>
                  </a:moveTo>
                  <a:lnTo>
                    <a:pt x="0" y="0"/>
                  </a:lnTo>
                </a:path>
              </a:pathLst>
            </a:custGeom>
            <a:noFill/>
            <a:ln w="93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7" name="Google Shape;647;p44"/>
          <p:cNvGrpSpPr/>
          <p:nvPr/>
        </p:nvGrpSpPr>
        <p:grpSpPr>
          <a:xfrm>
            <a:off x="2554465" y="4447397"/>
            <a:ext cx="553841" cy="694652"/>
            <a:chOff x="770300" y="1692775"/>
            <a:chExt cx="690575" cy="866150"/>
          </a:xfrm>
        </p:grpSpPr>
        <p:sp>
          <p:nvSpPr>
            <p:cNvPr id="648" name="Google Shape;648;p44"/>
            <p:cNvSpPr/>
            <p:nvPr/>
          </p:nvSpPr>
          <p:spPr>
            <a:xfrm>
              <a:off x="938650" y="1787425"/>
              <a:ext cx="185500" cy="202625"/>
            </a:xfrm>
            <a:custGeom>
              <a:avLst/>
              <a:gdLst/>
              <a:ahLst/>
              <a:cxnLst/>
              <a:rect l="l" t="t" r="r" b="b"/>
              <a:pathLst>
                <a:path w="7420" h="8105" extrusionOk="0">
                  <a:moveTo>
                    <a:pt x="57" y="0"/>
                  </a:moveTo>
                  <a:lnTo>
                    <a:pt x="57" y="0"/>
                  </a:lnTo>
                  <a:cubicBezTo>
                    <a:pt x="0" y="1256"/>
                    <a:pt x="229" y="2283"/>
                    <a:pt x="571" y="3196"/>
                  </a:cubicBezTo>
                  <a:cubicBezTo>
                    <a:pt x="971" y="4052"/>
                    <a:pt x="1427" y="4851"/>
                    <a:pt x="2055" y="5536"/>
                  </a:cubicBezTo>
                  <a:cubicBezTo>
                    <a:pt x="2626" y="6221"/>
                    <a:pt x="3368" y="6792"/>
                    <a:pt x="4224" y="7248"/>
                  </a:cubicBezTo>
                  <a:cubicBezTo>
                    <a:pt x="5080" y="7648"/>
                    <a:pt x="6050" y="8047"/>
                    <a:pt x="7362" y="8104"/>
                  </a:cubicBezTo>
                  <a:cubicBezTo>
                    <a:pt x="7420" y="6792"/>
                    <a:pt x="7191" y="5765"/>
                    <a:pt x="6849" y="4851"/>
                  </a:cubicBezTo>
                  <a:cubicBezTo>
                    <a:pt x="6506" y="3995"/>
                    <a:pt x="5993" y="3196"/>
                    <a:pt x="5365" y="2512"/>
                  </a:cubicBezTo>
                  <a:cubicBezTo>
                    <a:pt x="4737" y="1884"/>
                    <a:pt x="4052" y="1256"/>
                    <a:pt x="3196" y="857"/>
                  </a:cubicBezTo>
                  <a:cubicBezTo>
                    <a:pt x="2340" y="400"/>
                    <a:pt x="1370" y="58"/>
                    <a:pt x="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4"/>
            <p:cNvSpPr/>
            <p:nvPr/>
          </p:nvSpPr>
          <p:spPr>
            <a:xfrm>
              <a:off x="1119850" y="1692775"/>
              <a:ext cx="331025" cy="299200"/>
            </a:xfrm>
            <a:custGeom>
              <a:avLst/>
              <a:gdLst/>
              <a:ahLst/>
              <a:cxnLst/>
              <a:rect l="l" t="t" r="r" b="b"/>
              <a:pathLst>
                <a:path w="13241" h="11968" extrusionOk="0">
                  <a:moveTo>
                    <a:pt x="12526" y="0"/>
                  </a:moveTo>
                  <a:cubicBezTo>
                    <a:pt x="10749" y="0"/>
                    <a:pt x="9302" y="371"/>
                    <a:pt x="7990" y="876"/>
                  </a:cubicBezTo>
                  <a:cubicBezTo>
                    <a:pt x="6506" y="1447"/>
                    <a:pt x="5251" y="2246"/>
                    <a:pt x="4166" y="3273"/>
                  </a:cubicBezTo>
                  <a:cubicBezTo>
                    <a:pt x="3082" y="4243"/>
                    <a:pt x="2112" y="5384"/>
                    <a:pt x="1370" y="6811"/>
                  </a:cubicBezTo>
                  <a:cubicBezTo>
                    <a:pt x="685" y="8238"/>
                    <a:pt x="57" y="9779"/>
                    <a:pt x="0" y="11948"/>
                  </a:cubicBezTo>
                  <a:cubicBezTo>
                    <a:pt x="244" y="11961"/>
                    <a:pt x="482" y="11967"/>
                    <a:pt x="715" y="11967"/>
                  </a:cubicBezTo>
                  <a:cubicBezTo>
                    <a:pt x="2492" y="11967"/>
                    <a:pt x="3938" y="11596"/>
                    <a:pt x="5251" y="11091"/>
                  </a:cubicBezTo>
                  <a:cubicBezTo>
                    <a:pt x="6735" y="10521"/>
                    <a:pt x="7990" y="9665"/>
                    <a:pt x="9074" y="8695"/>
                  </a:cubicBezTo>
                  <a:cubicBezTo>
                    <a:pt x="10159" y="7667"/>
                    <a:pt x="11129" y="6526"/>
                    <a:pt x="11814" y="5099"/>
                  </a:cubicBezTo>
                  <a:cubicBezTo>
                    <a:pt x="12556" y="3729"/>
                    <a:pt x="13126" y="2131"/>
                    <a:pt x="13241" y="20"/>
                  </a:cubicBezTo>
                  <a:cubicBezTo>
                    <a:pt x="12997" y="7"/>
                    <a:pt x="12759" y="0"/>
                    <a:pt x="125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4"/>
            <p:cNvSpPr/>
            <p:nvPr/>
          </p:nvSpPr>
          <p:spPr>
            <a:xfrm>
              <a:off x="1101300" y="1723225"/>
              <a:ext cx="326750" cy="438025"/>
            </a:xfrm>
            <a:custGeom>
              <a:avLst/>
              <a:gdLst/>
              <a:ahLst/>
              <a:cxnLst/>
              <a:rect l="l" t="t" r="r" b="b"/>
              <a:pathLst>
                <a:path w="13070" h="17521" fill="none" extrusionOk="0">
                  <a:moveTo>
                    <a:pt x="971" y="17521"/>
                  </a:moveTo>
                  <a:cubicBezTo>
                    <a:pt x="343" y="14439"/>
                    <a:pt x="0" y="13583"/>
                    <a:pt x="514" y="10501"/>
                  </a:cubicBezTo>
                  <a:lnTo>
                    <a:pt x="13069" y="0"/>
                  </a:lnTo>
                </a:path>
              </a:pathLst>
            </a:custGeom>
            <a:noFill/>
            <a:ln w="12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4"/>
            <p:cNvSpPr/>
            <p:nvPr/>
          </p:nvSpPr>
          <p:spPr>
            <a:xfrm>
              <a:off x="972900" y="1834500"/>
              <a:ext cx="138400" cy="147000"/>
            </a:xfrm>
            <a:custGeom>
              <a:avLst/>
              <a:gdLst/>
              <a:ahLst/>
              <a:cxnLst/>
              <a:rect l="l" t="t" r="r" b="b"/>
              <a:pathLst>
                <a:path w="5536" h="5880" fill="none" extrusionOk="0">
                  <a:moveTo>
                    <a:pt x="0" y="1"/>
                  </a:moveTo>
                  <a:lnTo>
                    <a:pt x="5536" y="5879"/>
                  </a:lnTo>
                </a:path>
              </a:pathLst>
            </a:custGeom>
            <a:noFill/>
            <a:ln w="12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4"/>
            <p:cNvSpPr/>
            <p:nvPr/>
          </p:nvSpPr>
          <p:spPr>
            <a:xfrm>
              <a:off x="770300" y="2008350"/>
              <a:ext cx="690575" cy="550575"/>
            </a:xfrm>
            <a:custGeom>
              <a:avLst/>
              <a:gdLst/>
              <a:ahLst/>
              <a:cxnLst/>
              <a:rect l="l" t="t" r="r" b="b"/>
              <a:pathLst>
                <a:path w="27623" h="22023" extrusionOk="0">
                  <a:moveTo>
                    <a:pt x="21437" y="0"/>
                  </a:moveTo>
                  <a:cubicBezTo>
                    <a:pt x="20437" y="0"/>
                    <a:pt x="19424" y="219"/>
                    <a:pt x="18491" y="580"/>
                  </a:cubicBezTo>
                  <a:cubicBezTo>
                    <a:pt x="16722" y="1322"/>
                    <a:pt x="15238" y="2520"/>
                    <a:pt x="13754" y="3776"/>
                  </a:cubicBezTo>
                  <a:cubicBezTo>
                    <a:pt x="12409" y="2033"/>
                    <a:pt x="10239" y="1029"/>
                    <a:pt x="8039" y="1029"/>
                  </a:cubicBezTo>
                  <a:cubicBezTo>
                    <a:pt x="7718" y="1029"/>
                    <a:pt x="7397" y="1050"/>
                    <a:pt x="7077" y="1094"/>
                  </a:cubicBezTo>
                  <a:cubicBezTo>
                    <a:pt x="4566" y="1379"/>
                    <a:pt x="2283" y="3091"/>
                    <a:pt x="1313" y="5431"/>
                  </a:cubicBezTo>
                  <a:cubicBezTo>
                    <a:pt x="0" y="8342"/>
                    <a:pt x="742" y="11766"/>
                    <a:pt x="1883" y="14790"/>
                  </a:cubicBezTo>
                  <a:cubicBezTo>
                    <a:pt x="2568" y="16617"/>
                    <a:pt x="3367" y="18443"/>
                    <a:pt x="4737" y="19927"/>
                  </a:cubicBezTo>
                  <a:cubicBezTo>
                    <a:pt x="6175" y="21468"/>
                    <a:pt x="7552" y="22022"/>
                    <a:pt x="9076" y="22022"/>
                  </a:cubicBezTo>
                  <a:cubicBezTo>
                    <a:pt x="10092" y="22022"/>
                    <a:pt x="11174" y="21776"/>
                    <a:pt x="12384" y="21411"/>
                  </a:cubicBezTo>
                  <a:cubicBezTo>
                    <a:pt x="12762" y="21303"/>
                    <a:pt x="13125" y="21260"/>
                    <a:pt x="13477" y="21260"/>
                  </a:cubicBezTo>
                  <a:cubicBezTo>
                    <a:pt x="14807" y="21260"/>
                    <a:pt x="15990" y="21868"/>
                    <a:pt x="17317" y="21868"/>
                  </a:cubicBezTo>
                  <a:cubicBezTo>
                    <a:pt x="17867" y="21868"/>
                    <a:pt x="18442" y="21764"/>
                    <a:pt x="19062" y="21468"/>
                  </a:cubicBezTo>
                  <a:cubicBezTo>
                    <a:pt x="23855" y="19185"/>
                    <a:pt x="27051" y="13535"/>
                    <a:pt x="27394" y="8399"/>
                  </a:cubicBezTo>
                  <a:cubicBezTo>
                    <a:pt x="27622" y="5374"/>
                    <a:pt x="26709" y="1950"/>
                    <a:pt x="24027" y="580"/>
                  </a:cubicBezTo>
                  <a:cubicBezTo>
                    <a:pt x="23218" y="176"/>
                    <a:pt x="22332" y="0"/>
                    <a:pt x="21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4"/>
            <p:cNvSpPr/>
            <p:nvPr/>
          </p:nvSpPr>
          <p:spPr>
            <a:xfrm>
              <a:off x="1052800" y="2057075"/>
              <a:ext cx="92750" cy="112750"/>
            </a:xfrm>
            <a:custGeom>
              <a:avLst/>
              <a:gdLst/>
              <a:ahLst/>
              <a:cxnLst/>
              <a:rect l="l" t="t" r="r" b="b"/>
              <a:pathLst>
                <a:path w="3710" h="4510" fill="none" extrusionOk="0">
                  <a:moveTo>
                    <a:pt x="0" y="1"/>
                  </a:moveTo>
                  <a:cubicBezTo>
                    <a:pt x="1826" y="857"/>
                    <a:pt x="3196" y="2569"/>
                    <a:pt x="3710" y="4509"/>
                  </a:cubicBezTo>
                </a:path>
              </a:pathLst>
            </a:custGeom>
            <a:noFill/>
            <a:ln w="12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4"/>
            <p:cNvSpPr/>
            <p:nvPr/>
          </p:nvSpPr>
          <p:spPr>
            <a:xfrm>
              <a:off x="823075" y="2102725"/>
              <a:ext cx="82775" cy="192650"/>
            </a:xfrm>
            <a:custGeom>
              <a:avLst/>
              <a:gdLst/>
              <a:ahLst/>
              <a:cxnLst/>
              <a:rect l="l" t="t" r="r" b="b"/>
              <a:pathLst>
                <a:path w="3311" h="7706" fill="none" extrusionOk="0">
                  <a:moveTo>
                    <a:pt x="743" y="7705"/>
                  </a:moveTo>
                  <a:cubicBezTo>
                    <a:pt x="1" y="4909"/>
                    <a:pt x="1028" y="1770"/>
                    <a:pt x="3311" y="1"/>
                  </a:cubicBezTo>
                </a:path>
              </a:pathLst>
            </a:custGeom>
            <a:noFill/>
            <a:ln w="185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4"/>
            <p:cNvSpPr/>
            <p:nvPr/>
          </p:nvSpPr>
          <p:spPr>
            <a:xfrm>
              <a:off x="1241125" y="2342425"/>
              <a:ext cx="131275" cy="149850"/>
            </a:xfrm>
            <a:custGeom>
              <a:avLst/>
              <a:gdLst/>
              <a:ahLst/>
              <a:cxnLst/>
              <a:rect l="l" t="t" r="r" b="b"/>
              <a:pathLst>
                <a:path w="5251" h="5994" fill="none" extrusionOk="0">
                  <a:moveTo>
                    <a:pt x="5251" y="1"/>
                  </a:moveTo>
                  <a:cubicBezTo>
                    <a:pt x="4737" y="1256"/>
                    <a:pt x="4166" y="2512"/>
                    <a:pt x="3367" y="3653"/>
                  </a:cubicBezTo>
                  <a:cubicBezTo>
                    <a:pt x="2511" y="4795"/>
                    <a:pt x="1370" y="5708"/>
                    <a:pt x="0" y="5993"/>
                  </a:cubicBezTo>
                </a:path>
              </a:pathLst>
            </a:custGeom>
            <a:noFill/>
            <a:ln w="128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6" name="Google Shape;656;p44"/>
          <p:cNvGrpSpPr/>
          <p:nvPr/>
        </p:nvGrpSpPr>
        <p:grpSpPr>
          <a:xfrm>
            <a:off x="7973441" y="201327"/>
            <a:ext cx="901118" cy="1060096"/>
            <a:chOff x="3012715" y="3215411"/>
            <a:chExt cx="525740" cy="618492"/>
          </a:xfrm>
        </p:grpSpPr>
        <p:sp>
          <p:nvSpPr>
            <p:cNvPr id="657" name="Google Shape;657;p44"/>
            <p:cNvSpPr/>
            <p:nvPr/>
          </p:nvSpPr>
          <p:spPr>
            <a:xfrm>
              <a:off x="3012715" y="3215411"/>
              <a:ext cx="525740" cy="618492"/>
            </a:xfrm>
            <a:custGeom>
              <a:avLst/>
              <a:gdLst/>
              <a:ahLst/>
              <a:cxnLst/>
              <a:rect l="l" t="t" r="r" b="b"/>
              <a:pathLst>
                <a:path w="28137" h="33101" extrusionOk="0">
                  <a:moveTo>
                    <a:pt x="24370" y="0"/>
                  </a:moveTo>
                  <a:lnTo>
                    <a:pt x="5594" y="114"/>
                  </a:lnTo>
                  <a:lnTo>
                    <a:pt x="3026" y="171"/>
                  </a:lnTo>
                  <a:cubicBezTo>
                    <a:pt x="1542" y="171"/>
                    <a:pt x="400" y="1313"/>
                    <a:pt x="343" y="2796"/>
                  </a:cubicBezTo>
                  <a:lnTo>
                    <a:pt x="343" y="4680"/>
                  </a:lnTo>
                  <a:lnTo>
                    <a:pt x="58" y="27108"/>
                  </a:lnTo>
                  <a:lnTo>
                    <a:pt x="1" y="30418"/>
                  </a:lnTo>
                  <a:cubicBezTo>
                    <a:pt x="1" y="31902"/>
                    <a:pt x="1199" y="33101"/>
                    <a:pt x="2683" y="33101"/>
                  </a:cubicBezTo>
                  <a:lnTo>
                    <a:pt x="5308" y="33044"/>
                  </a:lnTo>
                  <a:lnTo>
                    <a:pt x="23742" y="32758"/>
                  </a:lnTo>
                  <a:lnTo>
                    <a:pt x="27908" y="32701"/>
                  </a:lnTo>
                  <a:lnTo>
                    <a:pt x="27908" y="29619"/>
                  </a:lnTo>
                  <a:lnTo>
                    <a:pt x="28136" y="4623"/>
                  </a:lnTo>
                  <a:lnTo>
                    <a:pt x="2813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4"/>
            <p:cNvSpPr/>
            <p:nvPr/>
          </p:nvSpPr>
          <p:spPr>
            <a:xfrm>
              <a:off x="3019124" y="3217541"/>
              <a:ext cx="99180" cy="85316"/>
            </a:xfrm>
            <a:custGeom>
              <a:avLst/>
              <a:gdLst/>
              <a:ahLst/>
              <a:cxnLst/>
              <a:rect l="l" t="t" r="r" b="b"/>
              <a:pathLst>
                <a:path w="5308" h="4566" extrusionOk="0">
                  <a:moveTo>
                    <a:pt x="5308" y="0"/>
                  </a:moveTo>
                  <a:lnTo>
                    <a:pt x="2683" y="57"/>
                  </a:lnTo>
                  <a:cubicBezTo>
                    <a:pt x="1256" y="57"/>
                    <a:pt x="57" y="1199"/>
                    <a:pt x="57" y="2682"/>
                  </a:cubicBezTo>
                  <a:lnTo>
                    <a:pt x="0" y="4566"/>
                  </a:lnTo>
                  <a:lnTo>
                    <a:pt x="53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4"/>
            <p:cNvSpPr/>
            <p:nvPr/>
          </p:nvSpPr>
          <p:spPr>
            <a:xfrm>
              <a:off x="3468050" y="3215411"/>
              <a:ext cx="70405" cy="86381"/>
            </a:xfrm>
            <a:custGeom>
              <a:avLst/>
              <a:gdLst/>
              <a:ahLst/>
              <a:cxnLst/>
              <a:rect l="l" t="t" r="r" b="b"/>
              <a:pathLst>
                <a:path w="3768" h="4623" extrusionOk="0">
                  <a:moveTo>
                    <a:pt x="1" y="0"/>
                  </a:moveTo>
                  <a:lnTo>
                    <a:pt x="3767" y="4623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4"/>
            <p:cNvSpPr/>
            <p:nvPr/>
          </p:nvSpPr>
          <p:spPr>
            <a:xfrm>
              <a:off x="3012715" y="3721924"/>
              <a:ext cx="99199" cy="111979"/>
            </a:xfrm>
            <a:custGeom>
              <a:avLst/>
              <a:gdLst/>
              <a:ahLst/>
              <a:cxnLst/>
              <a:rect l="l" t="t" r="r" b="b"/>
              <a:pathLst>
                <a:path w="5309" h="5993" extrusionOk="0">
                  <a:moveTo>
                    <a:pt x="58" y="0"/>
                  </a:moveTo>
                  <a:lnTo>
                    <a:pt x="1" y="3310"/>
                  </a:lnTo>
                  <a:cubicBezTo>
                    <a:pt x="1" y="4794"/>
                    <a:pt x="1199" y="5993"/>
                    <a:pt x="2683" y="5993"/>
                  </a:cubicBezTo>
                  <a:lnTo>
                    <a:pt x="5308" y="5936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4"/>
            <p:cNvSpPr/>
            <p:nvPr/>
          </p:nvSpPr>
          <p:spPr>
            <a:xfrm>
              <a:off x="3497908" y="3317767"/>
              <a:ext cx="8558" cy="491602"/>
            </a:xfrm>
            <a:custGeom>
              <a:avLst/>
              <a:gdLst/>
              <a:ahLst/>
              <a:cxnLst/>
              <a:rect l="l" t="t" r="r" b="b"/>
              <a:pathLst>
                <a:path w="458" h="26310" fill="none" extrusionOk="0">
                  <a:moveTo>
                    <a:pt x="457" y="1"/>
                  </a:moveTo>
                  <a:lnTo>
                    <a:pt x="1" y="26310"/>
                  </a:lnTo>
                </a:path>
              </a:pathLst>
            </a:custGeom>
            <a:solidFill>
              <a:schemeClr val="dk1"/>
            </a:solidFill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4"/>
            <p:cNvSpPr/>
            <p:nvPr/>
          </p:nvSpPr>
          <p:spPr>
            <a:xfrm>
              <a:off x="3506447" y="3235666"/>
              <a:ext cx="1084" cy="46937"/>
            </a:xfrm>
            <a:custGeom>
              <a:avLst/>
              <a:gdLst/>
              <a:ahLst/>
              <a:cxnLst/>
              <a:rect l="l" t="t" r="r" b="b"/>
              <a:pathLst>
                <a:path w="58" h="2512" fill="none" extrusionOk="0">
                  <a:moveTo>
                    <a:pt x="57" y="0"/>
                  </a:moveTo>
                  <a:lnTo>
                    <a:pt x="0" y="2511"/>
                  </a:lnTo>
                </a:path>
              </a:pathLst>
            </a:custGeom>
            <a:solidFill>
              <a:schemeClr val="dk1"/>
            </a:solidFill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4"/>
            <p:cNvSpPr/>
            <p:nvPr/>
          </p:nvSpPr>
          <p:spPr>
            <a:xfrm>
              <a:off x="3146014" y="3312442"/>
              <a:ext cx="260207" cy="37333"/>
            </a:xfrm>
            <a:custGeom>
              <a:avLst/>
              <a:gdLst/>
              <a:ahLst/>
              <a:cxnLst/>
              <a:rect l="l" t="t" r="r" b="b"/>
              <a:pathLst>
                <a:path w="13926" h="1998" extrusionOk="0">
                  <a:moveTo>
                    <a:pt x="1" y="0"/>
                  </a:moveTo>
                  <a:lnTo>
                    <a:pt x="1" y="1998"/>
                  </a:lnTo>
                  <a:lnTo>
                    <a:pt x="13926" y="1998"/>
                  </a:lnTo>
                  <a:lnTo>
                    <a:pt x="139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4" name="Google Shape;664;p44"/>
          <p:cNvGrpSpPr/>
          <p:nvPr/>
        </p:nvGrpSpPr>
        <p:grpSpPr>
          <a:xfrm>
            <a:off x="7879373" y="4140110"/>
            <a:ext cx="1089254" cy="1060099"/>
            <a:chOff x="3216400" y="3436137"/>
            <a:chExt cx="677144" cy="659020"/>
          </a:xfrm>
        </p:grpSpPr>
        <p:sp>
          <p:nvSpPr>
            <p:cNvPr id="665" name="Google Shape;665;p44"/>
            <p:cNvSpPr/>
            <p:nvPr/>
          </p:nvSpPr>
          <p:spPr>
            <a:xfrm>
              <a:off x="3457399" y="3768842"/>
              <a:ext cx="76795" cy="58671"/>
            </a:xfrm>
            <a:custGeom>
              <a:avLst/>
              <a:gdLst/>
              <a:ahLst/>
              <a:cxnLst/>
              <a:rect l="l" t="t" r="r" b="b"/>
              <a:pathLst>
                <a:path w="4110" h="3140" extrusionOk="0">
                  <a:moveTo>
                    <a:pt x="4109" y="0"/>
                  </a:moveTo>
                  <a:lnTo>
                    <a:pt x="0" y="3139"/>
                  </a:lnTo>
                  <a:lnTo>
                    <a:pt x="0" y="3139"/>
                  </a:lnTo>
                  <a:lnTo>
                    <a:pt x="4109" y="3082"/>
                  </a:lnTo>
                  <a:lnTo>
                    <a:pt x="4109" y="0"/>
                  </a:lnTo>
                  <a:close/>
                </a:path>
              </a:pathLst>
            </a:custGeom>
            <a:solidFill>
              <a:srgbClr val="FFCF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4"/>
            <p:cNvSpPr/>
            <p:nvPr/>
          </p:nvSpPr>
          <p:spPr>
            <a:xfrm>
              <a:off x="3216400" y="3436137"/>
              <a:ext cx="677144" cy="659020"/>
            </a:xfrm>
            <a:custGeom>
              <a:avLst/>
              <a:gdLst/>
              <a:ahLst/>
              <a:cxnLst/>
              <a:rect l="l" t="t" r="r" b="b"/>
              <a:pathLst>
                <a:path w="36240" h="35270" extrusionOk="0">
                  <a:moveTo>
                    <a:pt x="11928" y="7876"/>
                  </a:moveTo>
                  <a:lnTo>
                    <a:pt x="23114" y="11072"/>
                  </a:lnTo>
                  <a:lnTo>
                    <a:pt x="9645" y="20945"/>
                  </a:lnTo>
                  <a:lnTo>
                    <a:pt x="11928" y="7876"/>
                  </a:lnTo>
                  <a:close/>
                  <a:moveTo>
                    <a:pt x="6050" y="0"/>
                  </a:moveTo>
                  <a:lnTo>
                    <a:pt x="0" y="35270"/>
                  </a:lnTo>
                  <a:lnTo>
                    <a:pt x="36240" y="8561"/>
                  </a:lnTo>
                  <a:lnTo>
                    <a:pt x="60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4"/>
            <p:cNvSpPr/>
            <p:nvPr/>
          </p:nvSpPr>
          <p:spPr>
            <a:xfrm>
              <a:off x="3352894" y="3489445"/>
              <a:ext cx="451075" cy="118388"/>
            </a:xfrm>
            <a:custGeom>
              <a:avLst/>
              <a:gdLst/>
              <a:ahLst/>
              <a:cxnLst/>
              <a:rect l="l" t="t" r="r" b="b"/>
              <a:pathLst>
                <a:path w="24141" h="6336" fill="none" extrusionOk="0">
                  <a:moveTo>
                    <a:pt x="24141" y="6336"/>
                  </a:moveTo>
                  <a:lnTo>
                    <a:pt x="0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4"/>
            <p:cNvSpPr/>
            <p:nvPr/>
          </p:nvSpPr>
          <p:spPr>
            <a:xfrm>
              <a:off x="3771961" y="3584365"/>
              <a:ext cx="3214" cy="11734"/>
            </a:xfrm>
            <a:custGeom>
              <a:avLst/>
              <a:gdLst/>
              <a:ahLst/>
              <a:cxnLst/>
              <a:rect l="l" t="t" r="r" b="b"/>
              <a:pathLst>
                <a:path w="172" h="628" fill="none" extrusionOk="0">
                  <a:moveTo>
                    <a:pt x="1" y="628"/>
                  </a:moveTo>
                  <a:lnTo>
                    <a:pt x="172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4"/>
            <p:cNvSpPr/>
            <p:nvPr/>
          </p:nvSpPr>
          <p:spPr>
            <a:xfrm>
              <a:off x="3739972" y="3573696"/>
              <a:ext cx="4279" cy="16013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1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4"/>
            <p:cNvSpPr/>
            <p:nvPr/>
          </p:nvSpPr>
          <p:spPr>
            <a:xfrm>
              <a:off x="3713309" y="3566241"/>
              <a:ext cx="4298" cy="17078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3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4"/>
            <p:cNvSpPr/>
            <p:nvPr/>
          </p:nvSpPr>
          <p:spPr>
            <a:xfrm>
              <a:off x="3682385" y="3555571"/>
              <a:ext cx="4298" cy="16013"/>
            </a:xfrm>
            <a:custGeom>
              <a:avLst/>
              <a:gdLst/>
              <a:ahLst/>
              <a:cxnLst/>
              <a:rect l="l" t="t" r="r" b="b"/>
              <a:pathLst>
                <a:path w="230" h="857" fill="none" extrusionOk="0">
                  <a:moveTo>
                    <a:pt x="1" y="856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4"/>
            <p:cNvSpPr/>
            <p:nvPr/>
          </p:nvSpPr>
          <p:spPr>
            <a:xfrm>
              <a:off x="3660001" y="3549163"/>
              <a:ext cx="4279" cy="16013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4"/>
            <p:cNvSpPr/>
            <p:nvPr/>
          </p:nvSpPr>
          <p:spPr>
            <a:xfrm>
              <a:off x="3629077" y="3537447"/>
              <a:ext cx="4279" cy="16013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6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4"/>
            <p:cNvSpPr/>
            <p:nvPr/>
          </p:nvSpPr>
          <p:spPr>
            <a:xfrm>
              <a:off x="3596023" y="3533168"/>
              <a:ext cx="4279" cy="16013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4"/>
            <p:cNvSpPr/>
            <p:nvPr/>
          </p:nvSpPr>
          <p:spPr>
            <a:xfrm>
              <a:off x="3565100" y="3521453"/>
              <a:ext cx="4279" cy="17078"/>
            </a:xfrm>
            <a:custGeom>
              <a:avLst/>
              <a:gdLst/>
              <a:ahLst/>
              <a:cxnLst/>
              <a:rect l="l" t="t" r="r" b="b"/>
              <a:pathLst>
                <a:path w="229" h="914" fill="none" extrusionOk="0">
                  <a:moveTo>
                    <a:pt x="0" y="913"/>
                  </a:moveTo>
                  <a:lnTo>
                    <a:pt x="228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4"/>
            <p:cNvSpPr/>
            <p:nvPr/>
          </p:nvSpPr>
          <p:spPr>
            <a:xfrm>
              <a:off x="3532046" y="3517174"/>
              <a:ext cx="4279" cy="16013"/>
            </a:xfrm>
            <a:custGeom>
              <a:avLst/>
              <a:gdLst/>
              <a:ahLst/>
              <a:cxnLst/>
              <a:rect l="l" t="t" r="r" b="b"/>
              <a:pathLst>
                <a:path w="229" h="857" fill="none" extrusionOk="0">
                  <a:moveTo>
                    <a:pt x="0" y="857"/>
                  </a:moveTo>
                  <a:lnTo>
                    <a:pt x="228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4"/>
            <p:cNvSpPr/>
            <p:nvPr/>
          </p:nvSpPr>
          <p:spPr>
            <a:xfrm>
              <a:off x="3501103" y="3505458"/>
              <a:ext cx="4298" cy="17078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3"/>
                  </a:moveTo>
                  <a:lnTo>
                    <a:pt x="229" y="0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4"/>
            <p:cNvSpPr/>
            <p:nvPr/>
          </p:nvSpPr>
          <p:spPr>
            <a:xfrm>
              <a:off x="3469115" y="3497984"/>
              <a:ext cx="3233" cy="16013"/>
            </a:xfrm>
            <a:custGeom>
              <a:avLst/>
              <a:gdLst/>
              <a:ahLst/>
              <a:cxnLst/>
              <a:rect l="l" t="t" r="r" b="b"/>
              <a:pathLst>
                <a:path w="173" h="857" fill="none" extrusionOk="0">
                  <a:moveTo>
                    <a:pt x="1" y="857"/>
                  </a:moveTo>
                  <a:lnTo>
                    <a:pt x="172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4"/>
            <p:cNvSpPr/>
            <p:nvPr/>
          </p:nvSpPr>
          <p:spPr>
            <a:xfrm>
              <a:off x="3437126" y="3486250"/>
              <a:ext cx="4298" cy="17078"/>
            </a:xfrm>
            <a:custGeom>
              <a:avLst/>
              <a:gdLst/>
              <a:ahLst/>
              <a:cxnLst/>
              <a:rect l="l" t="t" r="r" b="b"/>
              <a:pathLst>
                <a:path w="230" h="914" fill="none" extrusionOk="0">
                  <a:moveTo>
                    <a:pt x="1" y="914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4"/>
            <p:cNvSpPr/>
            <p:nvPr/>
          </p:nvSpPr>
          <p:spPr>
            <a:xfrm>
              <a:off x="3408332" y="3481990"/>
              <a:ext cx="3233" cy="17078"/>
            </a:xfrm>
            <a:custGeom>
              <a:avLst/>
              <a:gdLst/>
              <a:ahLst/>
              <a:cxnLst/>
              <a:rect l="l" t="t" r="r" b="b"/>
              <a:pathLst>
                <a:path w="173" h="914" fill="none" extrusionOk="0">
                  <a:moveTo>
                    <a:pt x="1" y="914"/>
                  </a:moveTo>
                  <a:lnTo>
                    <a:pt x="172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4"/>
            <p:cNvSpPr/>
            <p:nvPr/>
          </p:nvSpPr>
          <p:spPr>
            <a:xfrm>
              <a:off x="3377409" y="3471321"/>
              <a:ext cx="4298" cy="16013"/>
            </a:xfrm>
            <a:custGeom>
              <a:avLst/>
              <a:gdLst/>
              <a:ahLst/>
              <a:cxnLst/>
              <a:rect l="l" t="t" r="r" b="b"/>
              <a:pathLst>
                <a:path w="230" h="857" fill="none" extrusionOk="0">
                  <a:moveTo>
                    <a:pt x="1" y="857"/>
                  </a:moveTo>
                  <a:lnTo>
                    <a:pt x="229" y="1"/>
                  </a:lnTo>
                </a:path>
              </a:pathLst>
            </a:custGeom>
            <a:noFill/>
            <a:ln w="142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4"/>
            <p:cNvSpPr/>
            <p:nvPr/>
          </p:nvSpPr>
          <p:spPr>
            <a:xfrm>
              <a:off x="3319840" y="3676071"/>
              <a:ext cx="424411" cy="315646"/>
            </a:xfrm>
            <a:custGeom>
              <a:avLst/>
              <a:gdLst/>
              <a:ahLst/>
              <a:cxnLst/>
              <a:rect l="l" t="t" r="r" b="b"/>
              <a:pathLst>
                <a:path w="22714" h="16893" fill="none" extrusionOk="0">
                  <a:moveTo>
                    <a:pt x="22714" y="0"/>
                  </a:moveTo>
                  <a:lnTo>
                    <a:pt x="0" y="16893"/>
                  </a:lnTo>
                </a:path>
              </a:pathLst>
            </a:custGeom>
            <a:noFill/>
            <a:ln w="855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3" name="Google Shape;683;p44"/>
          <p:cNvSpPr/>
          <p:nvPr/>
        </p:nvSpPr>
        <p:spPr>
          <a:xfrm>
            <a:off x="6455050" y="3546750"/>
            <a:ext cx="1968950" cy="383825"/>
          </a:xfrm>
          <a:custGeom>
            <a:avLst/>
            <a:gdLst/>
            <a:ahLst/>
            <a:cxnLst/>
            <a:rect l="l" t="t" r="r" b="b"/>
            <a:pathLst>
              <a:path w="78758" h="15353" fill="none" extrusionOk="0">
                <a:moveTo>
                  <a:pt x="0" y="10615"/>
                </a:moveTo>
                <a:cubicBezTo>
                  <a:pt x="8390" y="3938"/>
                  <a:pt x="19747" y="1142"/>
                  <a:pt x="30305" y="3139"/>
                </a:cubicBezTo>
                <a:cubicBezTo>
                  <a:pt x="32873" y="3596"/>
                  <a:pt x="35441" y="4395"/>
                  <a:pt x="37267" y="6221"/>
                </a:cubicBezTo>
                <a:cubicBezTo>
                  <a:pt x="39093" y="8047"/>
                  <a:pt x="39835" y="11129"/>
                  <a:pt x="38294" y="13240"/>
                </a:cubicBezTo>
                <a:cubicBezTo>
                  <a:pt x="36811" y="15352"/>
                  <a:pt x="32873" y="15181"/>
                  <a:pt x="32074" y="12727"/>
                </a:cubicBezTo>
                <a:cubicBezTo>
                  <a:pt x="31446" y="10729"/>
                  <a:pt x="33101" y="8618"/>
                  <a:pt x="35098" y="7933"/>
                </a:cubicBezTo>
                <a:cubicBezTo>
                  <a:pt x="37096" y="7305"/>
                  <a:pt x="39265" y="7648"/>
                  <a:pt x="41319" y="7933"/>
                </a:cubicBezTo>
                <a:cubicBezTo>
                  <a:pt x="54217" y="9531"/>
                  <a:pt x="67628" y="6677"/>
                  <a:pt x="78757" y="0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44"/>
          <p:cNvSpPr/>
          <p:nvPr/>
        </p:nvSpPr>
        <p:spPr>
          <a:xfrm>
            <a:off x="6514263" y="2204950"/>
            <a:ext cx="1850525" cy="1060100"/>
          </a:xfrm>
          <a:custGeom>
            <a:avLst/>
            <a:gdLst/>
            <a:ahLst/>
            <a:cxnLst/>
            <a:rect l="l" t="t" r="r" b="b"/>
            <a:pathLst>
              <a:path w="74021" h="42404" fill="none" extrusionOk="0">
                <a:moveTo>
                  <a:pt x="0" y="400"/>
                </a:moveTo>
                <a:cubicBezTo>
                  <a:pt x="11357" y="0"/>
                  <a:pt x="24483" y="2683"/>
                  <a:pt x="32359" y="11472"/>
                </a:cubicBezTo>
                <a:cubicBezTo>
                  <a:pt x="37495" y="16950"/>
                  <a:pt x="34756" y="28307"/>
                  <a:pt x="26310" y="27223"/>
                </a:cubicBezTo>
                <a:cubicBezTo>
                  <a:pt x="23627" y="26709"/>
                  <a:pt x="21345" y="23685"/>
                  <a:pt x="22600" y="21288"/>
                </a:cubicBezTo>
                <a:cubicBezTo>
                  <a:pt x="28079" y="11814"/>
                  <a:pt x="59182" y="42403"/>
                  <a:pt x="74020" y="18092"/>
                </a:cubicBezTo>
              </a:path>
            </a:pathLst>
          </a:custGeom>
          <a:noFill/>
          <a:ln w="19050" cap="rnd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45"/>
          <p:cNvSpPr txBox="1">
            <a:spLocks noGrp="1"/>
          </p:cNvSpPr>
          <p:nvPr>
            <p:ph type="title"/>
          </p:nvPr>
        </p:nvSpPr>
        <p:spPr>
          <a:xfrm>
            <a:off x="392193" y="45373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/>
              <a:t>             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</a:t>
            </a:r>
            <a:endParaRPr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0" name="Google Shape;690;p45"/>
          <p:cNvSpPr txBox="1">
            <a:spLocks noGrp="1"/>
          </p:cNvSpPr>
          <p:nvPr>
            <p:ph type="body" idx="1"/>
          </p:nvPr>
        </p:nvSpPr>
        <p:spPr>
          <a:xfrm>
            <a:off x="896500" y="1450365"/>
            <a:ext cx="7704000" cy="338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for attention</a:t>
            </a:r>
            <a:endParaRPr sz="6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1" name="Google Shape;691;p45"/>
          <p:cNvSpPr/>
          <p:nvPr/>
        </p:nvSpPr>
        <p:spPr>
          <a:xfrm rot="380702">
            <a:off x="410872" y="4452195"/>
            <a:ext cx="446835" cy="36279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Baloo"/>
              </a:rPr>
              <a:t>-3</a:t>
            </a:r>
          </a:p>
        </p:txBody>
      </p:sp>
      <p:grpSp>
        <p:nvGrpSpPr>
          <p:cNvPr id="692" name="Google Shape;692;p45"/>
          <p:cNvGrpSpPr/>
          <p:nvPr/>
        </p:nvGrpSpPr>
        <p:grpSpPr>
          <a:xfrm>
            <a:off x="7319750" y="3775112"/>
            <a:ext cx="927750" cy="367601"/>
            <a:chOff x="7319750" y="3775112"/>
            <a:chExt cx="927750" cy="367601"/>
          </a:xfrm>
        </p:grpSpPr>
        <p:sp>
          <p:nvSpPr>
            <p:cNvPr id="693" name="Google Shape;693;p45"/>
            <p:cNvSpPr/>
            <p:nvPr/>
          </p:nvSpPr>
          <p:spPr>
            <a:xfrm flipH="1">
              <a:off x="7319750" y="3775112"/>
              <a:ext cx="664502" cy="66826"/>
            </a:xfrm>
            <a:custGeom>
              <a:avLst/>
              <a:gdLst/>
              <a:ahLst/>
              <a:cxnLst/>
              <a:rect l="l" t="t" r="r" b="b"/>
              <a:pathLst>
                <a:path w="7289" h="733" fill="none" extrusionOk="0">
                  <a:moveTo>
                    <a:pt x="0" y="1"/>
                  </a:moveTo>
                  <a:cubicBezTo>
                    <a:pt x="732" y="1"/>
                    <a:pt x="732" y="733"/>
                    <a:pt x="1464" y="733"/>
                  </a:cubicBezTo>
                  <a:cubicBezTo>
                    <a:pt x="2196" y="733"/>
                    <a:pt x="2196" y="1"/>
                    <a:pt x="2913" y="1"/>
                  </a:cubicBezTo>
                  <a:cubicBezTo>
                    <a:pt x="3644" y="1"/>
                    <a:pt x="3644" y="733"/>
                    <a:pt x="4376" y="733"/>
                  </a:cubicBezTo>
                  <a:cubicBezTo>
                    <a:pt x="5108" y="733"/>
                    <a:pt x="5108" y="1"/>
                    <a:pt x="5840" y="1"/>
                  </a:cubicBezTo>
                  <a:cubicBezTo>
                    <a:pt x="6557" y="1"/>
                    <a:pt x="6572" y="733"/>
                    <a:pt x="7289" y="733"/>
                  </a:cubicBezTo>
                </a:path>
              </a:pathLst>
            </a:custGeom>
            <a:noFill/>
            <a:ln w="1905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5"/>
            <p:cNvSpPr/>
            <p:nvPr/>
          </p:nvSpPr>
          <p:spPr>
            <a:xfrm>
              <a:off x="8099600" y="3994813"/>
              <a:ext cx="147900" cy="1479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lbert Sans"/>
                <a:ea typeface="Albert Sans"/>
                <a:cs typeface="Albert Sans"/>
                <a:sym typeface="Albert San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ntegers: positive or negative? by Slidesgo">
  <a:themeElements>
    <a:clrScheme name="Simple Light">
      <a:dk1>
        <a:srgbClr val="09264D"/>
      </a:dk1>
      <a:lt1>
        <a:srgbClr val="F6F6F6"/>
      </a:lt1>
      <a:dk2>
        <a:srgbClr val="309985"/>
      </a:dk2>
      <a:lt2>
        <a:srgbClr val="D6E6EB"/>
      </a:lt2>
      <a:accent1>
        <a:srgbClr val="EC687C"/>
      </a:accent1>
      <a:accent2>
        <a:srgbClr val="FFCF06"/>
      </a:accent2>
      <a:accent3>
        <a:srgbClr val="57B8DA"/>
      </a:accent3>
      <a:accent4>
        <a:srgbClr val="FFFFFF"/>
      </a:accent4>
      <a:accent5>
        <a:srgbClr val="FFFFFF"/>
      </a:accent5>
      <a:accent6>
        <a:srgbClr val="FFFFFF"/>
      </a:accent6>
      <a:hlink>
        <a:srgbClr val="0926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Экран (16:9)</PresentationFormat>
  <Paragraphs>27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Manrope ExtraBold</vt:lpstr>
      <vt:lpstr>Albert Sans Light</vt:lpstr>
      <vt:lpstr>Baloo</vt:lpstr>
      <vt:lpstr>Times New Roman</vt:lpstr>
      <vt:lpstr>Arial</vt:lpstr>
      <vt:lpstr>Albert Sans</vt:lpstr>
      <vt:lpstr>Nunito Light</vt:lpstr>
      <vt:lpstr>Integers: positive or negative? by Slidesgo</vt:lpstr>
      <vt:lpstr>MA’RUZA LINGVOKULTUROLOGIYANING ASOSIY TUSHUNCHAVIY- TERMINOLOGIK APPARATI  </vt:lpstr>
      <vt:lpstr>Lingvokulturologiya tushunchalarining talqini </vt:lpstr>
      <vt:lpstr>Madaniy sema – so‘zga nisbatan kichikroq va universalroq bo‘lgan semantik birliklar, semantik belgilar. Masalan, palov, do‘ppi, o‘choq so‘zlaridagi quyidagi madaniy semalarni ajratish mumkin:  palov – guruch, sabzi, go‘sht, piyoz va yog‘ solib tayyorlanadigan o‘zbek milliy taomi; do‘ppi – avra-astarli, ko‘pincha qavima, pilta urilgan to‘garak yoki to‘rtburchak shakldagi o‘zbeklarning milliy bosh kiyimi; o‘choq – ichiga o‘t yoqiladigan, ovqat pishirish uchun ustiga qozon o‘rnatiladigan qurilma.   </vt:lpstr>
      <vt:lpstr>Madaniy fon</vt:lpstr>
      <vt:lpstr>Презентация PowerPoint</vt:lpstr>
      <vt:lpstr>Презентация PowerPoint</vt:lpstr>
      <vt:lpstr>Mentallik – milliy xarakterning intellektual, ma’naviy va iroda  xususiyatlarini o‘zida birlashtiradigan, ona tili kategoriyalari va shakllaridagi dunyoqarashning ko‘rinishi. Mentallikning birligi mazkur madaniyatning konsepti hisoblanadi. A. Ya. Gurevichga ko‘ra,  mentallik – dunyoni ko‘rish yo‘li, u g‘oya bilan o‘xshamaydi.  Mentallik  falsafiy, ilmiy yoki estetik tizimlar emas, u fikr emotsiyadan qismlarga ajralmagan jamiyat tafakkurining darajasi. Xalq mentalligi tilning muhim konseptlarida dolzarblashadi.     Mentalitet – (nem. mentalität &lt; lot. mens, mentis – aql, idrok) jamiyat, millat, jamoa yoki alohida shaxsning tarixiy tarkib topgan tafakkur darajasi, madaniy salohiyati, ularning hayot qonunlarini tahlil etish kuchi, muayyan ijtimoiy sharoitlardagi aqliy qobiliyati, ruhiy quvvati. Mentalitet – xalq mentalligini, uning aqliy va ruhiy quvvatining ichki  tuzilishini va differensiatsiyasini aks ettiradigan kategoriya.</vt:lpstr>
      <vt:lpstr>Презентация PowerPoint</vt:lpstr>
      <vt:lpstr>             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user</cp:lastModifiedBy>
  <cp:revision>1</cp:revision>
  <dcterms:modified xsi:type="dcterms:W3CDTF">2025-02-17T06:11:02Z</dcterms:modified>
</cp:coreProperties>
</file>