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Unbounded"/>
      <p:regular r:id="rId15"/>
    </p:embeddedFont>
    <p:embeddedFont>
      <p:font typeface="Unbounded"/>
      <p:regular r:id="rId16"/>
    </p:embeddedFont>
    <p:embeddedFont>
      <p:font typeface="Cabin"/>
      <p:regular r:id="rId17"/>
    </p:embeddedFont>
    <p:embeddedFont>
      <p:font typeface="Cabin"/>
      <p:regular r:id="rId18"/>
    </p:embeddedFont>
    <p:embeddedFont>
      <p:font typeface="Cabin"/>
      <p:regular r:id="rId19"/>
    </p:embeddedFont>
    <p:embeddedFont>
      <p:font typeface="Cabin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65676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Inson – Milliy Mentallik va Til Egasi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42376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Ushbu taqdimot insonning milliy mentallik va til bilan bog'liqligini o'rganadi. Mentallik, til, urf-odatlar va globalizatsiya ta'siri muhokama qilinadi.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921067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Milliy Mentallik Tushunchasi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Ta'rif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Milliy mentallik - xalqning o'ziga xos fikrlash tarzi.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Xususiyatlar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U an'analar, urf-odatlar va qadriyatlarda aks etadi.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79545"/>
            <a:ext cx="299430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Asosiy elementlar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O'z tarixi, madaniyati va turmush tarzi bilan shakllanadi.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Tilning Mentallikdagi Roli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30832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Aks ettirish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57878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Til milliy mentallikni aks ettiradi.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428017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45194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O'tkazish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501503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Avloddan-avlodga o'tkazadi.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71642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5955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Shakllantirish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645128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Dunyoqarashni shakllantiradi.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8908"/>
            <a:ext cx="74665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O'zbek Milliy Mentalligi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01898"/>
            <a:ext cx="3614618" cy="2092166"/>
          </a:xfrm>
          <a:prstGeom prst="roundRect">
            <a:avLst>
              <a:gd name="adj" fmla="val 1716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30412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Mehmondo'stlik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536752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O'zbeklar mehmondo'st xalq.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801898"/>
            <a:ext cx="3614618" cy="2092166"/>
          </a:xfrm>
          <a:prstGeom prst="roundRect">
            <a:avLst>
              <a:gd name="adj" fmla="val 1716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3041213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Kattalarga hurmat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888700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Kattalarni hurmat qilish odatiy hol.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133380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372695"/>
            <a:ext cx="307586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Oilaviy qadriyatlar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868233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Oilaviy rishtalar mustahkam.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329470"/>
            <a:ext cx="744676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O'zbek Tili va Mentallik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66166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1027390" y="5761911"/>
            <a:ext cx="15918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5661660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Maqollar va matallar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6509147"/>
            <a:ext cx="33808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Milliy donolikni aks ettiradi.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5235773" y="566166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9" name="Text 6"/>
          <p:cNvSpPr/>
          <p:nvPr/>
        </p:nvSpPr>
        <p:spPr>
          <a:xfrm>
            <a:off x="5371624" y="5761911"/>
            <a:ext cx="26670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013609" y="56616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Urf-odatlar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013609" y="6157198"/>
            <a:ext cx="33808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Tilda o'z ifodasini topadi.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9633823" y="566166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3" name="Text 10"/>
          <p:cNvSpPr/>
          <p:nvPr/>
        </p:nvSpPr>
        <p:spPr>
          <a:xfrm>
            <a:off x="9767173" y="5761911"/>
            <a:ext cx="27170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411658" y="5661660"/>
            <a:ext cx="282487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So'zlashuv uslubi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11658" y="6157198"/>
            <a:ext cx="33808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Mentallikka moslashgan.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9943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Urf-odatlar va Tildagi Ifoda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Navro'z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62381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Bayram tabriklari.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81305" y="4193977"/>
            <a:ext cx="140970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To'ylar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Nikoh marosimlari.</a:t>
            </a:r>
            <a:endParaRPr lang="en-US" sz="18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15074" y="3249335"/>
            <a:ext cx="235982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7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Motam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Ta'ziya bildirish.</a:t>
            </a:r>
            <a:endParaRPr lang="en-US" sz="18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40253" y="5957054"/>
            <a:ext cx="24050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5619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Globalizatsiya va Mentallik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2723198"/>
            <a:ext cx="30480" cy="4550212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1435477" y="3246358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927437" y="299239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1117104" y="3092648"/>
            <a:ext cx="15918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9625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Ta'siri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513290" y="3458051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Madaniy almashinuv.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477" y="4842867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927437" y="458890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1063288" y="4689158"/>
            <a:ext cx="26670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513290" y="45590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Muammolar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513290" y="5054560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Milliy o'zlikni saqlash.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477" y="6439376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927437" y="618541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1060787" y="6285667"/>
            <a:ext cx="27170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513290" y="61555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Yechimlar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513290" y="6651069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Madaniy merosni targ'ib qilish.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69620"/>
            <a:ext cx="59988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Xulosa va Takliflar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1952268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00"/>
              </a:lnSpc>
              <a:buNone/>
            </a:pPr>
            <a:r>
              <a:rPr lang="en-US" sz="6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364605" y="3041213"/>
            <a:ext cx="34736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Qadriyatlarni asrash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3536752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Milliy qadriyatlarni asrash zarur.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237827" y="1952268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00"/>
              </a:lnSpc>
              <a:buNone/>
            </a:pPr>
            <a:r>
              <a:rPr lang="en-US" sz="6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10607159" y="30412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Tilni rivojlantirish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7827" y="3536752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O'zbek tilini rivojlantirish muhim.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8280916" y="4757499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00"/>
              </a:lnSpc>
              <a:buNone/>
            </a:pPr>
            <a:r>
              <a:rPr lang="en-US" sz="6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8280916" y="5846445"/>
            <a:ext cx="355484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Madaniyatni targ'ib qilish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80916" y="6693932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Milliy madaniyatni targ'ib qilish kerak.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2025-02-11T10:23:35Z</dcterms:created>
  <dcterms:modified xsi:type="dcterms:W3CDTF">2025-02-11T10:23:35Z</dcterms:modified>
</cp:coreProperties>
</file>