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Montserrat Black"/>
      <p:regular r:id="rId15"/>
    </p:embeddedFont>
    <p:embeddedFont>
      <p:font typeface="Montserrat Black"/>
      <p:regular r:id="rId16"/>
    </p:embeddedFont>
    <p:embeddedFont>
      <p:font typeface="Inconsolata"/>
      <p:regular r:id="rId17"/>
    </p:embeddedFont>
    <p:embeddedFont>
      <p:font typeface="Inconsolata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Milliy madaniyat stereotiplari: 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Ushbu taqdimotda milliy madaniyat stereotiplari haqida so'z yuritamiz. Stereotiplarning kelib chiqishi, ijobiy va salbiy tomonlarini ko'rib chiqamiz. Madaniy anglashuvni rivojlantirish yo'llarini muhokama qilamiz.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260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Stereotiplarning kelib chiqishi va shakllanishi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Ijtimoiy ta'sirlar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8828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Oila, do'stlar va ommaviy axborot vositalari stereotiplarni shakllantiradi. Bu ta'sirlar odamlarning dunyoqarashini belgilaydi.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Tarixiy voqealar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8828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O'tmishdagi voqealar madaniyatlar o'rtasidagi munosabatlarni o'zgartirishi mumkin. Bu esa stereotiplarning paydo bo'lishiga olib keladi.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Psixologik omillar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8828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Odamlar o'zlarini himoya qilish uchun stereotiplardan foydalanishi mumkin. Bu ularga notanish madaniyatlarni tushunishga yordam beradi.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20090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O'zbekiston madaniyati haqidagi keng tarqalgan stereotiplar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86589"/>
            <a:ext cx="3664863" cy="2410897"/>
          </a:xfrm>
          <a:prstGeom prst="roundRect">
            <a:avLst>
              <a:gd name="adj" fmla="val 379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20320" dir="2700000">
              <a:srgbClr val="151617">
                <a:alpha val="10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1028224" y="34210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Mehmondo'stlik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91144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O'zbeklar juda mehmondo'st xalq sifatida tanilgan. Ular har doim mehmonga alohida ehtirom ko'rsatadilar.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186589"/>
            <a:ext cx="3664863" cy="2410897"/>
          </a:xfrm>
          <a:prstGeom prst="roundRect">
            <a:avLst>
              <a:gd name="adj" fmla="val 379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20320" dir="2700000">
              <a:srgbClr val="151617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919901" y="34210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Palov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91144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Palov O'zbekistonning asosiy taomi hisoblanadi. Deyarli har bir tadbirda palov tayyorlanadi.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824299"/>
            <a:ext cx="7556421" cy="1685092"/>
          </a:xfrm>
          <a:prstGeom prst="roundRect">
            <a:avLst>
              <a:gd name="adj" fmla="val 543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20320" dir="2700000">
              <a:srgbClr val="151617">
                <a:alpha val="10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1028224" y="60587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Do'ppilar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54915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Do'ppilar O'zbekistonning an'anaviy bosh kiyimi. Ular turli xil naqshlar bilan bezatilgan bo'ladi.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25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6498" y="612934"/>
            <a:ext cx="7583805" cy="1393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Stereotiplarning ijobiy va salbiy tomonlari</a:t>
            </a:r>
            <a:endParaRPr lang="en-US" sz="43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98" y="2340293"/>
            <a:ext cx="1114425" cy="19975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15250" y="2563178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Ijobiy tomonlari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715250" y="3045143"/>
            <a:ext cx="6135053" cy="10697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Stereotiplar madaniy o'ziga xoslikni saqlashga yordam berishi mumkin. Ular madaniyatlar o'rtasidagi farqlarni ko'rsatadi.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98" y="4337804"/>
            <a:ext cx="1114425" cy="16409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15250" y="4560689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Salbiy tomonlari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715250" y="5042654"/>
            <a:ext cx="6135053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Stereotiplar noto'g'ri tushunchalarga olib kelishi mumkin. Ular madaniyatlar o'rtasida adovat uyg'otadi.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498" y="5978723"/>
            <a:ext cx="1114425" cy="164091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15250" y="6201608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Oqibatlari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715250" y="6683573"/>
            <a:ext cx="6135053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Stereotiplar kamsitish va tengsizlikka sabab bo'lishi mumkin. Bu ijtimoiy adolatga putur yetkazadi.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37863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036" y="2901910"/>
            <a:ext cx="13298329" cy="1189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Stereotiplar madaniy aloqalarga qanday ta'sir qiladi?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7303770" y="4376738"/>
            <a:ext cx="22860" cy="3330059"/>
          </a:xfrm>
          <a:prstGeom prst="roundRect">
            <a:avLst>
              <a:gd name="adj" fmla="val 40000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6457950" y="4793456"/>
            <a:ext cx="666036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6" name="Shape 3"/>
          <p:cNvSpPr/>
          <p:nvPr/>
        </p:nvSpPr>
        <p:spPr>
          <a:xfrm>
            <a:off x="7101126" y="4590812"/>
            <a:ext cx="428149" cy="428149"/>
          </a:xfrm>
          <a:prstGeom prst="roundRect">
            <a:avLst>
              <a:gd name="adj" fmla="val 213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7255550" y="4662130"/>
            <a:ext cx="119301" cy="285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3394472" y="4566999"/>
            <a:ext cx="2874169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Noto'g'ri tushunchalar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666036" y="4978360"/>
            <a:ext cx="5602605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Stereotiplar madaniy aloqalarni qiyinlashtiradi. Odamlar bir-birlarini noto'g'ri tushunishadi.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7506414" y="5744885"/>
            <a:ext cx="666036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11" name="Shape 8"/>
          <p:cNvSpPr/>
          <p:nvPr/>
        </p:nvSpPr>
        <p:spPr>
          <a:xfrm>
            <a:off x="7101126" y="5542240"/>
            <a:ext cx="428149" cy="428149"/>
          </a:xfrm>
          <a:prstGeom prst="roundRect">
            <a:avLst>
              <a:gd name="adj" fmla="val 213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7228403" y="5613559"/>
            <a:ext cx="173593" cy="285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8361759" y="5518428"/>
            <a:ext cx="2378631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Ishonchsizlik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8361759" y="5929789"/>
            <a:ext cx="5602605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Stereotiplar madaniyatlar o'rtasida ishonchsizlikni keltirib chiqaradi. Bu hamkorlikni susaytiradi.</a:t>
            </a:r>
            <a:endParaRPr lang="en-US" sz="1450" dirty="0"/>
          </a:p>
        </p:txBody>
      </p:sp>
      <p:sp>
        <p:nvSpPr>
          <p:cNvPr id="15" name="Shape 12"/>
          <p:cNvSpPr/>
          <p:nvPr/>
        </p:nvSpPr>
        <p:spPr>
          <a:xfrm>
            <a:off x="6457950" y="6601182"/>
            <a:ext cx="666036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16" name="Shape 13"/>
          <p:cNvSpPr/>
          <p:nvPr/>
        </p:nvSpPr>
        <p:spPr>
          <a:xfrm>
            <a:off x="7101126" y="6398538"/>
            <a:ext cx="428149" cy="428149"/>
          </a:xfrm>
          <a:prstGeom prst="roundRect">
            <a:avLst>
              <a:gd name="adj" fmla="val 213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7227570" y="6469856"/>
            <a:ext cx="175260" cy="285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3890010" y="6374725"/>
            <a:ext cx="2378631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To'siqlar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666036" y="6786086"/>
            <a:ext cx="5602605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Stereotiplar madaniy almashinuvga to'sqinlik qilishi mumkin. Odamlar yangi madaniyatlardan qo'rqishadi.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692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Stereotiplarga qarshi kurash usullari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72700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520797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Ta'lim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011216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Madaniyatlar haqida ko'proq o'rganish stereotiplarni yo'q qiladi. Bilimdonlik muhim ahamiyatga ega.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04" y="272700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3520797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Aloqa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4011216"/>
            <a:ext cx="22920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Turli madaniyat vakillari bilan muloqot qilish stereotiplarni buzadi. Ochiq muloqot muhim.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138" y="272700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3520797"/>
            <a:ext cx="2291953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Ommaviy axborot vositalari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4719876"/>
            <a:ext cx="229195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Ommaviy axborot vositalari stereotiplarni yo'qotishda muhim rol o'ynaydi. Ular to'g'ri ma'lumot berishlari kerak.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0069" y="795457"/>
            <a:ext cx="7576661" cy="2099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Madaniy xilma-xillikni qadrlash va hurmat qilish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70069" y="3482340"/>
            <a:ext cx="503753" cy="503753"/>
          </a:xfrm>
          <a:prstGeom prst="roundRect">
            <a:avLst>
              <a:gd name="adj" fmla="val 181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20320" dir="2700000">
              <a:srgbClr val="151617">
                <a:alpha val="10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451759" y="3566279"/>
            <a:ext cx="140375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6997660" y="3482340"/>
            <a:ext cx="2799040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Qadrlash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997660" y="3966448"/>
            <a:ext cx="2948821" cy="1791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Har bir madaniyatning o'ziga xosligini qadrlash kerak. Madaniy xilma-xillikni boylik deb bilish lozim.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0319" y="3482340"/>
            <a:ext cx="503753" cy="503753"/>
          </a:xfrm>
          <a:prstGeom prst="roundRect">
            <a:avLst>
              <a:gd name="adj" fmla="val 181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20320" dir="2700000">
              <a:srgbClr val="151617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10320099" y="3566279"/>
            <a:ext cx="204192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10897910" y="3482340"/>
            <a:ext cx="2799040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Hurmat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897910" y="3966448"/>
            <a:ext cx="2948821" cy="1791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Boshqa madaniyatlarning qadriyatlarini hurmat qilish muhim. Har bir madaniyatning o'ziga xosligini tan olish kerak.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70069" y="6233398"/>
            <a:ext cx="503753" cy="503753"/>
          </a:xfrm>
          <a:prstGeom prst="roundRect">
            <a:avLst>
              <a:gd name="adj" fmla="val 181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20320" dir="2700000">
              <a:srgbClr val="151617">
                <a:alpha val="10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6418778" y="6317337"/>
            <a:ext cx="206216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6997660" y="6233398"/>
            <a:ext cx="2799040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O'rganish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97660" y="6717506"/>
            <a:ext cx="6849070" cy="7165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Turli madaniyatlar haqida o'rganish madaniy anglashuvni rivojlantiradi. Bu dunyoqarashni kengaytiradi.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023" y="592455"/>
            <a:ext cx="13122354" cy="1346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Xulosa: Stereotiplardan voz kechish va madaniy anglashuvni rivojlantirish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2009775" y="4382929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Anglashuv</a:t>
            </a:r>
            <a:endParaRPr lang="en-US" sz="21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3856" y="2369939"/>
            <a:ext cx="4362569" cy="436256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754648" y="4073128"/>
            <a:ext cx="112633" cy="430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819561" y="3211473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Hurmat</a:t>
            </a:r>
            <a:endParaRPr lang="en-US" sz="21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856" y="2369939"/>
            <a:ext cx="4362569" cy="436256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212574" y="3164324"/>
            <a:ext cx="163711" cy="430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100" dirty="0"/>
          </a:p>
        </p:txBody>
      </p:sp>
      <p:sp>
        <p:nvSpPr>
          <p:cNvPr id="9" name="Text 5"/>
          <p:cNvSpPr/>
          <p:nvPr/>
        </p:nvSpPr>
        <p:spPr>
          <a:xfrm>
            <a:off x="9819561" y="5554266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Qadrlash</a:t>
            </a:r>
            <a:endParaRPr lang="en-US" sz="21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856" y="2369939"/>
            <a:ext cx="4362569" cy="436256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757041" y="5769531"/>
            <a:ext cx="165378" cy="430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100" dirty="0"/>
          </a:p>
        </p:txBody>
      </p:sp>
      <p:sp>
        <p:nvSpPr>
          <p:cNvPr id="12" name="Text 7"/>
          <p:cNvSpPr/>
          <p:nvPr/>
        </p:nvSpPr>
        <p:spPr>
          <a:xfrm>
            <a:off x="754023" y="6974800"/>
            <a:ext cx="13122354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Stereotiplardan voz kechish orqali madaniy anglashuvni rivojlantirish mumkin. Bu ijtimoiy adolat va tinchlikka olib keladi. Madaniy xilma-xillikni qadrlash orqali dunyoni yanada yaxshiroq joyga aylantirish mumkin.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2025-02-11T10:15:02Z</dcterms:created>
  <dcterms:modified xsi:type="dcterms:W3CDTF">2025-02-11T10:15:02Z</dcterms:modified>
</cp:coreProperties>
</file>