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5" r:id="rId3"/>
    <p:sldId id="319" r:id="rId4"/>
    <p:sldId id="341" r:id="rId5"/>
    <p:sldId id="352" r:id="rId6"/>
    <p:sldId id="324" r:id="rId7"/>
    <p:sldId id="354" r:id="rId8"/>
    <p:sldId id="286" r:id="rId9"/>
  </p:sldIdLst>
  <p:sldSz cx="9145588" cy="5145088"/>
  <p:notesSz cx="6858000" cy="9144000"/>
  <p:embeddedFontLst>
    <p:embeddedFont>
      <p:font typeface="楷体_GB2312" panose="020B0604020202020204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62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72585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887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45170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814627" algn="l" defTabSz="725851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177552" algn="l" defTabSz="725851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2540478" algn="l" defTabSz="725851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2903403" algn="l" defTabSz="725851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808080"/>
    <a:srgbClr val="FCFCFC"/>
    <a:srgbClr val="E8E8E8"/>
    <a:srgbClr val="FFD84B"/>
    <a:srgbClr val="FFFFFF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5" autoAdjust="0"/>
    <p:restoredTop sz="94660" autoAdjust="0"/>
  </p:normalViewPr>
  <p:slideViewPr>
    <p:cSldViewPr>
      <p:cViewPr varScale="1">
        <p:scale>
          <a:sx n="96" d="100"/>
          <a:sy n="96" d="100"/>
        </p:scale>
        <p:origin x="534" y="78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A244227-B5CC-4A80-848D-8EBBFEE8DBE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289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45DEA40-A4C9-4029-A4A8-423A4DA6D56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2896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6292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72585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8877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45170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814627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3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1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5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1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9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1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25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6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6695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"/>
            <a:ext cx="9145589" cy="5144393"/>
          </a:xfrm>
          <a:prstGeom prst="rect">
            <a:avLst/>
          </a:prstGeom>
        </p:spPr>
      </p:pic>
      <p:sp>
        <p:nvSpPr>
          <p:cNvPr id="4" name="圆角矩形 3"/>
          <p:cNvSpPr>
            <a:spLocks noChangeArrowheads="1"/>
          </p:cNvSpPr>
          <p:nvPr userDrawn="1"/>
        </p:nvSpPr>
        <p:spPr bwMode="auto">
          <a:xfrm>
            <a:off x="66785" y="668030"/>
            <a:ext cx="8993119" cy="4401432"/>
          </a:xfrm>
          <a:prstGeom prst="roundRect">
            <a:avLst>
              <a:gd name="adj" fmla="val 670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37" tIns="43969" rIns="87937" bIns="43969"/>
          <a:lstStyle/>
          <a:p>
            <a:pPr defTabSz="879590" eaLnBrk="1" hangingPunct="1"/>
            <a:endParaRPr lang="zh-CN" altLang="en-US" sz="1700" b="1">
              <a:latin typeface="Arial" pitchFamily="34" charset="0"/>
            </a:endParaRPr>
          </a:p>
        </p:txBody>
      </p:sp>
      <p:sp>
        <p:nvSpPr>
          <p:cNvPr id="5" name="圆角矩形 4"/>
          <p:cNvSpPr>
            <a:spLocks noChangeArrowheads="1"/>
          </p:cNvSpPr>
          <p:nvPr userDrawn="1"/>
        </p:nvSpPr>
        <p:spPr bwMode="auto">
          <a:xfrm>
            <a:off x="127268" y="771386"/>
            <a:ext cx="8878453" cy="4177075"/>
          </a:xfrm>
          <a:prstGeom prst="roundRect">
            <a:avLst>
              <a:gd name="adj" fmla="val 6708"/>
            </a:avLst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37" tIns="43969" rIns="87937" bIns="43969"/>
          <a:lstStyle/>
          <a:p>
            <a:pPr defTabSz="879590" eaLnBrk="1" hangingPunct="1"/>
            <a:endParaRPr lang="zh-CN" altLang="en-US" sz="1700" b="1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72" r:id="rId6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36292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72585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08877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45170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272194" indent="-2721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7313" indent="-18146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70239" indent="-1814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33164" indent="-181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7"/>
            <a:ext cx="9145587" cy="5144393"/>
          </a:xfrm>
          <a:prstGeom prst="rect">
            <a:avLst/>
          </a:prstGeom>
        </p:spPr>
      </p:pic>
      <p:pic>
        <p:nvPicPr>
          <p:cNvPr id="11" name="Picture 84" descr="笔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2" y="3163079"/>
            <a:ext cx="2556121" cy="19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25771" y="945381"/>
            <a:ext cx="3115349" cy="167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诗经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ШИЖИНГ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uz-Cyrl-UZ" altLang="zh-C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乐府</a:t>
            </a:r>
            <a:r>
              <a:rPr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z-Cyrl-UZ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z-Cyrl-UZ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Юэфу</a:t>
            </a:r>
            <a:r>
              <a:rPr lang="uz-Cyrl-UZ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1528" y="4431584"/>
            <a:ext cx="270651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Кат.ўқит.Комилова Ш.Т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6917"/>
            <a:ext cx="9145587" cy="5144393"/>
          </a:xfrm>
          <a:prstGeom prst="rect">
            <a:avLst/>
          </a:prstGeom>
        </p:spPr>
      </p:pic>
      <p:pic>
        <p:nvPicPr>
          <p:cNvPr id="21" name="Picture 84" descr="笔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3" y="3162732"/>
            <a:ext cx="2556121" cy="19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10594" y="945034"/>
            <a:ext cx="5257800" cy="10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ranglarning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ramziy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ma'nolari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86994" y="4007009"/>
            <a:ext cx="495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QIYOSIY TILSHUNOSLIK, LINGIVISTIK                                                                                       TARJIMASHUNOSLIK MUTAXASSISLIGI                                                                                                                                 1-KURS MAGISTRANTI RAXMONOVA MUXLISA</a:t>
            </a:r>
            <a:endParaRPr lang="ru-RU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6" name="Rectangle 130"/>
          <p:cNvSpPr>
            <a:spLocks noChangeArrowheads="1"/>
          </p:cNvSpPr>
          <p:nvPr/>
        </p:nvSpPr>
        <p:spPr bwMode="auto">
          <a:xfrm>
            <a:off x="3353594" y="1962944"/>
            <a:ext cx="4267857" cy="3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85" tIns="36293" rIns="72585" bIns="36293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1</a:t>
            </a:r>
            <a:r>
              <a:rPr lang="zh-CN" altLang="en-US" sz="1400" b="1" dirty="0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、点击输入文字内容点击输入文字内容</a:t>
            </a:r>
            <a:endParaRPr kumimoji="1" lang="en-US" altLang="zh-CN" sz="1400" b="1" dirty="0">
              <a:solidFill>
                <a:srgbClr val="FFFFFF"/>
              </a:solidFill>
              <a:latin typeface="楷体_GB2312" pitchFamily="49" charset="-122"/>
              <a:ea typeface="楷体" pitchFamily="49" charset="-122"/>
            </a:endParaRPr>
          </a:p>
        </p:txBody>
      </p:sp>
      <p:pic>
        <p:nvPicPr>
          <p:cNvPr id="34947" name="Picture 131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" y="640033"/>
            <a:ext cx="1930427" cy="14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49" name="Rectangle 133"/>
          <p:cNvSpPr>
            <a:spLocks noChangeArrowheads="1"/>
          </p:cNvSpPr>
          <p:nvPr/>
        </p:nvSpPr>
        <p:spPr bwMode="auto">
          <a:xfrm>
            <a:off x="3353594" y="2878019"/>
            <a:ext cx="4267857" cy="3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85" tIns="36293" rIns="72585" bIns="36293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sz="1400" b="1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、点击输入文字内容点击输入文字内容</a:t>
            </a:r>
            <a:endParaRPr kumimoji="1" lang="zh-CN" altLang="en-US" sz="1400" b="1">
              <a:solidFill>
                <a:srgbClr val="FFFFFF"/>
              </a:solidFill>
              <a:latin typeface="楷体_GB2312" pitchFamily="49" charset="-122"/>
              <a:ea typeface="楷体" pitchFamily="49" charset="-122"/>
            </a:endParaRPr>
          </a:p>
        </p:txBody>
      </p:sp>
      <p:sp>
        <p:nvSpPr>
          <p:cNvPr id="34952" name="Rectangle 136"/>
          <p:cNvSpPr>
            <a:spLocks noChangeArrowheads="1"/>
          </p:cNvSpPr>
          <p:nvPr/>
        </p:nvSpPr>
        <p:spPr bwMode="auto">
          <a:xfrm>
            <a:off x="3353594" y="3813008"/>
            <a:ext cx="4267857" cy="3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85" tIns="36293" rIns="72585" bIns="36293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sz="1400" b="1" dirty="0">
                <a:solidFill>
                  <a:srgbClr val="FFFFFF"/>
                </a:solidFill>
                <a:latin typeface="Arial" pitchFamily="34" charset="0"/>
                <a:ea typeface="楷体" pitchFamily="49" charset="-122"/>
              </a:rPr>
              <a:t>、点击输入文内容点击输入文字内容</a:t>
            </a:r>
            <a:endParaRPr kumimoji="1" lang="zh-CN" altLang="en-US" sz="1400" b="1" dirty="0">
              <a:solidFill>
                <a:srgbClr val="FFFFFF"/>
              </a:solidFill>
              <a:latin typeface="楷体_GB2312" pitchFamily="49" charset="-122"/>
              <a:ea typeface="楷体" pitchFamily="49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994" y="616556"/>
            <a:ext cx="64777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elatning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turish-turmushi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urf-odati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dunyoqarashi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mobaynida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biz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oʻzbeklarda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yorqin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ijobiy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maʼno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ezgulik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taʼkidlanganidek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mentalitetiga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dunyoqarashiga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bogʻliq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394" y="819944"/>
            <a:ext cx="6171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90082-8359-7EED-23EB-D98A209BE4A2}"/>
              </a:ext>
            </a:extLst>
          </p:cNvPr>
          <p:cNvSpPr txBox="1"/>
          <p:nvPr/>
        </p:nvSpPr>
        <p:spPr>
          <a:xfrm>
            <a:off x="457994" y="743744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an'anaviy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ramziy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ma'nosi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yorqin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bayram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to'ylari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tug'ilgan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festivallari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bayramlarida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chiroqlar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qog'oz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bezaklar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AD09ED-BAFB-3763-A449-C14A8A952C5D}"/>
              </a:ext>
            </a:extLst>
          </p:cNvPr>
          <p:cNvSpPr/>
          <p:nvPr/>
        </p:nvSpPr>
        <p:spPr>
          <a:xfrm>
            <a:off x="2515394" y="134144"/>
            <a:ext cx="3048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196167-0830-CFC9-501C-72B80A71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10" y="819944"/>
            <a:ext cx="3429000" cy="3729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21" name="Picture 21" descr="花瓣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700">
            <a:off x="3582380" y="-971794"/>
            <a:ext cx="420863" cy="3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2" name="Picture 22" descr="花瓣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7" y="-1226401"/>
            <a:ext cx="609874" cy="3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3" name="Picture 23" descr="花瓣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10" y="-1429331"/>
            <a:ext cx="381801" cy="2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4" name="Picture 24" descr="花瓣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48" y="-490309"/>
            <a:ext cx="533010" cy="3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25" name="Picture 25" descr="花瓣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245">
            <a:off x="2210163" y="-743655"/>
            <a:ext cx="762343" cy="3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394" y="233179"/>
            <a:ext cx="769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A0300-DDB6-A017-FE8E-992B719FEFDD}"/>
              </a:ext>
            </a:extLst>
          </p:cNvPr>
          <p:cNvSpPr txBox="1"/>
          <p:nvPr/>
        </p:nvSpPr>
        <p:spPr>
          <a:xfrm>
            <a:off x="3792811" y="817718"/>
            <a:ext cx="4953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motamni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ba'zi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bezaklardan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qochish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marosimlarida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qog'oz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marhumga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ta'ziya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fotiha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tug'ilgan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nishonlash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kelmaydi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FF9B580-251C-4F04-5E8D-B1CCF9478723}"/>
              </a:ext>
            </a:extLst>
          </p:cNvPr>
          <p:cNvSpPr/>
          <p:nvPr/>
        </p:nvSpPr>
        <p:spPr>
          <a:xfrm>
            <a:off x="2822645" y="67640"/>
            <a:ext cx="2476500" cy="6733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 RANG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A6132-A4DA-D031-B470-CD78F916C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54" y="984769"/>
            <a:ext cx="3312431" cy="389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93642E-7 C -0.04323 0.09064 -0.08628 0.1815 -0.09444 0.24971 C -0.1026 0.31792 -0.04895 0.35237 -0.04861 0.40879 C -0.04826 0.4652 -0.1026 0.52624 -0.09288 0.58821 C -0.08316 0.65017 0.00348 0.71861 0.00973 0.78058 C 0.01598 0.84254 -0.06232 0.91191 -0.05555 0.96 C -0.04878 1.00809 0.03334 1.02867 0.05 1.06913 C 0.06667 1.1096 0.05417 1.16624 0.04445 1.20231 C 0.03473 1.23838 0.0132 1.26197 -0.00833 1.28555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64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5.49133E-6 C -0.02309 0.05434 -0.046 0.10868 -0.05711 0.18614 C -0.06823 0.26359 -0.02569 0.37504 -0.06666 0.46521 C -0.10764 0.55538 -0.26458 0.63816 -0.30312 0.72741 C -0.34166 0.81642 -0.31875 0.91122 -0.29843 1.00001 C -0.27812 1.08879 -0.22951 1.17434 -0.1809 1.26012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7 -1.15607E-6 C -0.03524 0.04925 -0.07066 0.09827 -0.07274 0.1607 C -0.07483 0.22312 -0.03767 0.29966 -0.0125 0.37434 C 0.01302 0.44902 0.0849 0.5207 0.07969 0.60879 C 0.07448 0.69688 -0.00868 0.81064 -0.0441 0.90266 C -0.07951 0.99469 -0.11719 1.10937 -0.13299 1.1607 C -0.14878 1.21203 -0.1441 1.21156 -0.13941 1.2113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61111E-6 -9.82659E-7 C 0.06111 0.11746 0.1224 0.23468 0.12379 0.34659 C 0.12518 0.4585 0.01598 0.563 0.00799 0.67214 C -3.61111E-6 0.78127 0.06823 0.89156 0.07622 1.00208 C 0.08421 1.1126 0.0698 1.22428 0.05556 1.33595 " pathEditMode="relative" ptsTypes="aaaaA">
                                      <p:cBhvr>
                                        <p:cTn id="12" dur="30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3.64162E-6 C -0.03472 0.07722 -0.06927 0.15468 -0.06667 0.25341 C -0.06406 0.35237 0.00868 0.48763 0.0158 0.59376 C 0.02291 0.70035 -0.02813 0.79977 -0.02396 0.89202 C -0.01979 0.98428 0.0375 1.06682 0.04114 1.14774 C 0.04479 1.22867 0.02153 1.30358 -0.00174 1.37803 " pathEditMode="relative" ptsTypes="aaaaaA">
                                      <p:cBhvr>
                                        <p:cTn id="14" dur="30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我的作品\4比3标准\中国风\传统风格类型模板\PSD2766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188">
            <a:off x="7222407" y="2990110"/>
            <a:ext cx="2340708" cy="15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194" y="676383"/>
            <a:ext cx="7391400" cy="36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3A124-38F8-151F-0753-71953206470C}"/>
              </a:ext>
            </a:extLst>
          </p:cNvPr>
          <p:cNvSpPr txBox="1"/>
          <p:nvPr/>
        </p:nvSpPr>
        <p:spPr>
          <a:xfrm>
            <a:off x="305594" y="697884"/>
            <a:ext cx="441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shohlik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shon-sharafni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sivilizatsiyasining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beshigi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imperatorning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imperator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afsonaviy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imperatorining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ramziy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9CF53F-2645-B941-58FF-8F762A7BD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95" y="743744"/>
            <a:ext cx="3733799" cy="40386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2C7B0FA-16CC-99F3-586D-4CA3350AF856}"/>
              </a:ext>
            </a:extLst>
          </p:cNvPr>
          <p:cNvSpPr/>
          <p:nvPr/>
        </p:nvSpPr>
        <p:spPr>
          <a:xfrm>
            <a:off x="2896394" y="18187"/>
            <a:ext cx="2971800" cy="6780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SARIQ RANG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019" y="149028"/>
            <a:ext cx="4160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Binafsha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9976" y="1149558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z-Cyrl-UZ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Xitoyliklar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madaniyatida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sog‘lik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umidni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anglatadi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Binafsha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olijanoblikni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ko‘pincha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jiddiylik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tantanavorlikni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1" name="Picture 3" descr="笔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23" y="2877344"/>
            <a:ext cx="2615905" cy="15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27288-A735-7F7C-CF53-B7321DE8D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12" y="1124744"/>
            <a:ext cx="3733800" cy="317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3E1012-ADE4-326D-550D-AEB00F8DFC7D}"/>
              </a:ext>
            </a:extLst>
          </p:cNvPr>
          <p:cNvSpPr/>
          <p:nvPr/>
        </p:nvSpPr>
        <p:spPr>
          <a:xfrm>
            <a:off x="381794" y="896144"/>
            <a:ext cx="8229600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ramzdir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ramziy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qadriyatlarini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yaxshiroq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hayotlarida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371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"/>
            <a:ext cx="9145589" cy="5144393"/>
          </a:xfrm>
          <a:prstGeom prst="rect">
            <a:avLst/>
          </a:prstGeom>
        </p:spPr>
      </p:pic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058194" y="1369687"/>
            <a:ext cx="45720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CN" altLang="en-US" sz="2400" dirty="0">
                <a:ea typeface="黑体" pitchFamily="2" charset="-122"/>
              </a:rPr>
              <a:t>谢谢观赏</a:t>
            </a:r>
            <a:endParaRPr lang="uz-Cyrl-UZ" altLang="zh-CN" sz="2400" dirty="0">
              <a:ea typeface="黑体" pitchFamily="2" charset="-122"/>
            </a:endParaRPr>
          </a:p>
          <a:p>
            <a:pPr algn="r">
              <a:lnSpc>
                <a:spcPct val="90000"/>
              </a:lnSpc>
            </a:pPr>
            <a:r>
              <a:rPr lang="uz-Cyrl-UZ" altLang="zh-CN" sz="2400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Эътиборингиз учун рахмат</a:t>
            </a:r>
            <a:endParaRPr lang="zh-CN" altLang="en-US" sz="2400" b="1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zh-CN" altLang="en-US" sz="2400" dirty="0">
                <a:ea typeface="黑体" pitchFamily="2" charset="-122"/>
              </a:rPr>
              <a:t>  </a:t>
            </a:r>
          </a:p>
        </p:txBody>
      </p:sp>
      <p:pic>
        <p:nvPicPr>
          <p:cNvPr id="8" name="Picture 90" descr="PPT1封面-祥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94" y="2148229"/>
            <a:ext cx="919163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66"/>
    </a:dk2>
    <a:lt2>
      <a:srgbClr val="808080"/>
    </a:lt2>
    <a:accent1>
      <a:srgbClr val="8EEA3A"/>
    </a:accent1>
    <a:accent2>
      <a:srgbClr val="F97B90"/>
    </a:accent2>
    <a:accent3>
      <a:srgbClr val="FFFFFF"/>
    </a:accent3>
    <a:accent4>
      <a:srgbClr val="000000"/>
    </a:accent4>
    <a:accent5>
      <a:srgbClr val="C6F3AE"/>
    </a:accent5>
    <a:accent6>
      <a:srgbClr val="E26F82"/>
    </a:accent6>
    <a:hlink>
      <a:srgbClr val="5DC2F5"/>
    </a:hlink>
    <a:folHlink>
      <a:srgbClr val="FFA41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429</Words>
  <Application>Microsoft Office PowerPoint</Application>
  <PresentationFormat>Произвольный</PresentationFormat>
  <Paragraphs>26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楷体_GB2312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user</dc:creator>
  <cp:keywords>www.51pptmoban.com</cp:keywords>
  <dc:description>https://800sucai.taobao.com</dc:description>
  <cp:lastModifiedBy>Admin</cp:lastModifiedBy>
  <cp:revision>317</cp:revision>
  <dcterms:created xsi:type="dcterms:W3CDTF">2008-03-10T09:13:42Z</dcterms:created>
  <dcterms:modified xsi:type="dcterms:W3CDTF">2023-05-01T18:15:37Z</dcterms:modified>
  <cp:category>https://800sucai.taobao.com</cp:category>
</cp:coreProperties>
</file>