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1D6447-551A-406D-A2F7-565A4C0EBDCA}" type="datetimeFigureOut">
              <a:rPr lang="ru-RU" smtClean="0"/>
              <a:t>вт 25.04.23</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2EE2EFF-6630-43A8-81F9-07A251A520CF}"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98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1D6447-551A-406D-A2F7-565A4C0EBDCA}" type="datetimeFigureOut">
              <a:rPr lang="ru-RU" smtClean="0"/>
              <a:t>вт 25.04.23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299593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1D6447-551A-406D-A2F7-565A4C0EBDCA}" type="datetimeFigureOut">
              <a:rPr lang="ru-RU" smtClean="0"/>
              <a:t>вт 25.04.23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297188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A1D6447-551A-406D-A2F7-565A4C0EBDCA}" type="datetimeFigureOut">
              <a:rPr lang="ru-RU" smtClean="0"/>
              <a:t>вт 25.04.23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235703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A1D6447-551A-406D-A2F7-565A4C0EBDCA}" type="datetimeFigureOut">
              <a:rPr lang="ru-RU" smtClean="0"/>
              <a:t>вт 25.04.23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EE2EFF-6630-43A8-81F9-07A251A520CF}"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5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A1D6447-551A-406D-A2F7-565A4C0EBDCA}" type="datetimeFigureOut">
              <a:rPr lang="ru-RU" smtClean="0"/>
              <a:t>вт 25.04.23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207269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A1D6447-551A-406D-A2F7-565A4C0EBDCA}" type="datetimeFigureOut">
              <a:rPr lang="ru-RU" smtClean="0"/>
              <a:t>вт 25.04.23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200039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1D6447-551A-406D-A2F7-565A4C0EBDCA}" type="datetimeFigureOut">
              <a:rPr lang="ru-RU" smtClean="0"/>
              <a:t>вт 25.04.23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208568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D6447-551A-406D-A2F7-565A4C0EBDCA}" type="datetimeFigureOut">
              <a:rPr lang="ru-RU" smtClean="0"/>
              <a:t>вт 25.04.23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240289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1D6447-551A-406D-A2F7-565A4C0EBDCA}" type="datetimeFigureOut">
              <a:rPr lang="ru-RU" smtClean="0"/>
              <a:t>вт 25.04.23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9184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A1D6447-551A-406D-A2F7-565A4C0EBDCA}" type="datetimeFigureOut">
              <a:rPr lang="ru-RU" smtClean="0"/>
              <a:t>вт 25.04.23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EE2EFF-6630-43A8-81F9-07A251A520CF}" type="slidenum">
              <a:rPr lang="ru-RU" smtClean="0"/>
              <a:t>‹#›</a:t>
            </a:fld>
            <a:endParaRPr lang="ru-RU"/>
          </a:p>
        </p:txBody>
      </p:sp>
    </p:spTree>
    <p:extLst>
      <p:ext uri="{BB962C8B-B14F-4D97-AF65-F5344CB8AC3E}">
        <p14:creationId xmlns:p14="http://schemas.microsoft.com/office/powerpoint/2010/main" val="256940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A1D6447-551A-406D-A2F7-565A4C0EBDCA}" type="datetimeFigureOut">
              <a:rPr lang="ru-RU" smtClean="0"/>
              <a:t>вт 25.04.23</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2EE2EFF-6630-43A8-81F9-07A251A520CF}" type="slidenum">
              <a:rPr lang="ru-RU" smtClean="0"/>
              <a:t>‹#›</a:t>
            </a:fld>
            <a:endParaRPr lang="ru-RU"/>
          </a:p>
        </p:txBody>
      </p:sp>
    </p:spTree>
    <p:extLst>
      <p:ext uri="{BB962C8B-B14F-4D97-AF65-F5344CB8AC3E}">
        <p14:creationId xmlns:p14="http://schemas.microsoft.com/office/powerpoint/2010/main" val="1989680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err="1" smtClean="0"/>
              <a:t>Raqamalrda</a:t>
            </a:r>
            <a:r>
              <a:rPr lang="en-US" dirty="0" smtClean="0"/>
              <a:t> </a:t>
            </a:r>
            <a:r>
              <a:rPr lang="en-US" dirty="0" err="1" smtClean="0"/>
              <a:t>ramziy</a:t>
            </a:r>
            <a:r>
              <a:rPr lang="en-US" dirty="0" smtClean="0"/>
              <a:t> </a:t>
            </a:r>
            <a:r>
              <a:rPr lang="en-US" dirty="0" err="1" smtClean="0"/>
              <a:t>ma’nolar</a:t>
            </a:r>
            <a:endParaRPr lang="ru-RU" dirty="0"/>
          </a:p>
        </p:txBody>
      </p:sp>
      <p:sp>
        <p:nvSpPr>
          <p:cNvPr id="3" name="Подзаголовок 2"/>
          <p:cNvSpPr>
            <a:spLocks noGrp="1"/>
          </p:cNvSpPr>
          <p:nvPr>
            <p:ph type="subTitle" idx="1"/>
          </p:nvPr>
        </p:nvSpPr>
        <p:spPr/>
        <p:txBody>
          <a:bodyPr/>
          <a:lstStyle/>
          <a:p>
            <a:r>
              <a:rPr lang="en-US" dirty="0" err="1" smtClean="0"/>
              <a:t>Qiyosiy</a:t>
            </a:r>
            <a:r>
              <a:rPr lang="en-US" dirty="0" smtClean="0"/>
              <a:t> </a:t>
            </a:r>
            <a:r>
              <a:rPr lang="en-US" dirty="0" err="1" smtClean="0"/>
              <a:t>tilshunoslik</a:t>
            </a:r>
            <a:r>
              <a:rPr lang="en-US" dirty="0" smtClean="0"/>
              <a:t>, </a:t>
            </a:r>
            <a:r>
              <a:rPr lang="en-US" dirty="0" err="1" smtClean="0"/>
              <a:t>lingvistik</a:t>
            </a:r>
            <a:r>
              <a:rPr lang="en-US" dirty="0" smtClean="0"/>
              <a:t> </a:t>
            </a:r>
            <a:r>
              <a:rPr lang="en-US" dirty="0" err="1" smtClean="0"/>
              <a:t>tarjimashunoslik</a:t>
            </a:r>
            <a:r>
              <a:rPr lang="en-US" dirty="0" smtClean="0"/>
              <a:t>(</a:t>
            </a:r>
            <a:r>
              <a:rPr lang="en-US" dirty="0" err="1" smtClean="0"/>
              <a:t>turk</a:t>
            </a:r>
            <a:r>
              <a:rPr lang="en-US" dirty="0" smtClean="0"/>
              <a:t>) </a:t>
            </a:r>
            <a:r>
              <a:rPr lang="en-US" dirty="0" err="1" smtClean="0"/>
              <a:t>birinchi</a:t>
            </a:r>
            <a:r>
              <a:rPr lang="en-US" dirty="0" smtClean="0"/>
              <a:t> </a:t>
            </a:r>
            <a:r>
              <a:rPr lang="en-US" dirty="0" err="1" smtClean="0"/>
              <a:t>bosqich</a:t>
            </a:r>
            <a:r>
              <a:rPr lang="en-US" dirty="0" smtClean="0"/>
              <a:t> </a:t>
            </a:r>
            <a:r>
              <a:rPr lang="en-US" dirty="0" err="1" smtClean="0"/>
              <a:t>talabasi</a:t>
            </a:r>
            <a:r>
              <a:rPr lang="en-US" dirty="0" smtClean="0"/>
              <a:t> </a:t>
            </a:r>
            <a:r>
              <a:rPr lang="en-US" dirty="0" err="1" smtClean="0"/>
              <a:t>Juraqulov</a:t>
            </a:r>
            <a:r>
              <a:rPr lang="en-US" dirty="0" smtClean="0"/>
              <a:t> </a:t>
            </a:r>
            <a:r>
              <a:rPr lang="en-US" dirty="0" err="1" smtClean="0"/>
              <a:t>Quvonchbek</a:t>
            </a:r>
            <a:endParaRPr lang="ru-RU" dirty="0"/>
          </a:p>
        </p:txBody>
      </p:sp>
    </p:spTree>
    <p:extLst>
      <p:ext uri="{BB962C8B-B14F-4D97-AF65-F5344CB8AC3E}">
        <p14:creationId xmlns:p14="http://schemas.microsoft.com/office/powerpoint/2010/main" val="365928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QIRQ RAQAMINING BILDIRGAN RAMZIY MA’NOLARI.</a:t>
            </a:r>
            <a:endParaRPr lang="ru-RU" dirty="0"/>
          </a:p>
        </p:txBody>
      </p:sp>
      <p:sp>
        <p:nvSpPr>
          <p:cNvPr id="3" name="Объект 2"/>
          <p:cNvSpPr>
            <a:spLocks noGrp="1"/>
          </p:cNvSpPr>
          <p:nvPr>
            <p:ph idx="1"/>
          </p:nvPr>
        </p:nvSpPr>
        <p:spPr/>
        <p:txBody>
          <a:bodyPr>
            <a:normAutofit/>
          </a:bodyPr>
          <a:lstStyle/>
          <a:p>
            <a:pPr algn="just"/>
            <a:r>
              <a:rPr lang="en-US" sz="2800" dirty="0" err="1">
                <a:solidFill>
                  <a:schemeClr val="tx1"/>
                </a:solidFill>
              </a:rPr>
              <a:t>Musulmonlar</a:t>
            </a:r>
            <a:r>
              <a:rPr lang="en-US" sz="2800" dirty="0">
                <a:solidFill>
                  <a:schemeClr val="tx1"/>
                </a:solidFill>
              </a:rPr>
              <a:t> </a:t>
            </a:r>
            <a:r>
              <a:rPr lang="en-US" sz="2800" dirty="0" err="1">
                <a:solidFill>
                  <a:schemeClr val="tx1"/>
                </a:solidFill>
              </a:rPr>
              <a:t>orasida</a:t>
            </a:r>
            <a:r>
              <a:rPr lang="en-US" sz="2800" dirty="0">
                <a:solidFill>
                  <a:schemeClr val="tx1"/>
                </a:solidFill>
              </a:rPr>
              <a:t> </a:t>
            </a:r>
            <a:r>
              <a:rPr lang="en-US" sz="2800" dirty="0" err="1">
                <a:solidFill>
                  <a:schemeClr val="tx1"/>
                </a:solidFill>
              </a:rPr>
              <a:t>Rasululloh</a:t>
            </a:r>
            <a:r>
              <a:rPr lang="en-US" sz="2800" dirty="0">
                <a:solidFill>
                  <a:schemeClr val="tx1"/>
                </a:solidFill>
              </a:rPr>
              <a:t> ( </a:t>
            </a:r>
            <a:r>
              <a:rPr lang="en-US" sz="2800" dirty="0" err="1">
                <a:solidFill>
                  <a:schemeClr val="tx1"/>
                </a:solidFill>
              </a:rPr>
              <a:t>s.a.v</a:t>
            </a:r>
            <a:r>
              <a:rPr lang="en-US" sz="2800" dirty="0">
                <a:solidFill>
                  <a:schemeClr val="tx1"/>
                </a:solidFill>
              </a:rPr>
              <a:t>) </a:t>
            </a:r>
            <a:r>
              <a:rPr lang="en-US" sz="2800" dirty="0" err="1">
                <a:solidFill>
                  <a:schemeClr val="tx1"/>
                </a:solidFill>
              </a:rPr>
              <a:t>ga</a:t>
            </a:r>
            <a:r>
              <a:rPr lang="en-US" sz="2800" i="1" dirty="0">
                <a:solidFill>
                  <a:schemeClr val="tx1"/>
                </a:solidFill>
              </a:rPr>
              <a:t> </a:t>
            </a:r>
            <a:r>
              <a:rPr lang="en-US" sz="2800" i="1" dirty="0" err="1">
                <a:solidFill>
                  <a:schemeClr val="tx1"/>
                </a:solidFill>
              </a:rPr>
              <a:t>qirq</a:t>
            </a:r>
            <a:r>
              <a:rPr lang="en-US" sz="2800" dirty="0">
                <a:solidFill>
                  <a:schemeClr val="tx1"/>
                </a:solidFill>
              </a:rPr>
              <a:t> </a:t>
            </a:r>
            <a:r>
              <a:rPr lang="en-US" sz="2800" dirty="0" err="1">
                <a:solidFill>
                  <a:schemeClr val="tx1"/>
                </a:solidFill>
              </a:rPr>
              <a:t>yoshida</a:t>
            </a:r>
            <a:r>
              <a:rPr lang="en-US" sz="2800" dirty="0">
                <a:solidFill>
                  <a:schemeClr val="tx1"/>
                </a:solidFill>
              </a:rPr>
              <a:t> </a:t>
            </a:r>
            <a:r>
              <a:rPr lang="en-US" sz="2800" dirty="0" err="1">
                <a:solidFill>
                  <a:schemeClr val="tx1"/>
                </a:solidFill>
              </a:rPr>
              <a:t>payg‘ambarlik</a:t>
            </a:r>
            <a:r>
              <a:rPr lang="en-US" sz="2800" dirty="0">
                <a:solidFill>
                  <a:schemeClr val="tx1"/>
                </a:solidFill>
              </a:rPr>
              <a:t> </a:t>
            </a:r>
            <a:r>
              <a:rPr lang="en-US" sz="2800" dirty="0" err="1">
                <a:solidFill>
                  <a:schemeClr val="tx1"/>
                </a:solidFill>
              </a:rPr>
              <a:t>berilishi</a:t>
            </a:r>
            <a:r>
              <a:rPr lang="en-US" sz="2800" dirty="0">
                <a:solidFill>
                  <a:schemeClr val="tx1"/>
                </a:solidFill>
              </a:rPr>
              <a:t>, </a:t>
            </a:r>
            <a:r>
              <a:rPr lang="en-US" sz="2800" dirty="0" err="1">
                <a:solidFill>
                  <a:schemeClr val="tx1"/>
                </a:solidFill>
              </a:rPr>
              <a:t>unga</a:t>
            </a:r>
            <a:r>
              <a:rPr lang="en-US" sz="2800" dirty="0">
                <a:solidFill>
                  <a:schemeClr val="tx1"/>
                </a:solidFill>
              </a:rPr>
              <a:t> </a:t>
            </a:r>
            <a:r>
              <a:rPr lang="en-US" sz="2800" dirty="0" err="1">
                <a:solidFill>
                  <a:schemeClr val="tx1"/>
                </a:solidFill>
              </a:rPr>
              <a:t>birinchi</a:t>
            </a:r>
            <a:r>
              <a:rPr lang="en-US" sz="2800" dirty="0">
                <a:solidFill>
                  <a:schemeClr val="tx1"/>
                </a:solidFill>
              </a:rPr>
              <a:t> </a:t>
            </a:r>
            <a:r>
              <a:rPr lang="en-US" sz="2800" dirty="0" err="1">
                <a:solidFill>
                  <a:schemeClr val="tx1"/>
                </a:solidFill>
              </a:rPr>
              <a:t>ergashganlar</a:t>
            </a:r>
            <a:r>
              <a:rPr lang="en-US" sz="2800" dirty="0">
                <a:solidFill>
                  <a:schemeClr val="tx1"/>
                </a:solidFill>
              </a:rPr>
              <a:t> </a:t>
            </a:r>
            <a:r>
              <a:rPr lang="en-US" sz="2800" dirty="0" err="1">
                <a:solidFill>
                  <a:schemeClr val="tx1"/>
                </a:solidFill>
              </a:rPr>
              <a:t>soni</a:t>
            </a:r>
            <a:r>
              <a:rPr lang="en-US" sz="2800" dirty="0">
                <a:solidFill>
                  <a:schemeClr val="tx1"/>
                </a:solidFill>
              </a:rPr>
              <a:t> </a:t>
            </a:r>
            <a:r>
              <a:rPr lang="en-US" sz="2800" i="1" dirty="0" err="1">
                <a:solidFill>
                  <a:schemeClr val="tx1"/>
                </a:solidFill>
              </a:rPr>
              <a:t>qirqta</a:t>
            </a:r>
            <a:r>
              <a:rPr lang="en-US" sz="2800" dirty="0">
                <a:solidFill>
                  <a:schemeClr val="tx1"/>
                </a:solidFill>
              </a:rPr>
              <a:t> </a:t>
            </a:r>
            <a:r>
              <a:rPr lang="en-US" sz="2800" dirty="0" err="1">
                <a:solidFill>
                  <a:schemeClr val="tx1"/>
                </a:solidFill>
              </a:rPr>
              <a:t>bo‘lishi</a:t>
            </a:r>
            <a:r>
              <a:rPr lang="en-US" sz="2800" dirty="0">
                <a:solidFill>
                  <a:schemeClr val="tx1"/>
                </a:solidFill>
              </a:rPr>
              <a:t>, </a:t>
            </a:r>
            <a:r>
              <a:rPr lang="en-US" sz="2800" dirty="0" err="1">
                <a:solidFill>
                  <a:schemeClr val="tx1"/>
                </a:solidFill>
              </a:rPr>
              <a:t>insonlar</a:t>
            </a:r>
            <a:r>
              <a:rPr lang="en-US" sz="2800" dirty="0">
                <a:solidFill>
                  <a:schemeClr val="tx1"/>
                </a:solidFill>
              </a:rPr>
              <a:t> </a:t>
            </a:r>
            <a:r>
              <a:rPr lang="en-US" sz="2800" dirty="0" err="1">
                <a:solidFill>
                  <a:schemeClr val="tx1"/>
                </a:solidFill>
              </a:rPr>
              <a:t>boyligining</a:t>
            </a:r>
            <a:r>
              <a:rPr lang="en-US" sz="2800" dirty="0">
                <a:solidFill>
                  <a:schemeClr val="tx1"/>
                </a:solidFill>
              </a:rPr>
              <a:t> </a:t>
            </a:r>
            <a:r>
              <a:rPr lang="en-US" sz="2800" i="1" dirty="0" err="1">
                <a:solidFill>
                  <a:schemeClr val="tx1"/>
                </a:solidFill>
              </a:rPr>
              <a:t>qirqdan</a:t>
            </a:r>
            <a:r>
              <a:rPr lang="en-US" sz="2800" dirty="0">
                <a:solidFill>
                  <a:schemeClr val="tx1"/>
                </a:solidFill>
              </a:rPr>
              <a:t> </a:t>
            </a:r>
            <a:r>
              <a:rPr lang="en-US" sz="2800" dirty="0" err="1">
                <a:solidFill>
                  <a:schemeClr val="tx1"/>
                </a:solidFill>
              </a:rPr>
              <a:t>biri</a:t>
            </a:r>
            <a:r>
              <a:rPr lang="en-US" sz="2800" dirty="0">
                <a:solidFill>
                  <a:schemeClr val="tx1"/>
                </a:solidFill>
              </a:rPr>
              <a:t> </a:t>
            </a:r>
            <a:r>
              <a:rPr lang="en-US" sz="2800" dirty="0" err="1">
                <a:solidFill>
                  <a:schemeClr val="tx1"/>
                </a:solidFill>
              </a:rPr>
              <a:t>zakot</a:t>
            </a:r>
            <a:r>
              <a:rPr lang="en-US" sz="2800" dirty="0">
                <a:solidFill>
                  <a:schemeClr val="tx1"/>
                </a:solidFill>
              </a:rPr>
              <a:t> </a:t>
            </a:r>
            <a:r>
              <a:rPr lang="en-US" sz="2800" dirty="0" err="1">
                <a:solidFill>
                  <a:schemeClr val="tx1"/>
                </a:solidFill>
              </a:rPr>
              <a:t>sifatida</a:t>
            </a:r>
            <a:r>
              <a:rPr lang="en-US" sz="2800" dirty="0">
                <a:solidFill>
                  <a:schemeClr val="tx1"/>
                </a:solidFill>
              </a:rPr>
              <a:t> </a:t>
            </a:r>
            <a:r>
              <a:rPr lang="en-US" sz="2800" dirty="0" err="1">
                <a:solidFill>
                  <a:schemeClr val="tx1"/>
                </a:solidFill>
              </a:rPr>
              <a:t>berilishi</a:t>
            </a:r>
            <a:r>
              <a:rPr lang="en-US" sz="2800" dirty="0">
                <a:solidFill>
                  <a:schemeClr val="tx1"/>
                </a:solidFill>
              </a:rPr>
              <a:t> </a:t>
            </a:r>
            <a:r>
              <a:rPr lang="en-US" sz="2800" i="1" dirty="0" err="1">
                <a:solidFill>
                  <a:schemeClr val="tx1"/>
                </a:solidFill>
              </a:rPr>
              <a:t>qirq</a:t>
            </a:r>
            <a:r>
              <a:rPr lang="en-US" sz="2800" i="1" dirty="0">
                <a:solidFill>
                  <a:schemeClr val="tx1"/>
                </a:solidFill>
              </a:rPr>
              <a:t> </a:t>
            </a:r>
            <a:r>
              <a:rPr lang="en-US" sz="2800" dirty="0" err="1">
                <a:solidFill>
                  <a:schemeClr val="tx1"/>
                </a:solidFill>
              </a:rPr>
              <a:t>raqamini</a:t>
            </a:r>
            <a:r>
              <a:rPr lang="en-US" sz="2800" dirty="0">
                <a:solidFill>
                  <a:schemeClr val="tx1"/>
                </a:solidFill>
              </a:rPr>
              <a:t> </a:t>
            </a:r>
            <a:r>
              <a:rPr lang="en-US" sz="2800" dirty="0" err="1">
                <a:solidFill>
                  <a:schemeClr val="tx1"/>
                </a:solidFill>
              </a:rPr>
              <a:t>yana</a:t>
            </a:r>
            <a:r>
              <a:rPr lang="en-US" sz="2800" dirty="0">
                <a:solidFill>
                  <a:schemeClr val="tx1"/>
                </a:solidFill>
              </a:rPr>
              <a:t> ham </a:t>
            </a:r>
            <a:r>
              <a:rPr lang="en-US" sz="2800" dirty="0" err="1">
                <a:solidFill>
                  <a:schemeClr val="tx1"/>
                </a:solidFill>
              </a:rPr>
              <a:t>muqaddas</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raqam</a:t>
            </a:r>
            <a:r>
              <a:rPr lang="en-US" sz="2800" dirty="0">
                <a:solidFill>
                  <a:schemeClr val="tx1"/>
                </a:solidFill>
              </a:rPr>
              <a:t> </a:t>
            </a:r>
            <a:r>
              <a:rPr lang="en-US" sz="2800" dirty="0" err="1">
                <a:solidFill>
                  <a:schemeClr val="tx1"/>
                </a:solidFill>
              </a:rPr>
              <a:t>sifatida</a:t>
            </a:r>
            <a:r>
              <a:rPr lang="en-US" sz="2800" dirty="0">
                <a:solidFill>
                  <a:schemeClr val="tx1"/>
                </a:solidFill>
              </a:rPr>
              <a:t> </a:t>
            </a:r>
            <a:r>
              <a:rPr lang="en-US" sz="2800" dirty="0" err="1">
                <a:solidFill>
                  <a:schemeClr val="tx1"/>
                </a:solidFill>
              </a:rPr>
              <a:t>qaralishiga</a:t>
            </a:r>
            <a:r>
              <a:rPr lang="en-US" sz="2800" dirty="0">
                <a:solidFill>
                  <a:schemeClr val="tx1"/>
                </a:solidFill>
              </a:rPr>
              <a:t> </a:t>
            </a:r>
            <a:r>
              <a:rPr lang="en-US" sz="2800" dirty="0" err="1">
                <a:solidFill>
                  <a:schemeClr val="tx1"/>
                </a:solidFill>
              </a:rPr>
              <a:t>sabab</a:t>
            </a:r>
            <a:r>
              <a:rPr lang="en-US" sz="2800" dirty="0">
                <a:solidFill>
                  <a:schemeClr val="tx1"/>
                </a:solidFill>
              </a:rPr>
              <a:t> </a:t>
            </a:r>
            <a:r>
              <a:rPr lang="en-US" sz="2800" dirty="0" err="1" smtClean="0">
                <a:solidFill>
                  <a:schemeClr val="tx1"/>
                </a:solidFill>
              </a:rPr>
              <a:t>bo‘lgan</a:t>
            </a:r>
            <a:r>
              <a:rPr lang="en-US" sz="2800" dirty="0" smtClean="0">
                <a:solidFill>
                  <a:schemeClr val="tx1"/>
                </a:solidFill>
              </a:rPr>
              <a:t>.</a:t>
            </a:r>
            <a:r>
              <a:rPr lang="tr-TR" sz="2800" dirty="0">
                <a:solidFill>
                  <a:schemeClr val="tx1"/>
                </a:solidFill>
              </a:rPr>
              <a:t> </a:t>
            </a:r>
            <a:r>
              <a:rPr lang="tr-TR" sz="2800" dirty="0" smtClean="0">
                <a:solidFill>
                  <a:schemeClr val="tx1"/>
                </a:solidFill>
              </a:rPr>
              <a:t>Undan tashqari abjad hisobida </a:t>
            </a:r>
            <a:r>
              <a:rPr lang="en-US" sz="2800" dirty="0" err="1">
                <a:solidFill>
                  <a:schemeClr val="tx1"/>
                </a:solidFill>
              </a:rPr>
              <a:t>Rasululloh</a:t>
            </a:r>
            <a:r>
              <a:rPr lang="en-US" sz="2800" dirty="0">
                <a:solidFill>
                  <a:schemeClr val="tx1"/>
                </a:solidFill>
              </a:rPr>
              <a:t> ( </a:t>
            </a:r>
            <a:r>
              <a:rPr lang="en-US" sz="2800" dirty="0" err="1">
                <a:solidFill>
                  <a:schemeClr val="tx1"/>
                </a:solidFill>
              </a:rPr>
              <a:t>s.a.v</a:t>
            </a:r>
            <a:r>
              <a:rPr lang="en-US" sz="2800" dirty="0">
                <a:solidFill>
                  <a:schemeClr val="tx1"/>
                </a:solidFill>
              </a:rPr>
              <a:t>) </a:t>
            </a:r>
            <a:r>
              <a:rPr lang="tr-TR" sz="2800" dirty="0" smtClean="0">
                <a:solidFill>
                  <a:schemeClr val="tx1"/>
                </a:solidFill>
              </a:rPr>
              <a:t>ning ismidagi mim harfining son qiyamti qirqqa teng kelishidir. Albatta undan tashqari shaman diniga sigiınuvchılar </a:t>
            </a:r>
            <a:r>
              <a:rPr lang="en-US" sz="2800" dirty="0" err="1" smtClean="0">
                <a:solidFill>
                  <a:schemeClr val="tx1"/>
                </a:solidFill>
              </a:rPr>
              <a:t>inson</a:t>
            </a:r>
            <a:r>
              <a:rPr lang="en-US" sz="2800" dirty="0" smtClean="0">
                <a:solidFill>
                  <a:schemeClr val="tx1"/>
                </a:solidFill>
              </a:rPr>
              <a:t> </a:t>
            </a:r>
            <a:r>
              <a:rPr lang="en-US" sz="2800" dirty="0" err="1" smtClean="0">
                <a:solidFill>
                  <a:schemeClr val="tx1"/>
                </a:solidFill>
              </a:rPr>
              <a:t>o’lgandan</a:t>
            </a:r>
            <a:r>
              <a:rPr lang="en-US" sz="2800" dirty="0" smtClean="0">
                <a:solidFill>
                  <a:schemeClr val="tx1"/>
                </a:solidFill>
              </a:rPr>
              <a:t> </a:t>
            </a:r>
            <a:r>
              <a:rPr lang="en-US" sz="2800" dirty="0" err="1" smtClean="0">
                <a:solidFill>
                  <a:schemeClr val="tx1"/>
                </a:solidFill>
              </a:rPr>
              <a:t>keyin</a:t>
            </a:r>
            <a:r>
              <a:rPr lang="en-US" sz="2800" dirty="0" smtClean="0">
                <a:solidFill>
                  <a:schemeClr val="tx1"/>
                </a:solidFill>
              </a:rPr>
              <a:t> </a:t>
            </a:r>
            <a:r>
              <a:rPr lang="en-US" sz="2800" dirty="0" err="1" smtClean="0">
                <a:solidFill>
                  <a:schemeClr val="tx1"/>
                </a:solidFill>
              </a:rPr>
              <a:t>jon</a:t>
            </a:r>
            <a:r>
              <a:rPr lang="en-US" sz="2800" dirty="0" smtClean="0">
                <a:solidFill>
                  <a:schemeClr val="tx1"/>
                </a:solidFill>
              </a:rPr>
              <a:t> </a:t>
            </a:r>
            <a:r>
              <a:rPr lang="en-US" sz="2800" dirty="0" err="1" smtClean="0">
                <a:solidFill>
                  <a:schemeClr val="tx1"/>
                </a:solidFill>
              </a:rPr>
              <a:t>qirq</a:t>
            </a:r>
            <a:r>
              <a:rPr lang="en-US" sz="2800" dirty="0" smtClean="0">
                <a:solidFill>
                  <a:schemeClr val="tx1"/>
                </a:solidFill>
              </a:rPr>
              <a:t> </a:t>
            </a:r>
            <a:r>
              <a:rPr lang="en-US" sz="2800" dirty="0" err="1" smtClean="0">
                <a:solidFill>
                  <a:schemeClr val="tx1"/>
                </a:solidFill>
              </a:rPr>
              <a:t>kunda</a:t>
            </a:r>
            <a:r>
              <a:rPr lang="en-US" sz="2800" dirty="0" smtClean="0">
                <a:solidFill>
                  <a:schemeClr val="tx1"/>
                </a:solidFill>
              </a:rPr>
              <a:t> </a:t>
            </a:r>
            <a:r>
              <a:rPr lang="en-US" sz="2800" dirty="0" err="1" smtClean="0">
                <a:solidFill>
                  <a:schemeClr val="tx1"/>
                </a:solidFill>
              </a:rPr>
              <a:t>chiqib</a:t>
            </a:r>
            <a:r>
              <a:rPr lang="en-US" sz="2800" dirty="0" smtClean="0">
                <a:solidFill>
                  <a:schemeClr val="tx1"/>
                </a:solidFill>
              </a:rPr>
              <a:t> </a:t>
            </a:r>
            <a:r>
              <a:rPr lang="en-US" sz="2800" dirty="0" err="1" smtClean="0">
                <a:solidFill>
                  <a:schemeClr val="tx1"/>
                </a:solidFill>
              </a:rPr>
              <a:t>ketishiga</a:t>
            </a:r>
            <a:r>
              <a:rPr lang="en-US" sz="2800" dirty="0" smtClean="0">
                <a:solidFill>
                  <a:schemeClr val="tx1"/>
                </a:solidFill>
              </a:rPr>
              <a:t> </a:t>
            </a:r>
            <a:r>
              <a:rPr lang="en-US" sz="2800" dirty="0" err="1" smtClean="0">
                <a:solidFill>
                  <a:schemeClr val="tx1"/>
                </a:solidFill>
              </a:rPr>
              <a:t>ishonish</a:t>
            </a:r>
            <a:r>
              <a:rPr lang="en-US" sz="2800" dirty="0" smtClean="0">
                <a:solidFill>
                  <a:schemeClr val="tx1"/>
                </a:solidFill>
              </a:rPr>
              <a:t>. </a:t>
            </a:r>
            <a:r>
              <a:rPr lang="en-US" sz="2800" dirty="0" err="1" smtClean="0">
                <a:solidFill>
                  <a:schemeClr val="tx1"/>
                </a:solidFill>
              </a:rPr>
              <a:t>Bugungi</a:t>
            </a:r>
            <a:r>
              <a:rPr lang="en-US" sz="2800" dirty="0" smtClean="0">
                <a:solidFill>
                  <a:schemeClr val="tx1"/>
                </a:solidFill>
              </a:rPr>
              <a:t> </a:t>
            </a:r>
            <a:r>
              <a:rPr lang="en-US" sz="2800" dirty="0" err="1" smtClean="0">
                <a:solidFill>
                  <a:schemeClr val="tx1"/>
                </a:solidFill>
              </a:rPr>
              <a:t>kunda</a:t>
            </a:r>
            <a:r>
              <a:rPr lang="en-US" sz="2800" dirty="0" smtClean="0">
                <a:solidFill>
                  <a:schemeClr val="tx1"/>
                </a:solidFill>
              </a:rPr>
              <a:t> </a:t>
            </a:r>
            <a:r>
              <a:rPr lang="en-US" sz="2800" dirty="0" err="1" smtClean="0">
                <a:solidFill>
                  <a:schemeClr val="tx1"/>
                </a:solidFill>
              </a:rPr>
              <a:t>qirqi</a:t>
            </a:r>
            <a:r>
              <a:rPr lang="en-US" sz="2800" dirty="0" smtClean="0">
                <a:solidFill>
                  <a:schemeClr val="tx1"/>
                </a:solidFill>
              </a:rPr>
              <a:t> </a:t>
            </a:r>
            <a:r>
              <a:rPr lang="en-US" sz="2800" dirty="0" err="1" smtClean="0">
                <a:solidFill>
                  <a:schemeClr val="tx1"/>
                </a:solidFill>
              </a:rPr>
              <a:t>chiqishi</a:t>
            </a:r>
            <a:r>
              <a:rPr lang="en-US" sz="2800" dirty="0" smtClean="0">
                <a:solidFill>
                  <a:schemeClr val="tx1"/>
                </a:solidFill>
              </a:rPr>
              <a:t> ham </a:t>
            </a:r>
            <a:r>
              <a:rPr lang="en-US" sz="2800" dirty="0" err="1" smtClean="0">
                <a:solidFill>
                  <a:schemeClr val="tx1"/>
                </a:solidFill>
              </a:rPr>
              <a:t>o’sha</a:t>
            </a:r>
            <a:r>
              <a:rPr lang="en-US" sz="2800" dirty="0" smtClean="0">
                <a:solidFill>
                  <a:schemeClr val="tx1"/>
                </a:solidFill>
              </a:rPr>
              <a:t> </a:t>
            </a:r>
            <a:r>
              <a:rPr lang="en-US" sz="2800" dirty="0" err="1" smtClean="0">
                <a:solidFill>
                  <a:schemeClr val="tx1"/>
                </a:solidFill>
              </a:rPr>
              <a:t>e’tiqodga</a:t>
            </a:r>
            <a:r>
              <a:rPr lang="en-US" sz="2800" dirty="0" smtClean="0">
                <a:solidFill>
                  <a:schemeClr val="tx1"/>
                </a:solidFill>
              </a:rPr>
              <a:t> </a:t>
            </a:r>
            <a:r>
              <a:rPr lang="en-US" sz="2800" dirty="0" err="1" smtClean="0">
                <a:solidFill>
                  <a:schemeClr val="tx1"/>
                </a:solidFill>
              </a:rPr>
              <a:t>borib</a:t>
            </a:r>
            <a:r>
              <a:rPr lang="en-US" sz="2800" dirty="0" smtClean="0">
                <a:solidFill>
                  <a:schemeClr val="tx1"/>
                </a:solidFill>
              </a:rPr>
              <a:t> </a:t>
            </a:r>
            <a:r>
              <a:rPr lang="en-US" sz="2800" dirty="0" err="1" smtClean="0">
                <a:solidFill>
                  <a:schemeClr val="tx1"/>
                </a:solidFill>
              </a:rPr>
              <a:t>taqaladi</a:t>
            </a:r>
            <a:r>
              <a:rPr lang="en-US" sz="2800" dirty="0" smtClean="0">
                <a:solidFill>
                  <a:schemeClr val="tx1"/>
                </a:solidFill>
              </a:rPr>
              <a:t>. </a:t>
            </a:r>
            <a:endParaRPr lang="ru-RU" sz="2800" dirty="0">
              <a:solidFill>
                <a:schemeClr val="tx1"/>
              </a:solidFill>
            </a:endParaRPr>
          </a:p>
        </p:txBody>
      </p:sp>
    </p:spTree>
    <p:extLst>
      <p:ext uri="{BB962C8B-B14F-4D97-AF65-F5344CB8AC3E}">
        <p14:creationId xmlns:p14="http://schemas.microsoft.com/office/powerpoint/2010/main" val="341438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p:txBody>
          <a:bodyPr>
            <a:noAutofit/>
          </a:bodyPr>
          <a:lstStyle/>
          <a:p>
            <a:pPr algn="just"/>
            <a:r>
              <a:rPr lang="en-US" sz="3200" dirty="0">
                <a:solidFill>
                  <a:schemeClr val="tx1"/>
                </a:solidFill>
              </a:rPr>
              <a:t>.  V. A. </a:t>
            </a:r>
            <a:r>
              <a:rPr lang="en-US" sz="3200" dirty="0" err="1">
                <a:solidFill>
                  <a:schemeClr val="tx1"/>
                </a:solidFill>
              </a:rPr>
              <a:t>Gardlevskiyning</a:t>
            </a:r>
            <a:r>
              <a:rPr lang="en-US" sz="3200" dirty="0">
                <a:solidFill>
                  <a:schemeClr val="tx1"/>
                </a:solidFill>
              </a:rPr>
              <a:t> </a:t>
            </a:r>
            <a:r>
              <a:rPr lang="en-US" sz="3200" dirty="0" err="1">
                <a:solidFill>
                  <a:schemeClr val="tx1"/>
                </a:solidFill>
              </a:rPr>
              <a:t>fikriga</a:t>
            </a:r>
            <a:r>
              <a:rPr lang="en-US" sz="3200" dirty="0">
                <a:solidFill>
                  <a:schemeClr val="tx1"/>
                </a:solidFill>
              </a:rPr>
              <a:t> </a:t>
            </a:r>
            <a:r>
              <a:rPr lang="en-US" sz="3200" dirty="0" err="1">
                <a:solidFill>
                  <a:schemeClr val="tx1"/>
                </a:solidFill>
              </a:rPr>
              <a:t>ko‘ra</a:t>
            </a:r>
            <a:r>
              <a:rPr lang="en-US" sz="3200" dirty="0">
                <a:solidFill>
                  <a:schemeClr val="tx1"/>
                </a:solidFill>
              </a:rPr>
              <a:t> </a:t>
            </a:r>
            <a:r>
              <a:rPr lang="en-US" sz="3200" i="1" dirty="0" err="1">
                <a:solidFill>
                  <a:schemeClr val="tx1"/>
                </a:solidFill>
              </a:rPr>
              <a:t>qirq</a:t>
            </a:r>
            <a:r>
              <a:rPr lang="en-US" sz="3200" dirty="0">
                <a:solidFill>
                  <a:schemeClr val="tx1"/>
                </a:solidFill>
              </a:rPr>
              <a:t> </a:t>
            </a:r>
            <a:r>
              <a:rPr lang="en-US" sz="3200" dirty="0" err="1">
                <a:solidFill>
                  <a:schemeClr val="tx1"/>
                </a:solidFill>
              </a:rPr>
              <a:t>raqami</a:t>
            </a:r>
            <a:r>
              <a:rPr lang="en-US" sz="3200" dirty="0">
                <a:solidFill>
                  <a:schemeClr val="tx1"/>
                </a:solidFill>
              </a:rPr>
              <a:t> </a:t>
            </a:r>
            <a:r>
              <a:rPr lang="en-US" sz="3200" dirty="0" err="1">
                <a:solidFill>
                  <a:schemeClr val="tx1"/>
                </a:solidFill>
              </a:rPr>
              <a:t>aniq</a:t>
            </a:r>
            <a:r>
              <a:rPr lang="en-US" sz="3200" dirty="0">
                <a:solidFill>
                  <a:schemeClr val="tx1"/>
                </a:solidFill>
              </a:rPr>
              <a:t> </a:t>
            </a:r>
            <a:r>
              <a:rPr lang="en-US" sz="3200" dirty="0" err="1">
                <a:solidFill>
                  <a:schemeClr val="tx1"/>
                </a:solidFill>
              </a:rPr>
              <a:t>miqdorni</a:t>
            </a:r>
            <a:r>
              <a:rPr lang="en-US" sz="3200" dirty="0">
                <a:solidFill>
                  <a:schemeClr val="tx1"/>
                </a:solidFill>
              </a:rPr>
              <a:t> </a:t>
            </a:r>
            <a:r>
              <a:rPr lang="en-US" sz="3200" dirty="0" err="1">
                <a:solidFill>
                  <a:schemeClr val="tx1"/>
                </a:solidFill>
              </a:rPr>
              <a:t>emas</a:t>
            </a:r>
            <a:r>
              <a:rPr lang="en-US" sz="3200" dirty="0">
                <a:solidFill>
                  <a:schemeClr val="tx1"/>
                </a:solidFill>
              </a:rPr>
              <a:t>, </a:t>
            </a:r>
            <a:r>
              <a:rPr lang="en-US" sz="3200" dirty="0" err="1">
                <a:solidFill>
                  <a:schemeClr val="tx1"/>
                </a:solidFill>
              </a:rPr>
              <a:t>balki</a:t>
            </a:r>
            <a:r>
              <a:rPr lang="en-US" sz="3200" dirty="0">
                <a:solidFill>
                  <a:schemeClr val="tx1"/>
                </a:solidFill>
              </a:rPr>
              <a:t> "</a:t>
            </a:r>
            <a:r>
              <a:rPr lang="en-US" sz="3200" i="1" dirty="0" err="1">
                <a:solidFill>
                  <a:schemeClr val="tx1"/>
                </a:solidFill>
              </a:rPr>
              <a:t>ko‘p</a:t>
            </a:r>
            <a:r>
              <a:rPr lang="en-US" sz="3200" dirty="0">
                <a:solidFill>
                  <a:schemeClr val="tx1"/>
                </a:solidFill>
              </a:rPr>
              <a:t>" </a:t>
            </a:r>
            <a:r>
              <a:rPr lang="en-US" sz="3200" dirty="0" err="1">
                <a:solidFill>
                  <a:schemeClr val="tx1"/>
                </a:solidFill>
              </a:rPr>
              <a:t>tushunchasini</a:t>
            </a:r>
            <a:r>
              <a:rPr lang="en-US" sz="3200" dirty="0">
                <a:solidFill>
                  <a:schemeClr val="tx1"/>
                </a:solidFill>
              </a:rPr>
              <a:t> </a:t>
            </a:r>
            <a:r>
              <a:rPr lang="en-US" sz="3200" dirty="0" err="1">
                <a:solidFill>
                  <a:schemeClr val="tx1"/>
                </a:solidFill>
              </a:rPr>
              <a:t>anglatadi</a:t>
            </a:r>
            <a:r>
              <a:rPr lang="en-US" sz="3200" dirty="0">
                <a:solidFill>
                  <a:schemeClr val="tx1"/>
                </a:solidFill>
              </a:rPr>
              <a:t>. </a:t>
            </a:r>
            <a:r>
              <a:rPr lang="en-US" sz="3200" dirty="0" err="1">
                <a:solidFill>
                  <a:schemeClr val="tx1"/>
                </a:solidFill>
              </a:rPr>
              <a:t>Qadimgi</a:t>
            </a:r>
            <a:r>
              <a:rPr lang="en-US" sz="3200" dirty="0">
                <a:solidFill>
                  <a:schemeClr val="tx1"/>
                </a:solidFill>
              </a:rPr>
              <a:t> </a:t>
            </a:r>
            <a:r>
              <a:rPr lang="en-US" sz="3200" dirty="0" err="1">
                <a:solidFill>
                  <a:schemeClr val="tx1"/>
                </a:solidFill>
              </a:rPr>
              <a:t>turklar</a:t>
            </a:r>
            <a:r>
              <a:rPr lang="en-US" sz="3200" dirty="0">
                <a:solidFill>
                  <a:schemeClr val="tx1"/>
                </a:solidFill>
              </a:rPr>
              <a:t> </a:t>
            </a:r>
            <a:r>
              <a:rPr lang="en-US" sz="3200" i="1" dirty="0" err="1">
                <a:solidFill>
                  <a:schemeClr val="tx1"/>
                </a:solidFill>
              </a:rPr>
              <a:t>qirq</a:t>
            </a:r>
            <a:r>
              <a:rPr lang="en-US" sz="3200" dirty="0">
                <a:solidFill>
                  <a:schemeClr val="tx1"/>
                </a:solidFill>
              </a:rPr>
              <a:t> </a:t>
            </a:r>
            <a:r>
              <a:rPr lang="en-US" sz="3200" dirty="0" err="1">
                <a:solidFill>
                  <a:schemeClr val="tx1"/>
                </a:solidFill>
              </a:rPr>
              <a:t>soni</a:t>
            </a:r>
            <a:r>
              <a:rPr lang="en-US" sz="3200" dirty="0">
                <a:solidFill>
                  <a:schemeClr val="tx1"/>
                </a:solidFill>
              </a:rPr>
              <a:t> </a:t>
            </a:r>
            <a:r>
              <a:rPr lang="en-US" sz="3200" dirty="0" err="1">
                <a:solidFill>
                  <a:schemeClr val="tx1"/>
                </a:solidFill>
              </a:rPr>
              <a:t>bilan</a:t>
            </a:r>
            <a:r>
              <a:rPr lang="en-US" sz="3200" dirty="0">
                <a:solidFill>
                  <a:schemeClr val="tx1"/>
                </a:solidFill>
              </a:rPr>
              <a:t> </a:t>
            </a:r>
            <a:r>
              <a:rPr lang="en-US" sz="3200" dirty="0" err="1">
                <a:solidFill>
                  <a:schemeClr val="tx1"/>
                </a:solidFill>
              </a:rPr>
              <a:t>marosimlarda</a:t>
            </a:r>
            <a:r>
              <a:rPr lang="en-US" sz="3200" dirty="0">
                <a:solidFill>
                  <a:schemeClr val="tx1"/>
                </a:solidFill>
              </a:rPr>
              <a:t> </a:t>
            </a:r>
            <a:r>
              <a:rPr lang="en-US" sz="3200" dirty="0" err="1">
                <a:solidFill>
                  <a:schemeClr val="tx1"/>
                </a:solidFill>
              </a:rPr>
              <a:t>qilinadigan</a:t>
            </a:r>
            <a:r>
              <a:rPr lang="en-US" sz="3200" dirty="0">
                <a:solidFill>
                  <a:schemeClr val="tx1"/>
                </a:solidFill>
              </a:rPr>
              <a:t> </a:t>
            </a:r>
            <a:r>
              <a:rPr lang="en-US" sz="3200" dirty="0" err="1">
                <a:solidFill>
                  <a:schemeClr val="tx1"/>
                </a:solidFill>
              </a:rPr>
              <a:t>qurbonliklar</a:t>
            </a:r>
            <a:r>
              <a:rPr lang="en-US" sz="3200" dirty="0">
                <a:solidFill>
                  <a:schemeClr val="tx1"/>
                </a:solidFill>
              </a:rPr>
              <a:t> </a:t>
            </a:r>
            <a:r>
              <a:rPr lang="en-US" sz="3200" dirty="0" err="1">
                <a:solidFill>
                  <a:schemeClr val="tx1"/>
                </a:solidFill>
              </a:rPr>
              <a:t>miqdorini</a:t>
            </a:r>
            <a:r>
              <a:rPr lang="en-US" sz="3200" dirty="0">
                <a:solidFill>
                  <a:schemeClr val="tx1"/>
                </a:solidFill>
              </a:rPr>
              <a:t> </a:t>
            </a:r>
            <a:r>
              <a:rPr lang="en-US" sz="3200" dirty="0" err="1">
                <a:solidFill>
                  <a:schemeClr val="tx1"/>
                </a:solidFill>
              </a:rPr>
              <a:t>ifodalashgan</a:t>
            </a:r>
            <a:r>
              <a:rPr lang="en-US" sz="3200" dirty="0">
                <a:solidFill>
                  <a:schemeClr val="tx1"/>
                </a:solidFill>
              </a:rPr>
              <a:t>. </a:t>
            </a:r>
            <a:endParaRPr lang="ru-RU" sz="3200" dirty="0">
              <a:solidFill>
                <a:schemeClr val="tx1"/>
              </a:solidFill>
            </a:endParaRPr>
          </a:p>
          <a:p>
            <a:pPr algn="just"/>
            <a:endParaRPr lang="ru-RU" sz="3200" dirty="0">
              <a:solidFill>
                <a:schemeClr val="tx1"/>
              </a:solidFill>
            </a:endParaRPr>
          </a:p>
        </p:txBody>
      </p:sp>
      <p:pic>
        <p:nvPicPr>
          <p:cNvPr id="6146" name="Picture 2" descr="Matematik ve kutsal metinlerde 40 sayısının önem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58731" y="2057400"/>
            <a:ext cx="4572000" cy="384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6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267612" y="762000"/>
            <a:ext cx="4754880" cy="5318760"/>
          </a:xfrm>
        </p:spPr>
        <p:txBody>
          <a:bodyPr>
            <a:normAutofit/>
          </a:bodyPr>
          <a:lstStyle/>
          <a:p>
            <a:pPr algn="just"/>
            <a:r>
              <a:rPr lang="en-US" sz="2400" dirty="0" err="1">
                <a:solidFill>
                  <a:schemeClr val="tx1"/>
                </a:solidFill>
              </a:rPr>
              <a:t>S.Kesenboyevning</a:t>
            </a:r>
            <a:r>
              <a:rPr lang="en-US" sz="2400" dirty="0">
                <a:solidFill>
                  <a:schemeClr val="tx1"/>
                </a:solidFill>
              </a:rPr>
              <a:t> </a:t>
            </a:r>
            <a:r>
              <a:rPr lang="en-US" sz="2400" dirty="0" err="1">
                <a:solidFill>
                  <a:schemeClr val="tx1"/>
                </a:solidFill>
              </a:rPr>
              <a:t>fikricha</a:t>
            </a:r>
            <a:r>
              <a:rPr lang="en-US" sz="2400" dirty="0">
                <a:solidFill>
                  <a:schemeClr val="tx1"/>
                </a:solidFill>
              </a:rPr>
              <a:t> "</a:t>
            </a:r>
            <a:r>
              <a:rPr lang="en-US" sz="2400" i="1" dirty="0" err="1">
                <a:solidFill>
                  <a:schemeClr val="tx1"/>
                </a:solidFill>
              </a:rPr>
              <a:t>uch</a:t>
            </a:r>
            <a:r>
              <a:rPr lang="en-US" sz="2400" i="1" dirty="0">
                <a:solidFill>
                  <a:schemeClr val="tx1"/>
                </a:solidFill>
              </a:rPr>
              <a:t>, </a:t>
            </a:r>
            <a:r>
              <a:rPr lang="en-US" sz="2400" i="1" dirty="0" err="1">
                <a:solidFill>
                  <a:schemeClr val="tx1"/>
                </a:solidFill>
              </a:rPr>
              <a:t>yetti</a:t>
            </a:r>
            <a:r>
              <a:rPr lang="en-US" sz="2400" i="1" dirty="0">
                <a:solidFill>
                  <a:schemeClr val="tx1"/>
                </a:solidFill>
              </a:rPr>
              <a:t>, </a:t>
            </a:r>
            <a:r>
              <a:rPr lang="en-US" sz="2400" i="1" dirty="0" err="1">
                <a:solidFill>
                  <a:schemeClr val="tx1"/>
                </a:solidFill>
              </a:rPr>
              <a:t>to‘qqiz</a:t>
            </a:r>
            <a:r>
              <a:rPr lang="en-US" sz="2400" i="1" dirty="0">
                <a:solidFill>
                  <a:schemeClr val="tx1"/>
                </a:solidFill>
              </a:rPr>
              <a:t>, </a:t>
            </a:r>
            <a:r>
              <a:rPr lang="en-US" sz="2400" i="1" dirty="0" err="1">
                <a:solidFill>
                  <a:schemeClr val="tx1"/>
                </a:solidFill>
              </a:rPr>
              <a:t>qirq</a:t>
            </a:r>
            <a:r>
              <a:rPr lang="en-US" sz="2400" dirty="0">
                <a:solidFill>
                  <a:schemeClr val="tx1"/>
                </a:solidFill>
              </a:rPr>
              <a:t> </a:t>
            </a:r>
            <a:r>
              <a:rPr lang="en-US" sz="2400" dirty="0" err="1">
                <a:solidFill>
                  <a:schemeClr val="tx1"/>
                </a:solidFill>
              </a:rPr>
              <a:t>raqamlari</a:t>
            </a:r>
            <a:r>
              <a:rPr lang="en-US" sz="2400" dirty="0">
                <a:solidFill>
                  <a:schemeClr val="tx1"/>
                </a:solidFill>
              </a:rPr>
              <a:t> </a:t>
            </a:r>
            <a:r>
              <a:rPr lang="en-US" sz="2400" dirty="0" err="1">
                <a:solidFill>
                  <a:schemeClr val="tx1"/>
                </a:solidFill>
              </a:rPr>
              <a:t>mifologik</a:t>
            </a:r>
            <a:r>
              <a:rPr lang="en-US" sz="2400" dirty="0">
                <a:solidFill>
                  <a:schemeClr val="tx1"/>
                </a:solidFill>
              </a:rPr>
              <a:t> </a:t>
            </a:r>
            <a:r>
              <a:rPr lang="en-US" sz="2400" dirty="0" err="1">
                <a:solidFill>
                  <a:schemeClr val="tx1"/>
                </a:solidFill>
              </a:rPr>
              <a:t>tushuncha</a:t>
            </a:r>
            <a:r>
              <a:rPr lang="en-US" sz="2400" dirty="0">
                <a:solidFill>
                  <a:schemeClr val="tx1"/>
                </a:solidFill>
              </a:rPr>
              <a:t> </a:t>
            </a:r>
            <a:r>
              <a:rPr lang="en-US" sz="2400" dirty="0" err="1">
                <a:solidFill>
                  <a:schemeClr val="tx1"/>
                </a:solidFill>
              </a:rPr>
              <a:t>bilan</a:t>
            </a:r>
            <a:r>
              <a:rPr lang="en-US" sz="2400" dirty="0">
                <a:solidFill>
                  <a:schemeClr val="tx1"/>
                </a:solidFill>
              </a:rPr>
              <a:t> </a:t>
            </a:r>
            <a:r>
              <a:rPr lang="en-US" sz="2400" dirty="0" err="1">
                <a:solidFill>
                  <a:schemeClr val="tx1"/>
                </a:solidFill>
              </a:rPr>
              <a:t>bog‘liq</a:t>
            </a:r>
            <a:r>
              <a:rPr lang="en-US" sz="2400" dirty="0">
                <a:solidFill>
                  <a:schemeClr val="tx1"/>
                </a:solidFill>
              </a:rPr>
              <a:t> </a:t>
            </a:r>
            <a:r>
              <a:rPr lang="en-US" sz="2400" dirty="0" err="1">
                <a:solidFill>
                  <a:schemeClr val="tx1"/>
                </a:solidFill>
              </a:rPr>
              <a:t>bo‘lib</a:t>
            </a:r>
            <a:r>
              <a:rPr lang="en-US" sz="2400" dirty="0">
                <a:solidFill>
                  <a:schemeClr val="tx1"/>
                </a:solidFill>
              </a:rPr>
              <a:t>, </a:t>
            </a:r>
            <a:r>
              <a:rPr lang="en-US" sz="2400" dirty="0" err="1">
                <a:solidFill>
                  <a:schemeClr val="tx1"/>
                </a:solidFill>
              </a:rPr>
              <a:t>qachonlardir</a:t>
            </a:r>
            <a:r>
              <a:rPr lang="en-US" sz="2400" dirty="0">
                <a:solidFill>
                  <a:schemeClr val="tx1"/>
                </a:solidFill>
              </a:rPr>
              <a:t> </a:t>
            </a:r>
            <a:r>
              <a:rPr lang="en-US" sz="2400" dirty="0" err="1">
                <a:solidFill>
                  <a:schemeClr val="tx1"/>
                </a:solidFill>
              </a:rPr>
              <a:t>totemistik</a:t>
            </a:r>
            <a:r>
              <a:rPr lang="en-US" sz="2400" dirty="0">
                <a:solidFill>
                  <a:schemeClr val="tx1"/>
                </a:solidFill>
              </a:rPr>
              <a:t> </a:t>
            </a:r>
            <a:r>
              <a:rPr lang="en-US" sz="2400" dirty="0" err="1">
                <a:solidFill>
                  <a:schemeClr val="tx1"/>
                </a:solidFill>
              </a:rPr>
              <a:t>ma’no</a:t>
            </a:r>
            <a:r>
              <a:rPr lang="en-US" sz="2400" dirty="0">
                <a:solidFill>
                  <a:schemeClr val="tx1"/>
                </a:solidFill>
              </a:rPr>
              <a:t> </a:t>
            </a:r>
            <a:r>
              <a:rPr lang="en-US" sz="2400" dirty="0" err="1">
                <a:solidFill>
                  <a:schemeClr val="tx1"/>
                </a:solidFill>
              </a:rPr>
              <a:t>ifodalagan</a:t>
            </a:r>
            <a:r>
              <a:rPr lang="en-US" sz="2400" dirty="0">
                <a:solidFill>
                  <a:schemeClr val="tx1"/>
                </a:solidFill>
              </a:rPr>
              <a:t> </a:t>
            </a:r>
            <a:r>
              <a:rPr lang="en-US" sz="2400" dirty="0" err="1">
                <a:solidFill>
                  <a:schemeClr val="tx1"/>
                </a:solidFill>
              </a:rPr>
              <a:t>ekan</a:t>
            </a:r>
            <a:r>
              <a:rPr lang="en-US" sz="2400" dirty="0">
                <a:solidFill>
                  <a:schemeClr val="tx1"/>
                </a:solidFill>
              </a:rPr>
              <a:t>". </a:t>
            </a:r>
            <a:endParaRPr lang="ru-RU" sz="2400" dirty="0">
              <a:solidFill>
                <a:schemeClr val="tx1"/>
              </a:solidFill>
            </a:endParaRPr>
          </a:p>
          <a:p>
            <a:pPr algn="just"/>
            <a:r>
              <a:rPr lang="en-US" sz="2400" dirty="0" err="1">
                <a:solidFill>
                  <a:schemeClr val="tx1"/>
                </a:solidFill>
              </a:rPr>
              <a:t>L.Uspenskiyning</a:t>
            </a:r>
            <a:r>
              <a:rPr lang="en-US" sz="2400" dirty="0">
                <a:solidFill>
                  <a:schemeClr val="tx1"/>
                </a:solidFill>
              </a:rPr>
              <a:t> </a:t>
            </a:r>
            <a:r>
              <a:rPr lang="en-US" sz="2400" dirty="0" err="1">
                <a:solidFill>
                  <a:schemeClr val="tx1"/>
                </a:solidFill>
              </a:rPr>
              <a:t>fikricha</a:t>
            </a:r>
            <a:r>
              <a:rPr lang="en-US" sz="2400" dirty="0">
                <a:solidFill>
                  <a:schemeClr val="tx1"/>
                </a:solidFill>
              </a:rPr>
              <a:t> "</a:t>
            </a:r>
            <a:r>
              <a:rPr lang="en-US" sz="2400" dirty="0" err="1">
                <a:solidFill>
                  <a:schemeClr val="tx1"/>
                </a:solidFill>
              </a:rPr>
              <a:t>qadimiy</a:t>
            </a:r>
            <a:r>
              <a:rPr lang="en-US" sz="2400" dirty="0">
                <a:solidFill>
                  <a:schemeClr val="tx1"/>
                </a:solidFill>
              </a:rPr>
              <a:t> </a:t>
            </a:r>
            <a:r>
              <a:rPr lang="en-US" sz="2400" dirty="0" err="1">
                <a:solidFill>
                  <a:schemeClr val="tx1"/>
                </a:solidFill>
              </a:rPr>
              <a:t>odamlar</a:t>
            </a:r>
            <a:r>
              <a:rPr lang="en-US" sz="2400" dirty="0">
                <a:solidFill>
                  <a:schemeClr val="tx1"/>
                </a:solidFill>
              </a:rPr>
              <a:t> </a:t>
            </a:r>
            <a:r>
              <a:rPr lang="en-US" sz="2400" dirty="0" err="1">
                <a:solidFill>
                  <a:schemeClr val="tx1"/>
                </a:solidFill>
              </a:rPr>
              <a:t>sanash</a:t>
            </a:r>
            <a:r>
              <a:rPr lang="en-US" sz="2400" dirty="0">
                <a:solidFill>
                  <a:schemeClr val="tx1"/>
                </a:solidFill>
              </a:rPr>
              <a:t> </a:t>
            </a:r>
            <a:r>
              <a:rPr lang="en-US" sz="2400" dirty="0" err="1">
                <a:solidFill>
                  <a:schemeClr val="tx1"/>
                </a:solidFill>
              </a:rPr>
              <a:t>mumkin</a:t>
            </a:r>
            <a:r>
              <a:rPr lang="en-US" sz="2400" dirty="0">
                <a:solidFill>
                  <a:schemeClr val="tx1"/>
                </a:solidFill>
              </a:rPr>
              <a:t> </a:t>
            </a:r>
            <a:r>
              <a:rPr lang="en-US" sz="2400" dirty="0" err="1">
                <a:solidFill>
                  <a:schemeClr val="tx1"/>
                </a:solidFill>
              </a:rPr>
              <a:t>bo‘lmagan</a:t>
            </a:r>
            <a:r>
              <a:rPr lang="en-US" sz="2400" dirty="0">
                <a:solidFill>
                  <a:schemeClr val="tx1"/>
                </a:solidFill>
              </a:rPr>
              <a:t> </a:t>
            </a:r>
            <a:r>
              <a:rPr lang="en-US" sz="2400" dirty="0" err="1">
                <a:solidFill>
                  <a:schemeClr val="tx1"/>
                </a:solidFill>
              </a:rPr>
              <a:t>narsalarni</a:t>
            </a:r>
            <a:r>
              <a:rPr lang="en-US" sz="2400" dirty="0">
                <a:solidFill>
                  <a:schemeClr val="tx1"/>
                </a:solidFill>
              </a:rPr>
              <a:t> </a:t>
            </a:r>
            <a:r>
              <a:rPr lang="en-US" sz="2400" dirty="0" err="1">
                <a:solidFill>
                  <a:schemeClr val="tx1"/>
                </a:solidFill>
              </a:rPr>
              <a:t>aniq</a:t>
            </a:r>
            <a:r>
              <a:rPr lang="en-US" sz="2400" dirty="0">
                <a:solidFill>
                  <a:schemeClr val="tx1"/>
                </a:solidFill>
              </a:rPr>
              <a:t> </a:t>
            </a:r>
            <a:r>
              <a:rPr lang="en-US" sz="2400" dirty="0" err="1">
                <a:solidFill>
                  <a:schemeClr val="tx1"/>
                </a:solidFill>
              </a:rPr>
              <a:t>miqdorini</a:t>
            </a:r>
            <a:r>
              <a:rPr lang="en-US" sz="2400" dirty="0">
                <a:solidFill>
                  <a:schemeClr val="tx1"/>
                </a:solidFill>
              </a:rPr>
              <a:t> </a:t>
            </a:r>
            <a:r>
              <a:rPr lang="en-US" sz="2400" dirty="0" err="1">
                <a:solidFill>
                  <a:schemeClr val="tx1"/>
                </a:solidFill>
              </a:rPr>
              <a:t>ifodalashgan</a:t>
            </a:r>
            <a:r>
              <a:rPr lang="en-US" sz="2400" dirty="0">
                <a:solidFill>
                  <a:schemeClr val="tx1"/>
                </a:solidFill>
              </a:rPr>
              <a:t> </a:t>
            </a:r>
            <a:r>
              <a:rPr lang="en-US" sz="2400" dirty="0" err="1">
                <a:solidFill>
                  <a:schemeClr val="tx1"/>
                </a:solidFill>
              </a:rPr>
              <a:t>ehtiyoj</a:t>
            </a:r>
            <a:r>
              <a:rPr lang="en-US" sz="2400" dirty="0">
                <a:solidFill>
                  <a:schemeClr val="tx1"/>
                </a:solidFill>
              </a:rPr>
              <a:t> </a:t>
            </a:r>
            <a:r>
              <a:rPr lang="en-US" sz="2400" dirty="0" err="1">
                <a:solidFill>
                  <a:schemeClr val="tx1"/>
                </a:solidFill>
              </a:rPr>
              <a:t>sezganda</a:t>
            </a:r>
            <a:r>
              <a:rPr lang="en-US" sz="2400" dirty="0">
                <a:solidFill>
                  <a:schemeClr val="tx1"/>
                </a:solidFill>
              </a:rPr>
              <a:t> </a:t>
            </a:r>
            <a:r>
              <a:rPr lang="en-US" sz="2400" dirty="0" err="1">
                <a:solidFill>
                  <a:schemeClr val="tx1"/>
                </a:solidFill>
              </a:rPr>
              <a:t>o‘sha</a:t>
            </a:r>
            <a:r>
              <a:rPr lang="en-US" sz="2400" dirty="0">
                <a:solidFill>
                  <a:schemeClr val="tx1"/>
                </a:solidFill>
              </a:rPr>
              <a:t> </a:t>
            </a:r>
            <a:r>
              <a:rPr lang="en-US" sz="2400" dirty="0" err="1">
                <a:solidFill>
                  <a:schemeClr val="tx1"/>
                </a:solidFill>
              </a:rPr>
              <a:t>narsaning</a:t>
            </a:r>
            <a:r>
              <a:rPr lang="en-US" sz="2400" dirty="0">
                <a:solidFill>
                  <a:schemeClr val="tx1"/>
                </a:solidFill>
              </a:rPr>
              <a:t> </a:t>
            </a:r>
            <a:r>
              <a:rPr lang="en-US" sz="2400" dirty="0" err="1">
                <a:solidFill>
                  <a:schemeClr val="tx1"/>
                </a:solidFill>
              </a:rPr>
              <a:t>sonini</a:t>
            </a:r>
            <a:r>
              <a:rPr lang="en-US" sz="2400" dirty="0">
                <a:solidFill>
                  <a:schemeClr val="tx1"/>
                </a:solidFill>
              </a:rPr>
              <a:t> </a:t>
            </a:r>
            <a:r>
              <a:rPr lang="en-US" sz="2400" dirty="0" err="1">
                <a:solidFill>
                  <a:schemeClr val="tx1"/>
                </a:solidFill>
              </a:rPr>
              <a:t>soddagina</a:t>
            </a:r>
            <a:r>
              <a:rPr lang="en-US" sz="2400" dirty="0">
                <a:solidFill>
                  <a:schemeClr val="tx1"/>
                </a:solidFill>
              </a:rPr>
              <a:t> </a:t>
            </a:r>
            <a:r>
              <a:rPr lang="en-US" sz="2400" dirty="0" err="1">
                <a:solidFill>
                  <a:schemeClr val="tx1"/>
                </a:solidFill>
              </a:rPr>
              <a:t>qilib</a:t>
            </a:r>
            <a:r>
              <a:rPr lang="en-US" sz="2400" dirty="0">
                <a:solidFill>
                  <a:schemeClr val="tx1"/>
                </a:solidFill>
              </a:rPr>
              <a:t> </a:t>
            </a:r>
            <a:r>
              <a:rPr lang="en-US" sz="2400" dirty="0" err="1">
                <a:solidFill>
                  <a:schemeClr val="tx1"/>
                </a:solidFill>
              </a:rPr>
              <a:t>qirqta</a:t>
            </a:r>
            <a:r>
              <a:rPr lang="en-US" sz="2400" dirty="0">
                <a:solidFill>
                  <a:schemeClr val="tx1"/>
                </a:solidFill>
              </a:rPr>
              <a:t> deb </a:t>
            </a:r>
            <a:r>
              <a:rPr lang="en-US" sz="2400" dirty="0" err="1">
                <a:solidFill>
                  <a:schemeClr val="tx1"/>
                </a:solidFill>
              </a:rPr>
              <a:t>qo‘ya</a:t>
            </a:r>
            <a:r>
              <a:rPr lang="en-US" sz="2400" dirty="0">
                <a:solidFill>
                  <a:schemeClr val="tx1"/>
                </a:solidFill>
              </a:rPr>
              <a:t> </a:t>
            </a:r>
            <a:r>
              <a:rPr lang="en-US" sz="2400" dirty="0" err="1">
                <a:solidFill>
                  <a:schemeClr val="tx1"/>
                </a:solidFill>
              </a:rPr>
              <a:t>qolganlar</a:t>
            </a:r>
            <a:r>
              <a:rPr lang="en-US" sz="2400" dirty="0">
                <a:solidFill>
                  <a:schemeClr val="tx1"/>
                </a:solidFill>
              </a:rPr>
              <a:t>. </a:t>
            </a:r>
            <a:r>
              <a:rPr lang="en-US" sz="2400" i="1" dirty="0" err="1">
                <a:solidFill>
                  <a:schemeClr val="tx1"/>
                </a:solidFill>
              </a:rPr>
              <a:t>Qirq</a:t>
            </a:r>
            <a:r>
              <a:rPr lang="en-US" sz="2400" dirty="0">
                <a:solidFill>
                  <a:schemeClr val="tx1"/>
                </a:solidFill>
              </a:rPr>
              <a:t> </a:t>
            </a:r>
            <a:r>
              <a:rPr lang="en-US" sz="2400" dirty="0" err="1">
                <a:solidFill>
                  <a:schemeClr val="tx1"/>
                </a:solidFill>
              </a:rPr>
              <a:t>ko‘p</a:t>
            </a:r>
            <a:r>
              <a:rPr lang="en-US" sz="2400" dirty="0">
                <a:solidFill>
                  <a:schemeClr val="tx1"/>
                </a:solidFill>
              </a:rPr>
              <a:t>, son-</a:t>
            </a:r>
            <a:r>
              <a:rPr lang="en-US" sz="2400" dirty="0" err="1">
                <a:solidFill>
                  <a:schemeClr val="tx1"/>
                </a:solidFill>
              </a:rPr>
              <a:t>sanoqsiz</a:t>
            </a:r>
            <a:r>
              <a:rPr lang="en-US" sz="2400" dirty="0">
                <a:solidFill>
                  <a:schemeClr val="tx1"/>
                </a:solidFill>
              </a:rPr>
              <a:t> </a:t>
            </a:r>
            <a:r>
              <a:rPr lang="en-US" sz="2400" dirty="0" err="1">
                <a:solidFill>
                  <a:schemeClr val="tx1"/>
                </a:solidFill>
              </a:rPr>
              <a:t>narsalar</a:t>
            </a:r>
            <a:r>
              <a:rPr lang="en-US" sz="2400" dirty="0">
                <a:solidFill>
                  <a:schemeClr val="tx1"/>
                </a:solidFill>
              </a:rPr>
              <a:t> </a:t>
            </a:r>
            <a:r>
              <a:rPr lang="en-US" sz="2400" dirty="0" err="1">
                <a:solidFill>
                  <a:schemeClr val="tx1"/>
                </a:solidFill>
              </a:rPr>
              <a:t>sonini</a:t>
            </a:r>
            <a:r>
              <a:rPr lang="en-US" sz="2400" dirty="0">
                <a:solidFill>
                  <a:schemeClr val="tx1"/>
                </a:solidFill>
              </a:rPr>
              <a:t> </a:t>
            </a:r>
            <a:r>
              <a:rPr lang="en-US" sz="2400" dirty="0" err="1">
                <a:solidFill>
                  <a:schemeClr val="tx1"/>
                </a:solidFill>
              </a:rPr>
              <a:t>ifodalashda</a:t>
            </a:r>
            <a:r>
              <a:rPr lang="en-US" sz="2400" dirty="0">
                <a:solidFill>
                  <a:schemeClr val="tx1"/>
                </a:solidFill>
              </a:rPr>
              <a:t> </a:t>
            </a:r>
            <a:r>
              <a:rPr lang="en-US" sz="2400" dirty="0" err="1">
                <a:solidFill>
                  <a:schemeClr val="tx1"/>
                </a:solidFill>
              </a:rPr>
              <a:t>xizmat</a:t>
            </a:r>
            <a:r>
              <a:rPr lang="en-US" sz="2400" dirty="0">
                <a:solidFill>
                  <a:schemeClr val="tx1"/>
                </a:solidFill>
              </a:rPr>
              <a:t> </a:t>
            </a:r>
            <a:r>
              <a:rPr lang="en-US" sz="2400" dirty="0" err="1" smtClean="0">
                <a:solidFill>
                  <a:schemeClr val="tx1"/>
                </a:solidFill>
              </a:rPr>
              <a:t>qilgan</a:t>
            </a:r>
            <a:r>
              <a:rPr lang="tr-TR" sz="2400" dirty="0" smtClean="0">
                <a:solidFill>
                  <a:schemeClr val="tx1"/>
                </a:solidFill>
              </a:rPr>
              <a:t>.</a:t>
            </a:r>
            <a:endParaRPr lang="ru-RU" sz="2400" dirty="0">
              <a:solidFill>
                <a:schemeClr val="tx1"/>
              </a:solidFill>
            </a:endParaRPr>
          </a:p>
        </p:txBody>
      </p:sp>
      <p:pic>
        <p:nvPicPr>
          <p:cNvPr id="7170" name="Picture 2" descr="Rakamlar bize bir şeyler mi anlatıyo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983673"/>
            <a:ext cx="4754563" cy="473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80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Autofit/>
          </a:bodyPr>
          <a:lstStyle/>
          <a:p>
            <a:pPr algn="just"/>
            <a:r>
              <a:rPr lang="en-US" sz="2400" dirty="0" err="1">
                <a:solidFill>
                  <a:schemeClr val="tx1"/>
                </a:solidFill>
              </a:rPr>
              <a:t>A.I.Borodinning</a:t>
            </a:r>
            <a:r>
              <a:rPr lang="en-US" sz="2400" dirty="0">
                <a:solidFill>
                  <a:schemeClr val="tx1"/>
                </a:solidFill>
              </a:rPr>
              <a:t> </a:t>
            </a:r>
            <a:r>
              <a:rPr lang="en-US" sz="2400" dirty="0" err="1">
                <a:solidFill>
                  <a:schemeClr val="tx1"/>
                </a:solidFill>
              </a:rPr>
              <a:t>fikricha</a:t>
            </a:r>
            <a:r>
              <a:rPr lang="en-US" sz="2400" dirty="0">
                <a:solidFill>
                  <a:schemeClr val="tx1"/>
                </a:solidFill>
              </a:rPr>
              <a:t> "</a:t>
            </a:r>
            <a:r>
              <a:rPr lang="en-US" sz="2400" i="1" dirty="0" err="1">
                <a:solidFill>
                  <a:schemeClr val="tx1"/>
                </a:solidFill>
              </a:rPr>
              <a:t>qirq</a:t>
            </a:r>
            <a:r>
              <a:rPr lang="en-US" sz="2400" dirty="0">
                <a:solidFill>
                  <a:schemeClr val="tx1"/>
                </a:solidFill>
              </a:rPr>
              <a:t> </a:t>
            </a:r>
            <a:r>
              <a:rPr lang="en-US" sz="2400" dirty="0" err="1">
                <a:solidFill>
                  <a:schemeClr val="tx1"/>
                </a:solidFill>
              </a:rPr>
              <a:t>raqami</a:t>
            </a:r>
            <a:r>
              <a:rPr lang="en-US" sz="2400" dirty="0">
                <a:solidFill>
                  <a:schemeClr val="tx1"/>
                </a:solidFill>
              </a:rPr>
              <a:t> </a:t>
            </a:r>
            <a:r>
              <a:rPr lang="en-US" sz="2400" dirty="0" err="1">
                <a:solidFill>
                  <a:schemeClr val="tx1"/>
                </a:solidFill>
              </a:rPr>
              <a:t>juda</a:t>
            </a:r>
            <a:r>
              <a:rPr lang="en-US" sz="2400" dirty="0">
                <a:solidFill>
                  <a:schemeClr val="tx1"/>
                </a:solidFill>
              </a:rPr>
              <a:t> </a:t>
            </a:r>
            <a:r>
              <a:rPr lang="en-US" sz="2400" dirty="0" err="1">
                <a:solidFill>
                  <a:schemeClr val="tx1"/>
                </a:solidFill>
              </a:rPr>
              <a:t>ko‘p</a:t>
            </a:r>
            <a:r>
              <a:rPr lang="en-US" sz="2400" dirty="0">
                <a:solidFill>
                  <a:schemeClr val="tx1"/>
                </a:solidFill>
              </a:rPr>
              <a:t> </a:t>
            </a:r>
            <a:r>
              <a:rPr lang="en-US" sz="2400" dirty="0" err="1">
                <a:solidFill>
                  <a:schemeClr val="tx1"/>
                </a:solidFill>
              </a:rPr>
              <a:t>xalqlarning</a:t>
            </a:r>
            <a:r>
              <a:rPr lang="en-US" sz="2400" dirty="0">
                <a:solidFill>
                  <a:schemeClr val="tx1"/>
                </a:solidFill>
              </a:rPr>
              <a:t> </a:t>
            </a:r>
            <a:r>
              <a:rPr lang="en-US" sz="2400" dirty="0" err="1">
                <a:solidFill>
                  <a:schemeClr val="tx1"/>
                </a:solidFill>
              </a:rPr>
              <a:t>sanoq</a:t>
            </a:r>
            <a:r>
              <a:rPr lang="en-US" sz="2400" dirty="0">
                <a:solidFill>
                  <a:schemeClr val="tx1"/>
                </a:solidFill>
              </a:rPr>
              <a:t> </a:t>
            </a:r>
            <a:r>
              <a:rPr lang="en-US" sz="2400" dirty="0" err="1">
                <a:solidFill>
                  <a:schemeClr val="tx1"/>
                </a:solidFill>
              </a:rPr>
              <a:t>sistemasidagi</a:t>
            </a:r>
            <a:r>
              <a:rPr lang="en-US" sz="2400" dirty="0">
                <a:solidFill>
                  <a:schemeClr val="tx1"/>
                </a:solidFill>
              </a:rPr>
              <a:t> </a:t>
            </a:r>
            <a:r>
              <a:rPr lang="en-US" sz="2400" dirty="0" err="1">
                <a:solidFill>
                  <a:schemeClr val="tx1"/>
                </a:solidFill>
              </a:rPr>
              <a:t>eng</a:t>
            </a:r>
            <a:r>
              <a:rPr lang="en-US" sz="2400" dirty="0">
                <a:solidFill>
                  <a:schemeClr val="tx1"/>
                </a:solidFill>
              </a:rPr>
              <a:t> </a:t>
            </a:r>
            <a:r>
              <a:rPr lang="en-US" sz="2400" dirty="0" err="1">
                <a:solidFill>
                  <a:schemeClr val="tx1"/>
                </a:solidFill>
              </a:rPr>
              <a:t>katta</a:t>
            </a:r>
            <a:r>
              <a:rPr lang="en-US" sz="2400" dirty="0">
                <a:solidFill>
                  <a:schemeClr val="tx1"/>
                </a:solidFill>
              </a:rPr>
              <a:t> </a:t>
            </a:r>
            <a:r>
              <a:rPr lang="en-US" sz="2400" dirty="0" err="1">
                <a:solidFill>
                  <a:schemeClr val="tx1"/>
                </a:solidFill>
              </a:rPr>
              <a:t>raqam</a:t>
            </a:r>
            <a:r>
              <a:rPr lang="en-US" sz="2400" dirty="0">
                <a:solidFill>
                  <a:schemeClr val="tx1"/>
                </a:solidFill>
              </a:rPr>
              <a:t>, </a:t>
            </a:r>
            <a:r>
              <a:rPr lang="en-US" sz="2400" dirty="0" err="1">
                <a:solidFill>
                  <a:schemeClr val="tx1"/>
                </a:solidFill>
              </a:rPr>
              <a:t>sanoqning</a:t>
            </a:r>
            <a:r>
              <a:rPr lang="en-US" sz="2400" dirty="0">
                <a:solidFill>
                  <a:schemeClr val="tx1"/>
                </a:solidFill>
              </a:rPr>
              <a:t> </a:t>
            </a:r>
            <a:r>
              <a:rPr lang="en-US" sz="2400" dirty="0" err="1">
                <a:solidFill>
                  <a:schemeClr val="tx1"/>
                </a:solidFill>
              </a:rPr>
              <a:t>cheki</a:t>
            </a:r>
            <a:r>
              <a:rPr lang="en-US" sz="2400" dirty="0">
                <a:solidFill>
                  <a:schemeClr val="tx1"/>
                </a:solidFill>
              </a:rPr>
              <a:t> </a:t>
            </a:r>
            <a:r>
              <a:rPr lang="en-US" sz="2400" dirty="0" err="1">
                <a:solidFill>
                  <a:schemeClr val="tx1"/>
                </a:solidFill>
              </a:rPr>
              <a:t>vazifasini</a:t>
            </a:r>
            <a:r>
              <a:rPr lang="en-US" sz="2400" dirty="0">
                <a:solidFill>
                  <a:schemeClr val="tx1"/>
                </a:solidFill>
              </a:rPr>
              <a:t> </a:t>
            </a:r>
            <a:r>
              <a:rPr lang="en-US" sz="2400" dirty="0" err="1">
                <a:solidFill>
                  <a:schemeClr val="tx1"/>
                </a:solidFill>
              </a:rPr>
              <a:t>bajargan</a:t>
            </a:r>
            <a:r>
              <a:rPr lang="en-US" sz="2400" dirty="0">
                <a:solidFill>
                  <a:schemeClr val="tx1"/>
                </a:solidFill>
              </a:rPr>
              <a:t> deb </a:t>
            </a:r>
            <a:r>
              <a:rPr lang="en-US" sz="2400" dirty="0" err="1">
                <a:solidFill>
                  <a:schemeClr val="tx1"/>
                </a:solidFill>
              </a:rPr>
              <a:t>hisoblaydilar</a:t>
            </a:r>
            <a:r>
              <a:rPr lang="en-US" sz="2400" dirty="0">
                <a:solidFill>
                  <a:schemeClr val="tx1"/>
                </a:solidFill>
              </a:rPr>
              <a:t>. </a:t>
            </a:r>
            <a:r>
              <a:rPr lang="en-US" sz="2400" dirty="0" err="1">
                <a:solidFill>
                  <a:schemeClr val="tx1"/>
                </a:solidFill>
              </a:rPr>
              <a:t>Hisob-kitobning</a:t>
            </a:r>
            <a:r>
              <a:rPr lang="en-US" sz="2400" dirty="0">
                <a:solidFill>
                  <a:schemeClr val="tx1"/>
                </a:solidFill>
              </a:rPr>
              <a:t> </a:t>
            </a:r>
            <a:r>
              <a:rPr lang="en-US" sz="2400" dirty="0" err="1">
                <a:solidFill>
                  <a:schemeClr val="tx1"/>
                </a:solidFill>
              </a:rPr>
              <a:t>yangi</a:t>
            </a:r>
            <a:r>
              <a:rPr lang="en-US" sz="2400" dirty="0">
                <a:solidFill>
                  <a:schemeClr val="tx1"/>
                </a:solidFill>
              </a:rPr>
              <a:t> </a:t>
            </a:r>
            <a:r>
              <a:rPr lang="en-US" sz="2400" dirty="0" err="1">
                <a:solidFill>
                  <a:schemeClr val="tx1"/>
                </a:solidFill>
              </a:rPr>
              <a:t>usuli</a:t>
            </a:r>
            <a:r>
              <a:rPr lang="en-US" sz="2400" dirty="0">
                <a:solidFill>
                  <a:schemeClr val="tx1"/>
                </a:solidFill>
              </a:rPr>
              <a:t> </a:t>
            </a:r>
            <a:r>
              <a:rPr lang="en-US" sz="2400" dirty="0" err="1">
                <a:solidFill>
                  <a:schemeClr val="tx1"/>
                </a:solidFill>
              </a:rPr>
              <a:t>kashf</a:t>
            </a:r>
            <a:r>
              <a:rPr lang="en-US" sz="2400" dirty="0">
                <a:solidFill>
                  <a:schemeClr val="tx1"/>
                </a:solidFill>
              </a:rPr>
              <a:t> </a:t>
            </a:r>
            <a:r>
              <a:rPr lang="en-US" sz="2400" dirty="0" err="1">
                <a:solidFill>
                  <a:schemeClr val="tx1"/>
                </a:solidFill>
              </a:rPr>
              <a:t>qilinishi</a:t>
            </a:r>
            <a:r>
              <a:rPr lang="en-US" sz="2400" dirty="0">
                <a:solidFill>
                  <a:schemeClr val="tx1"/>
                </a:solidFill>
              </a:rPr>
              <a:t> </a:t>
            </a:r>
            <a:r>
              <a:rPr lang="en-US" sz="2400" dirty="0" err="1">
                <a:solidFill>
                  <a:schemeClr val="tx1"/>
                </a:solidFill>
              </a:rPr>
              <a:t>bilan</a:t>
            </a:r>
            <a:r>
              <a:rPr lang="en-US" sz="2400" dirty="0">
                <a:solidFill>
                  <a:schemeClr val="tx1"/>
                </a:solidFill>
              </a:rPr>
              <a:t> </a:t>
            </a:r>
            <a:r>
              <a:rPr lang="en-US" sz="2400" i="1" dirty="0" err="1">
                <a:solidFill>
                  <a:schemeClr val="tx1"/>
                </a:solidFill>
              </a:rPr>
              <a:t>qirq</a:t>
            </a:r>
            <a:r>
              <a:rPr lang="en-US" sz="2400" dirty="0">
                <a:solidFill>
                  <a:schemeClr val="tx1"/>
                </a:solidFill>
              </a:rPr>
              <a:t> </a:t>
            </a:r>
            <a:r>
              <a:rPr lang="en-US" sz="2400" dirty="0" err="1">
                <a:solidFill>
                  <a:schemeClr val="tx1"/>
                </a:solidFill>
              </a:rPr>
              <a:t>soni</a:t>
            </a:r>
            <a:r>
              <a:rPr lang="en-US" sz="2400" dirty="0">
                <a:solidFill>
                  <a:schemeClr val="tx1"/>
                </a:solidFill>
              </a:rPr>
              <a:t> </a:t>
            </a:r>
            <a:r>
              <a:rPr lang="en-US" sz="2400" dirty="0" err="1">
                <a:solidFill>
                  <a:schemeClr val="tx1"/>
                </a:solidFill>
              </a:rPr>
              <a:t>o‘zining</a:t>
            </a:r>
            <a:r>
              <a:rPr lang="en-US" sz="2400" dirty="0">
                <a:solidFill>
                  <a:schemeClr val="tx1"/>
                </a:solidFill>
              </a:rPr>
              <a:t> </a:t>
            </a:r>
            <a:r>
              <a:rPr lang="en-US" sz="2400" dirty="0" err="1">
                <a:solidFill>
                  <a:schemeClr val="tx1"/>
                </a:solidFill>
              </a:rPr>
              <a:t>an’anaviy</a:t>
            </a:r>
            <a:r>
              <a:rPr lang="en-US" sz="2400" dirty="0">
                <a:solidFill>
                  <a:schemeClr val="tx1"/>
                </a:solidFill>
              </a:rPr>
              <a:t> "</a:t>
            </a:r>
            <a:r>
              <a:rPr lang="en-US" sz="2400" i="1" dirty="0" err="1">
                <a:solidFill>
                  <a:schemeClr val="tx1"/>
                </a:solidFill>
              </a:rPr>
              <a:t>huquq</a:t>
            </a:r>
            <a:r>
              <a:rPr lang="en-US" sz="2400" dirty="0" err="1">
                <a:solidFill>
                  <a:schemeClr val="tx1"/>
                </a:solidFill>
              </a:rPr>
              <a:t>"laridan</a:t>
            </a:r>
            <a:r>
              <a:rPr lang="en-US" sz="2400" dirty="0">
                <a:solidFill>
                  <a:schemeClr val="tx1"/>
                </a:solidFill>
              </a:rPr>
              <a:t> </a:t>
            </a:r>
            <a:r>
              <a:rPr lang="en-US" sz="2400" dirty="0" err="1">
                <a:solidFill>
                  <a:schemeClr val="tx1"/>
                </a:solidFill>
              </a:rPr>
              <a:t>mahrum</a:t>
            </a:r>
            <a:r>
              <a:rPr lang="en-US" sz="2400" dirty="0">
                <a:solidFill>
                  <a:schemeClr val="tx1"/>
                </a:solidFill>
              </a:rPr>
              <a:t> </a:t>
            </a:r>
            <a:r>
              <a:rPr lang="en-US" sz="2400" dirty="0" err="1">
                <a:solidFill>
                  <a:schemeClr val="tx1"/>
                </a:solidFill>
              </a:rPr>
              <a:t>bo‘lgan</a:t>
            </a:r>
            <a:r>
              <a:rPr lang="en-US" sz="2400" dirty="0">
                <a:solidFill>
                  <a:schemeClr val="tx1"/>
                </a:solidFill>
              </a:rPr>
              <a:t>, </a:t>
            </a:r>
            <a:r>
              <a:rPr lang="en-US" sz="2400" dirty="0" err="1">
                <a:solidFill>
                  <a:schemeClr val="tx1"/>
                </a:solidFill>
              </a:rPr>
              <a:t>xalqlar</a:t>
            </a:r>
            <a:r>
              <a:rPr lang="en-US" sz="2400" dirty="0">
                <a:solidFill>
                  <a:schemeClr val="tx1"/>
                </a:solidFill>
              </a:rPr>
              <a:t> </a:t>
            </a:r>
            <a:r>
              <a:rPr lang="en-US" sz="2400" dirty="0" err="1">
                <a:solidFill>
                  <a:schemeClr val="tx1"/>
                </a:solidFill>
              </a:rPr>
              <a:t>qarashlarida</a:t>
            </a:r>
            <a:r>
              <a:rPr lang="en-US" sz="2400" dirty="0">
                <a:solidFill>
                  <a:schemeClr val="tx1"/>
                </a:solidFill>
              </a:rPr>
              <a:t> ritual </a:t>
            </a:r>
            <a:r>
              <a:rPr lang="en-US" sz="2400" dirty="0" err="1">
                <a:solidFill>
                  <a:schemeClr val="tx1"/>
                </a:solidFill>
              </a:rPr>
              <a:t>miqdoriy</a:t>
            </a:r>
            <a:r>
              <a:rPr lang="en-US" sz="2400" dirty="0">
                <a:solidFill>
                  <a:schemeClr val="tx1"/>
                </a:solidFill>
              </a:rPr>
              <a:t> </a:t>
            </a:r>
            <a:r>
              <a:rPr lang="en-US" sz="2400" dirty="0" err="1">
                <a:solidFill>
                  <a:schemeClr val="tx1"/>
                </a:solidFill>
              </a:rPr>
              <a:t>ko‘rsatgichga</a:t>
            </a:r>
            <a:r>
              <a:rPr lang="en-US" sz="2400" dirty="0">
                <a:solidFill>
                  <a:schemeClr val="tx1"/>
                </a:solidFill>
              </a:rPr>
              <a:t> </a:t>
            </a:r>
            <a:r>
              <a:rPr lang="en-US" sz="2400" dirty="0" err="1">
                <a:solidFill>
                  <a:schemeClr val="tx1"/>
                </a:solidFill>
              </a:rPr>
              <a:t>aylangan</a:t>
            </a:r>
            <a:r>
              <a:rPr lang="en-US" sz="2400" dirty="0">
                <a:solidFill>
                  <a:schemeClr val="tx1"/>
                </a:solidFill>
              </a:rPr>
              <a:t>"</a:t>
            </a:r>
            <a:endParaRPr lang="ru-RU" sz="2400" dirty="0">
              <a:solidFill>
                <a:schemeClr val="tx1"/>
              </a:solidFill>
            </a:endParaRPr>
          </a:p>
        </p:txBody>
      </p:sp>
      <p:pic>
        <p:nvPicPr>
          <p:cNvPr id="8194" name="Picture 2" descr="Matematik ve kutsal metinlerde 40 sayısının önem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7450" y="2057399"/>
            <a:ext cx="4754563" cy="345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1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p:txBody>
          <a:bodyPr>
            <a:normAutofit/>
          </a:bodyPr>
          <a:lstStyle/>
          <a:p>
            <a:pPr algn="ctr"/>
            <a:r>
              <a:rPr lang="en-US" sz="2800" dirty="0">
                <a:solidFill>
                  <a:schemeClr val="tx1"/>
                </a:solidFill>
              </a:rPr>
              <a:t>"</a:t>
            </a:r>
            <a:r>
              <a:rPr lang="en-US" sz="2800" dirty="0" err="1">
                <a:solidFill>
                  <a:schemeClr val="tx1"/>
                </a:solidFill>
              </a:rPr>
              <a:t>Qutadg‘u</a:t>
            </a:r>
            <a:r>
              <a:rPr lang="en-US" sz="2800" dirty="0">
                <a:solidFill>
                  <a:schemeClr val="tx1"/>
                </a:solidFill>
              </a:rPr>
              <a:t> </a:t>
            </a:r>
            <a:r>
              <a:rPr lang="en-US" sz="2800" dirty="0" err="1">
                <a:solidFill>
                  <a:schemeClr val="tx1"/>
                </a:solidFill>
              </a:rPr>
              <a:t>bilig</a:t>
            </a:r>
            <a:r>
              <a:rPr lang="en-US" sz="2800" dirty="0">
                <a:solidFill>
                  <a:schemeClr val="tx1"/>
                </a:solidFill>
              </a:rPr>
              <a:t>" </a:t>
            </a:r>
            <a:r>
              <a:rPr lang="en-US" sz="2800" dirty="0" err="1">
                <a:solidFill>
                  <a:schemeClr val="tx1"/>
                </a:solidFill>
              </a:rPr>
              <a:t>asarida</a:t>
            </a:r>
            <a:r>
              <a:rPr lang="en-US" sz="2800" dirty="0">
                <a:solidFill>
                  <a:schemeClr val="tx1"/>
                </a:solidFill>
              </a:rPr>
              <a:t> </a:t>
            </a:r>
            <a:r>
              <a:rPr lang="en-US" sz="2800" i="1" dirty="0" err="1">
                <a:solidFill>
                  <a:schemeClr val="tx1"/>
                </a:solidFill>
              </a:rPr>
              <a:t>qirq</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insonning</a:t>
            </a:r>
            <a:r>
              <a:rPr lang="en-US" sz="2800" dirty="0">
                <a:solidFill>
                  <a:schemeClr val="tx1"/>
                </a:solidFill>
              </a:rPr>
              <a:t> </a:t>
            </a:r>
            <a:r>
              <a:rPr lang="en-US" sz="2800" dirty="0" err="1">
                <a:solidFill>
                  <a:schemeClr val="tx1"/>
                </a:solidFill>
              </a:rPr>
              <a:t>komillik</a:t>
            </a:r>
            <a:r>
              <a:rPr lang="en-US" sz="2800" dirty="0">
                <a:solidFill>
                  <a:schemeClr val="tx1"/>
                </a:solidFill>
              </a:rPr>
              <a:t>(</a:t>
            </a:r>
            <a:r>
              <a:rPr lang="en-US" sz="2800" dirty="0" err="1">
                <a:solidFill>
                  <a:schemeClr val="tx1"/>
                </a:solidFill>
              </a:rPr>
              <a:t>yetuklik</a:t>
            </a:r>
            <a:r>
              <a:rPr lang="en-US" sz="2800" dirty="0">
                <a:solidFill>
                  <a:schemeClr val="tx1"/>
                </a:solidFill>
              </a:rPr>
              <a:t>) </a:t>
            </a:r>
            <a:r>
              <a:rPr lang="en-US" sz="2800" dirty="0" err="1">
                <a:solidFill>
                  <a:schemeClr val="tx1"/>
                </a:solidFill>
              </a:rPr>
              <a:t>yoshi</a:t>
            </a:r>
            <a:r>
              <a:rPr lang="en-US" sz="2800" dirty="0">
                <a:solidFill>
                  <a:schemeClr val="tx1"/>
                </a:solidFill>
              </a:rPr>
              <a:t> </a:t>
            </a:r>
            <a:r>
              <a:rPr lang="en-US" sz="2800" dirty="0" err="1">
                <a:solidFill>
                  <a:schemeClr val="tx1"/>
                </a:solidFill>
              </a:rPr>
              <a:t>sifatida</a:t>
            </a:r>
            <a:r>
              <a:rPr lang="en-US" sz="2800" dirty="0">
                <a:solidFill>
                  <a:schemeClr val="tx1"/>
                </a:solidFill>
              </a:rPr>
              <a:t> </a:t>
            </a:r>
            <a:r>
              <a:rPr lang="en-US" sz="2800" dirty="0" err="1">
                <a:solidFill>
                  <a:schemeClr val="tx1"/>
                </a:solidFill>
              </a:rPr>
              <a:t>ko‘rsatilgan</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bu</a:t>
            </a:r>
            <a:r>
              <a:rPr lang="en-US" sz="2800" dirty="0">
                <a:solidFill>
                  <a:schemeClr val="tx1"/>
                </a:solidFill>
              </a:rPr>
              <a:t> </a:t>
            </a:r>
            <a:r>
              <a:rPr lang="en-US" sz="2800" dirty="0" err="1">
                <a:solidFill>
                  <a:schemeClr val="tx1"/>
                </a:solidFill>
              </a:rPr>
              <a:t>yoshga</a:t>
            </a:r>
            <a:r>
              <a:rPr lang="en-US" sz="2800" dirty="0">
                <a:solidFill>
                  <a:schemeClr val="tx1"/>
                </a:solidFill>
              </a:rPr>
              <a:t> </a:t>
            </a:r>
            <a:r>
              <a:rPr lang="en-US" sz="2800" dirty="0" err="1">
                <a:solidFill>
                  <a:schemeClr val="tx1"/>
                </a:solidFill>
              </a:rPr>
              <a:t>oid</a:t>
            </a:r>
            <a:r>
              <a:rPr lang="en-US" sz="2800" dirty="0">
                <a:solidFill>
                  <a:schemeClr val="tx1"/>
                </a:solidFill>
              </a:rPr>
              <a:t> </a:t>
            </a:r>
            <a:r>
              <a:rPr lang="en-US" sz="2800" dirty="0" err="1">
                <a:solidFill>
                  <a:schemeClr val="tx1"/>
                </a:solidFill>
              </a:rPr>
              <a:t>fikrlar</a:t>
            </a:r>
            <a:r>
              <a:rPr lang="en-US" sz="2800" dirty="0">
                <a:solidFill>
                  <a:schemeClr val="tx1"/>
                </a:solidFill>
              </a:rPr>
              <a:t> </a:t>
            </a:r>
            <a:r>
              <a:rPr lang="en-US" sz="2800" dirty="0" err="1">
                <a:solidFill>
                  <a:schemeClr val="tx1"/>
                </a:solidFill>
              </a:rPr>
              <a:t>aytib</a:t>
            </a:r>
            <a:r>
              <a:rPr lang="en-US" sz="2800" dirty="0">
                <a:solidFill>
                  <a:schemeClr val="tx1"/>
                </a:solidFill>
              </a:rPr>
              <a:t> </a:t>
            </a:r>
            <a:r>
              <a:rPr lang="en-US" sz="2800" dirty="0" err="1" smtClean="0">
                <a:solidFill>
                  <a:schemeClr val="tx1"/>
                </a:solidFill>
              </a:rPr>
              <a:t>o‘tilgan</a:t>
            </a:r>
            <a:endParaRPr lang="ru-RU" sz="2800" dirty="0">
              <a:solidFill>
                <a:schemeClr val="tx1"/>
              </a:solidFill>
            </a:endParaRPr>
          </a:p>
        </p:txBody>
      </p:sp>
      <p:pic>
        <p:nvPicPr>
          <p:cNvPr id="9218" name="Picture 2" descr="Донишманд ва йигит хикояси. Donushmand va yigit hikozsi - YouTub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4754563" cy="374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62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a:bodyPr>
          <a:lstStyle/>
          <a:p>
            <a:pPr algn="just"/>
            <a:r>
              <a:rPr lang="en-US" sz="2400" dirty="0">
                <a:solidFill>
                  <a:schemeClr val="tx1"/>
                </a:solidFill>
              </a:rPr>
              <a:t>"</a:t>
            </a:r>
            <a:r>
              <a:rPr lang="en-US" sz="2400" dirty="0" err="1">
                <a:solidFill>
                  <a:schemeClr val="tx1"/>
                </a:solidFill>
              </a:rPr>
              <a:t>Turkiy</a:t>
            </a:r>
            <a:r>
              <a:rPr lang="en-US" sz="2400" dirty="0">
                <a:solidFill>
                  <a:schemeClr val="tx1"/>
                </a:solidFill>
              </a:rPr>
              <a:t> </a:t>
            </a:r>
            <a:r>
              <a:rPr lang="en-US" sz="2400" dirty="0" err="1">
                <a:solidFill>
                  <a:schemeClr val="tx1"/>
                </a:solidFill>
              </a:rPr>
              <a:t>xalqlarning</a:t>
            </a:r>
            <a:r>
              <a:rPr lang="en-US" sz="2400" dirty="0">
                <a:solidFill>
                  <a:schemeClr val="tx1"/>
                </a:solidFill>
              </a:rPr>
              <a:t> </a:t>
            </a:r>
            <a:r>
              <a:rPr lang="en-US" sz="2400" dirty="0" err="1">
                <a:solidFill>
                  <a:schemeClr val="tx1"/>
                </a:solidFill>
              </a:rPr>
              <a:t>qarashlariga</a:t>
            </a:r>
            <a:r>
              <a:rPr lang="en-US" sz="2400" dirty="0">
                <a:solidFill>
                  <a:schemeClr val="tx1"/>
                </a:solidFill>
              </a:rPr>
              <a:t> </a:t>
            </a:r>
            <a:r>
              <a:rPr lang="en-US" sz="2400" dirty="0" err="1">
                <a:solidFill>
                  <a:schemeClr val="tx1"/>
                </a:solidFill>
              </a:rPr>
              <a:t>ko‘ra</a:t>
            </a:r>
            <a:r>
              <a:rPr lang="en-US" sz="2400" dirty="0">
                <a:solidFill>
                  <a:schemeClr val="tx1"/>
                </a:solidFill>
              </a:rPr>
              <a:t>: </a:t>
            </a:r>
            <a:r>
              <a:rPr lang="en-US" sz="2400" dirty="0" err="1">
                <a:solidFill>
                  <a:schemeClr val="tx1"/>
                </a:solidFill>
              </a:rPr>
              <a:t>abadiy</a:t>
            </a:r>
            <a:r>
              <a:rPr lang="en-US" sz="2400" dirty="0">
                <a:solidFill>
                  <a:schemeClr val="tx1"/>
                </a:solidFill>
              </a:rPr>
              <a:t> </a:t>
            </a:r>
            <a:r>
              <a:rPr lang="en-US" sz="2400" dirty="0" err="1">
                <a:solidFill>
                  <a:schemeClr val="tx1"/>
                </a:solidFill>
              </a:rPr>
              <a:t>yashashlariga</a:t>
            </a:r>
            <a:r>
              <a:rPr lang="en-US" sz="2400" dirty="0">
                <a:solidFill>
                  <a:schemeClr val="tx1"/>
                </a:solidFill>
              </a:rPr>
              <a:t> </a:t>
            </a:r>
            <a:r>
              <a:rPr lang="en-US" sz="2400" dirty="0" err="1">
                <a:solidFill>
                  <a:schemeClr val="tx1"/>
                </a:solidFill>
              </a:rPr>
              <a:t>ishonilgan</a:t>
            </a:r>
            <a:r>
              <a:rPr lang="en-US" sz="2400" dirty="0">
                <a:solidFill>
                  <a:schemeClr val="tx1"/>
                </a:solidFill>
              </a:rPr>
              <a:t> </a:t>
            </a:r>
            <a:r>
              <a:rPr lang="en-US" sz="2400" dirty="0" err="1">
                <a:solidFill>
                  <a:schemeClr val="tx1"/>
                </a:solidFill>
              </a:rPr>
              <a:t>insonlar</a:t>
            </a:r>
            <a:r>
              <a:rPr lang="en-US" sz="2400" dirty="0">
                <a:solidFill>
                  <a:schemeClr val="tx1"/>
                </a:solidFill>
              </a:rPr>
              <a:t> </a:t>
            </a:r>
            <a:r>
              <a:rPr lang="en-US" sz="2400" i="1" dirty="0">
                <a:solidFill>
                  <a:schemeClr val="tx1"/>
                </a:solidFill>
              </a:rPr>
              <a:t>kırk </a:t>
            </a:r>
            <a:r>
              <a:rPr lang="en-US" sz="2400" i="1" dirty="0" err="1">
                <a:solidFill>
                  <a:schemeClr val="tx1"/>
                </a:solidFill>
              </a:rPr>
              <a:t>eren</a:t>
            </a:r>
            <a:r>
              <a:rPr lang="en-US" sz="2400" dirty="0">
                <a:solidFill>
                  <a:schemeClr val="tx1"/>
                </a:solidFill>
              </a:rPr>
              <a:t> (</a:t>
            </a:r>
            <a:r>
              <a:rPr lang="en-US" sz="2400" dirty="0" err="1">
                <a:solidFill>
                  <a:schemeClr val="tx1"/>
                </a:solidFill>
              </a:rPr>
              <a:t>Qirq</a:t>
            </a:r>
            <a:r>
              <a:rPr lang="en-US" sz="2400" dirty="0">
                <a:solidFill>
                  <a:schemeClr val="tx1"/>
                </a:solidFill>
              </a:rPr>
              <a:t> </a:t>
            </a:r>
            <a:r>
              <a:rPr lang="en-US" sz="2400" dirty="0" err="1">
                <a:solidFill>
                  <a:schemeClr val="tx1"/>
                </a:solidFill>
              </a:rPr>
              <a:t>o‘g‘lon</a:t>
            </a:r>
            <a:r>
              <a:rPr lang="en-US" sz="2400" dirty="0">
                <a:solidFill>
                  <a:schemeClr val="tx1"/>
                </a:solidFill>
              </a:rPr>
              <a:t>) </a:t>
            </a:r>
            <a:r>
              <a:rPr lang="en-US" sz="2400" dirty="0" err="1">
                <a:solidFill>
                  <a:schemeClr val="tx1"/>
                </a:solidFill>
              </a:rPr>
              <a:t>hisoblanadi</a:t>
            </a:r>
            <a:r>
              <a:rPr lang="en-US" sz="2400" dirty="0">
                <a:solidFill>
                  <a:schemeClr val="tx1"/>
                </a:solidFill>
              </a:rPr>
              <a:t>. </a:t>
            </a:r>
            <a:r>
              <a:rPr lang="en-US" sz="2400" dirty="0" err="1">
                <a:solidFill>
                  <a:schemeClr val="tx1"/>
                </a:solidFill>
              </a:rPr>
              <a:t>Unga</a:t>
            </a:r>
            <a:r>
              <a:rPr lang="en-US" sz="2400" dirty="0">
                <a:solidFill>
                  <a:schemeClr val="tx1"/>
                </a:solidFill>
              </a:rPr>
              <a:t> </a:t>
            </a:r>
            <a:r>
              <a:rPr lang="en-US" sz="2400" dirty="0" err="1">
                <a:solidFill>
                  <a:schemeClr val="tx1"/>
                </a:solidFill>
              </a:rPr>
              <a:t>ko‘ra</a:t>
            </a:r>
            <a:r>
              <a:rPr lang="en-US" sz="2400" dirty="0">
                <a:solidFill>
                  <a:schemeClr val="tx1"/>
                </a:solidFill>
              </a:rPr>
              <a:t> </a:t>
            </a:r>
            <a:r>
              <a:rPr lang="en-US" sz="2400" dirty="0" err="1">
                <a:solidFill>
                  <a:schemeClr val="tx1"/>
                </a:solidFill>
              </a:rPr>
              <a:t>qirq</a:t>
            </a:r>
            <a:r>
              <a:rPr lang="en-US" sz="2400" dirty="0">
                <a:solidFill>
                  <a:schemeClr val="tx1"/>
                </a:solidFill>
              </a:rPr>
              <a:t> </a:t>
            </a:r>
            <a:r>
              <a:rPr lang="en-US" sz="2400" dirty="0" err="1">
                <a:solidFill>
                  <a:schemeClr val="tx1"/>
                </a:solidFill>
              </a:rPr>
              <a:t>yigit</a:t>
            </a:r>
            <a:r>
              <a:rPr lang="en-US" sz="2400" dirty="0">
                <a:solidFill>
                  <a:schemeClr val="tx1"/>
                </a:solidFill>
              </a:rPr>
              <a:t> </a:t>
            </a:r>
            <a:r>
              <a:rPr lang="en-US" sz="2400" dirty="0" err="1">
                <a:solidFill>
                  <a:schemeClr val="tx1"/>
                </a:solidFill>
              </a:rPr>
              <a:t>yoki</a:t>
            </a:r>
            <a:r>
              <a:rPr lang="en-US" sz="2400" dirty="0">
                <a:solidFill>
                  <a:schemeClr val="tx1"/>
                </a:solidFill>
              </a:rPr>
              <a:t> </a:t>
            </a:r>
            <a:r>
              <a:rPr lang="en-US" sz="2400" dirty="0" err="1">
                <a:solidFill>
                  <a:schemeClr val="tx1"/>
                </a:solidFill>
              </a:rPr>
              <a:t>g‘oyib</a:t>
            </a:r>
            <a:r>
              <a:rPr lang="en-US" sz="2400" dirty="0">
                <a:solidFill>
                  <a:schemeClr val="tx1"/>
                </a:solidFill>
              </a:rPr>
              <a:t> </a:t>
            </a:r>
            <a:r>
              <a:rPr lang="en-US" sz="2400" dirty="0" err="1">
                <a:solidFill>
                  <a:schemeClr val="tx1"/>
                </a:solidFill>
              </a:rPr>
              <a:t>o‘g‘lonlarning</a:t>
            </a:r>
            <a:r>
              <a:rPr lang="en-US" sz="2400" dirty="0">
                <a:solidFill>
                  <a:schemeClr val="tx1"/>
                </a:solidFill>
              </a:rPr>
              <a:t> </a:t>
            </a:r>
            <a:r>
              <a:rPr lang="en-US" sz="2400" dirty="0" err="1">
                <a:solidFill>
                  <a:schemeClr val="tx1"/>
                </a:solidFill>
              </a:rPr>
              <a:t>insonlarni</a:t>
            </a:r>
            <a:r>
              <a:rPr lang="en-US" sz="2400" dirty="0">
                <a:solidFill>
                  <a:schemeClr val="tx1"/>
                </a:solidFill>
              </a:rPr>
              <a:t> </a:t>
            </a:r>
            <a:r>
              <a:rPr lang="en-US" sz="2400" dirty="0" err="1">
                <a:solidFill>
                  <a:schemeClr val="tx1"/>
                </a:solidFill>
              </a:rPr>
              <a:t>qo‘riqlashiga</a:t>
            </a:r>
            <a:r>
              <a:rPr lang="en-US" sz="2400" dirty="0">
                <a:solidFill>
                  <a:schemeClr val="tx1"/>
                </a:solidFill>
              </a:rPr>
              <a:t> </a:t>
            </a:r>
            <a:r>
              <a:rPr lang="en-US" sz="2400" dirty="0" err="1">
                <a:solidFill>
                  <a:schemeClr val="tx1"/>
                </a:solidFill>
              </a:rPr>
              <a:t>ishonishgan</a:t>
            </a:r>
            <a:r>
              <a:rPr lang="en-US" sz="2400" dirty="0">
                <a:solidFill>
                  <a:schemeClr val="tx1"/>
                </a:solidFill>
              </a:rPr>
              <a:t>. Bu </a:t>
            </a:r>
            <a:r>
              <a:rPr lang="en-US" sz="2400" dirty="0" err="1">
                <a:solidFill>
                  <a:schemeClr val="tx1"/>
                </a:solidFill>
              </a:rPr>
              <a:t>Islomdan</a:t>
            </a:r>
            <a:r>
              <a:rPr lang="en-US" sz="2400" dirty="0">
                <a:solidFill>
                  <a:schemeClr val="tx1"/>
                </a:solidFill>
              </a:rPr>
              <a:t> </a:t>
            </a:r>
            <a:r>
              <a:rPr lang="en-US" sz="2400" dirty="0" err="1">
                <a:solidFill>
                  <a:schemeClr val="tx1"/>
                </a:solidFill>
              </a:rPr>
              <a:t>oldingi</a:t>
            </a:r>
            <a:r>
              <a:rPr lang="en-US" sz="2400" dirty="0">
                <a:solidFill>
                  <a:schemeClr val="tx1"/>
                </a:solidFill>
              </a:rPr>
              <a:t> </a:t>
            </a:r>
            <a:r>
              <a:rPr lang="en-US" sz="2400" dirty="0" err="1">
                <a:solidFill>
                  <a:schemeClr val="tx1"/>
                </a:solidFill>
              </a:rPr>
              <a:t>e’tiqodlariga</a:t>
            </a:r>
            <a:r>
              <a:rPr lang="en-US" sz="2400" dirty="0">
                <a:solidFill>
                  <a:schemeClr val="tx1"/>
                </a:solidFill>
              </a:rPr>
              <a:t> </a:t>
            </a:r>
            <a:r>
              <a:rPr lang="en-US" sz="2400" dirty="0" err="1">
                <a:solidFill>
                  <a:schemeClr val="tx1"/>
                </a:solidFill>
              </a:rPr>
              <a:t>tegishlidir</a:t>
            </a:r>
            <a:r>
              <a:rPr lang="en-US" sz="2400" dirty="0">
                <a:solidFill>
                  <a:schemeClr val="tx1"/>
                </a:solidFill>
              </a:rPr>
              <a:t> </a:t>
            </a:r>
            <a:r>
              <a:rPr lang="en-US" sz="2400" dirty="0" err="1">
                <a:solidFill>
                  <a:schemeClr val="tx1"/>
                </a:solidFill>
              </a:rPr>
              <a:t>va</a:t>
            </a:r>
            <a:r>
              <a:rPr lang="en-US" sz="2400" dirty="0">
                <a:solidFill>
                  <a:schemeClr val="tx1"/>
                </a:solidFill>
              </a:rPr>
              <a:t> </a:t>
            </a:r>
            <a:r>
              <a:rPr lang="en-US" sz="2400" dirty="0" err="1">
                <a:solidFill>
                  <a:schemeClr val="tx1"/>
                </a:solidFill>
              </a:rPr>
              <a:t>keyinchalik</a:t>
            </a:r>
            <a:r>
              <a:rPr lang="en-US" sz="2400" dirty="0">
                <a:solidFill>
                  <a:schemeClr val="tx1"/>
                </a:solidFill>
              </a:rPr>
              <a:t> </a:t>
            </a:r>
            <a:r>
              <a:rPr lang="en-US" sz="2400" dirty="0" err="1">
                <a:solidFill>
                  <a:schemeClr val="tx1"/>
                </a:solidFill>
              </a:rPr>
              <a:t>Islom</a:t>
            </a:r>
            <a:r>
              <a:rPr lang="en-US" sz="2400" dirty="0">
                <a:solidFill>
                  <a:schemeClr val="tx1"/>
                </a:solidFill>
              </a:rPr>
              <a:t> </a:t>
            </a:r>
            <a:r>
              <a:rPr lang="en-US" sz="2400" dirty="0" err="1">
                <a:solidFill>
                  <a:schemeClr val="tx1"/>
                </a:solidFill>
              </a:rPr>
              <a:t>dini</a:t>
            </a:r>
            <a:r>
              <a:rPr lang="en-US" sz="2400" dirty="0">
                <a:solidFill>
                  <a:schemeClr val="tx1"/>
                </a:solidFill>
              </a:rPr>
              <a:t> </a:t>
            </a:r>
            <a:r>
              <a:rPr lang="en-US" sz="2400" dirty="0" err="1">
                <a:solidFill>
                  <a:schemeClr val="tx1"/>
                </a:solidFill>
              </a:rPr>
              <a:t>qoliblariga</a:t>
            </a:r>
            <a:r>
              <a:rPr lang="en-US" sz="2400" dirty="0">
                <a:solidFill>
                  <a:schemeClr val="tx1"/>
                </a:solidFill>
              </a:rPr>
              <a:t> </a:t>
            </a:r>
            <a:r>
              <a:rPr lang="en-US" sz="2400" dirty="0" err="1">
                <a:solidFill>
                  <a:schemeClr val="tx1"/>
                </a:solidFill>
              </a:rPr>
              <a:t>kirib</a:t>
            </a:r>
            <a:r>
              <a:rPr lang="en-US" sz="2400" dirty="0">
                <a:solidFill>
                  <a:schemeClr val="tx1"/>
                </a:solidFill>
              </a:rPr>
              <a:t> </a:t>
            </a:r>
            <a:r>
              <a:rPr lang="en-US" sz="2400" dirty="0" err="1">
                <a:solidFill>
                  <a:schemeClr val="tx1"/>
                </a:solidFill>
              </a:rPr>
              <a:t>olgan</a:t>
            </a:r>
            <a:endParaRPr lang="ru-RU" sz="2400" dirty="0">
              <a:solidFill>
                <a:schemeClr val="tx1"/>
              </a:solidFill>
            </a:endParaRPr>
          </a:p>
        </p:txBody>
      </p:sp>
      <p:pic>
        <p:nvPicPr>
          <p:cNvPr id="10242" name="Picture 2" descr="Osmanlı'da Türk Askeri - Turkish Foru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7450" y="2057399"/>
            <a:ext cx="4754563" cy="362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02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a:bodyPr>
          <a:lstStyle/>
          <a:p>
            <a:r>
              <a:rPr lang="en-US" sz="2800" dirty="0" err="1">
                <a:solidFill>
                  <a:schemeClr val="tx1"/>
                </a:solidFill>
              </a:rPr>
              <a:t>Turkiy</a:t>
            </a:r>
            <a:r>
              <a:rPr lang="en-US" sz="2800" dirty="0">
                <a:solidFill>
                  <a:schemeClr val="tx1"/>
                </a:solidFill>
              </a:rPr>
              <a:t> </a:t>
            </a:r>
            <a:r>
              <a:rPr lang="en-US" sz="2800" dirty="0" err="1">
                <a:solidFill>
                  <a:schemeClr val="tx1"/>
                </a:solidFill>
              </a:rPr>
              <a:t>xalqlar</a:t>
            </a:r>
            <a:r>
              <a:rPr lang="en-US" sz="2800" dirty="0">
                <a:solidFill>
                  <a:schemeClr val="tx1"/>
                </a:solidFill>
              </a:rPr>
              <a:t> </a:t>
            </a:r>
            <a:r>
              <a:rPr lang="en-US" sz="2800" i="1" dirty="0" err="1">
                <a:solidFill>
                  <a:schemeClr val="tx1"/>
                </a:solidFill>
              </a:rPr>
              <a:t>qirq</a:t>
            </a:r>
            <a:r>
              <a:rPr lang="en-US" sz="2800" dirty="0">
                <a:solidFill>
                  <a:schemeClr val="tx1"/>
                </a:solidFill>
              </a:rPr>
              <a:t> </a:t>
            </a:r>
            <a:r>
              <a:rPr lang="en-US" sz="2800" dirty="0" err="1">
                <a:solidFill>
                  <a:schemeClr val="tx1"/>
                </a:solidFill>
              </a:rPr>
              <a:t>raqamini</a:t>
            </a:r>
            <a:r>
              <a:rPr lang="en-US" sz="2800" dirty="0">
                <a:solidFill>
                  <a:schemeClr val="tx1"/>
                </a:solidFill>
              </a:rPr>
              <a:t> </a:t>
            </a:r>
            <a:r>
              <a:rPr lang="en-US" sz="2800" dirty="0" err="1">
                <a:solidFill>
                  <a:schemeClr val="tx1"/>
                </a:solidFill>
              </a:rPr>
              <a:t>umrning</a:t>
            </a:r>
            <a:r>
              <a:rPr lang="en-US" sz="2800" dirty="0">
                <a:solidFill>
                  <a:schemeClr val="tx1"/>
                </a:solidFill>
              </a:rPr>
              <a:t> </a:t>
            </a:r>
            <a:r>
              <a:rPr lang="en-US" sz="2800" dirty="0" err="1">
                <a:solidFill>
                  <a:schemeClr val="tx1"/>
                </a:solidFill>
              </a:rPr>
              <a:t>muhim</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boshqichi</a:t>
            </a:r>
            <a:r>
              <a:rPr lang="en-US" sz="2800" dirty="0">
                <a:solidFill>
                  <a:schemeClr val="tx1"/>
                </a:solidFill>
              </a:rPr>
              <a:t> </a:t>
            </a:r>
            <a:r>
              <a:rPr lang="en-US" sz="2800" dirty="0" err="1">
                <a:solidFill>
                  <a:schemeClr val="tx1"/>
                </a:solidFill>
              </a:rPr>
              <a:t>sifatida</a:t>
            </a:r>
            <a:r>
              <a:rPr lang="en-US" sz="2800" dirty="0">
                <a:solidFill>
                  <a:schemeClr val="tx1"/>
                </a:solidFill>
              </a:rPr>
              <a:t> </a:t>
            </a:r>
            <a:r>
              <a:rPr lang="en-US" sz="2800" dirty="0" err="1">
                <a:solidFill>
                  <a:schemeClr val="tx1"/>
                </a:solidFill>
              </a:rPr>
              <a:t>ishlatilishini</a:t>
            </a:r>
            <a:r>
              <a:rPr lang="en-US" sz="2800" dirty="0">
                <a:solidFill>
                  <a:schemeClr val="tx1"/>
                </a:solidFill>
              </a:rPr>
              <a:t> </a:t>
            </a:r>
            <a:r>
              <a:rPr lang="en-US" sz="2800" dirty="0" err="1">
                <a:solidFill>
                  <a:schemeClr val="tx1"/>
                </a:solidFill>
              </a:rPr>
              <a:t>quyidagi</a:t>
            </a:r>
            <a:r>
              <a:rPr lang="en-US" sz="2800" dirty="0">
                <a:solidFill>
                  <a:schemeClr val="tx1"/>
                </a:solidFill>
              </a:rPr>
              <a:t> </a:t>
            </a:r>
            <a:r>
              <a:rPr lang="en-US" sz="2800" dirty="0" err="1">
                <a:solidFill>
                  <a:schemeClr val="tx1"/>
                </a:solidFill>
              </a:rPr>
              <a:t>maqollarda</a:t>
            </a:r>
            <a:r>
              <a:rPr lang="en-US" sz="2800" dirty="0">
                <a:solidFill>
                  <a:schemeClr val="tx1"/>
                </a:solidFill>
              </a:rPr>
              <a:t> </a:t>
            </a:r>
            <a:r>
              <a:rPr lang="en-US" sz="2800" dirty="0" err="1">
                <a:solidFill>
                  <a:schemeClr val="tx1"/>
                </a:solidFill>
              </a:rPr>
              <a:t>ko'rib</a:t>
            </a:r>
            <a:r>
              <a:rPr lang="en-US" sz="2800" dirty="0">
                <a:solidFill>
                  <a:schemeClr val="tx1"/>
                </a:solidFill>
              </a:rPr>
              <a:t> </a:t>
            </a:r>
            <a:r>
              <a:rPr lang="en-US" sz="2800" dirty="0" err="1">
                <a:solidFill>
                  <a:schemeClr val="tx1"/>
                </a:solidFill>
              </a:rPr>
              <a:t>chiqamiz</a:t>
            </a:r>
            <a:r>
              <a:rPr lang="en-US" sz="2800" dirty="0">
                <a:solidFill>
                  <a:schemeClr val="tx1"/>
                </a:solidFill>
              </a:rPr>
              <a:t>.</a:t>
            </a:r>
            <a:endParaRPr lang="ru-RU" sz="2800" dirty="0">
              <a:solidFill>
                <a:schemeClr val="tx1"/>
              </a:solidFill>
            </a:endParaRPr>
          </a:p>
          <a:p>
            <a:r>
              <a:rPr lang="en-US" sz="2800" i="1" dirty="0" err="1">
                <a:solidFill>
                  <a:schemeClr val="tx1"/>
                </a:solidFill>
              </a:rPr>
              <a:t>Kırkından</a:t>
            </a:r>
            <a:r>
              <a:rPr lang="en-US" sz="2800" i="1" dirty="0">
                <a:solidFill>
                  <a:schemeClr val="tx1"/>
                </a:solidFill>
              </a:rPr>
              <a:t> </a:t>
            </a:r>
            <a:r>
              <a:rPr lang="en-US" sz="2800" i="1" dirty="0" err="1">
                <a:solidFill>
                  <a:schemeClr val="tx1"/>
                </a:solidFill>
              </a:rPr>
              <a:t>sonra</a:t>
            </a:r>
            <a:r>
              <a:rPr lang="en-US" sz="2800" i="1" dirty="0">
                <a:solidFill>
                  <a:schemeClr val="tx1"/>
                </a:solidFill>
              </a:rPr>
              <a:t> </a:t>
            </a:r>
            <a:r>
              <a:rPr lang="en-US" sz="2800" i="1" dirty="0" err="1">
                <a:solidFill>
                  <a:schemeClr val="tx1"/>
                </a:solidFill>
              </a:rPr>
              <a:t>azanı</a:t>
            </a:r>
            <a:r>
              <a:rPr lang="en-US" sz="2800" i="1" dirty="0">
                <a:solidFill>
                  <a:schemeClr val="tx1"/>
                </a:solidFill>
              </a:rPr>
              <a:t> </a:t>
            </a:r>
            <a:r>
              <a:rPr lang="en-US" sz="2800" i="1" dirty="0" err="1">
                <a:solidFill>
                  <a:schemeClr val="tx1"/>
                </a:solidFill>
              </a:rPr>
              <a:t>teneşir</a:t>
            </a:r>
            <a:r>
              <a:rPr lang="en-US" sz="2800" i="1" dirty="0">
                <a:solidFill>
                  <a:schemeClr val="tx1"/>
                </a:solidFill>
              </a:rPr>
              <a:t> </a:t>
            </a:r>
            <a:r>
              <a:rPr lang="en-US" sz="2800" i="1" dirty="0" err="1">
                <a:solidFill>
                  <a:schemeClr val="tx1"/>
                </a:solidFill>
              </a:rPr>
              <a:t>paklar</a:t>
            </a:r>
            <a:r>
              <a:rPr lang="en-US" sz="2800" dirty="0">
                <a:solidFill>
                  <a:schemeClr val="tx1"/>
                </a:solidFill>
              </a:rPr>
              <a:t> (</a:t>
            </a:r>
            <a:r>
              <a:rPr lang="en-US" sz="2800" dirty="0" err="1">
                <a:solidFill>
                  <a:schemeClr val="tx1"/>
                </a:solidFill>
              </a:rPr>
              <a:t>Turkiyada</a:t>
            </a:r>
            <a:r>
              <a:rPr lang="en-US" sz="2800" dirty="0">
                <a:solidFill>
                  <a:schemeClr val="tx1"/>
                </a:solidFill>
              </a:rPr>
              <a:t>). </a:t>
            </a:r>
            <a:endParaRPr lang="ru-RU" sz="2800" dirty="0">
              <a:solidFill>
                <a:schemeClr val="tx1"/>
              </a:solidFill>
            </a:endParaRPr>
          </a:p>
          <a:p>
            <a:r>
              <a:rPr lang="en-US" sz="2800" i="1" dirty="0" err="1">
                <a:solidFill>
                  <a:schemeClr val="tx1"/>
                </a:solidFill>
              </a:rPr>
              <a:t>Kırkında</a:t>
            </a:r>
            <a:r>
              <a:rPr lang="en-US" sz="2800" i="1" dirty="0">
                <a:solidFill>
                  <a:schemeClr val="tx1"/>
                </a:solidFill>
              </a:rPr>
              <a:t> </a:t>
            </a:r>
            <a:r>
              <a:rPr lang="en-US" sz="2800" i="1" dirty="0" err="1">
                <a:solidFill>
                  <a:schemeClr val="tx1"/>
                </a:solidFill>
              </a:rPr>
              <a:t>saza</a:t>
            </a:r>
            <a:r>
              <a:rPr lang="en-US" sz="2800" i="1" dirty="0">
                <a:solidFill>
                  <a:schemeClr val="tx1"/>
                </a:solidFill>
              </a:rPr>
              <a:t> </a:t>
            </a:r>
            <a:r>
              <a:rPr lang="en-US" sz="2800" i="1" dirty="0" err="1">
                <a:solidFill>
                  <a:schemeClr val="tx1"/>
                </a:solidFill>
              </a:rPr>
              <a:t>başlayan</a:t>
            </a:r>
            <a:r>
              <a:rPr lang="en-US" sz="2800" i="1" dirty="0">
                <a:solidFill>
                  <a:schemeClr val="tx1"/>
                </a:solidFill>
              </a:rPr>
              <a:t>, </a:t>
            </a:r>
            <a:r>
              <a:rPr lang="en-US" sz="2800" i="1" dirty="0" err="1">
                <a:solidFill>
                  <a:schemeClr val="tx1"/>
                </a:solidFill>
              </a:rPr>
              <a:t>kıyamette</a:t>
            </a:r>
            <a:r>
              <a:rPr lang="en-US" sz="2800" i="1" dirty="0">
                <a:solidFill>
                  <a:schemeClr val="tx1"/>
                </a:solidFill>
              </a:rPr>
              <a:t> </a:t>
            </a:r>
            <a:r>
              <a:rPr lang="en-US" sz="2800" i="1" dirty="0" err="1">
                <a:solidFill>
                  <a:schemeClr val="tx1"/>
                </a:solidFill>
              </a:rPr>
              <a:t>çalar</a:t>
            </a:r>
            <a:r>
              <a:rPr lang="en-US" sz="2800" dirty="0">
                <a:solidFill>
                  <a:schemeClr val="tx1"/>
                </a:solidFill>
              </a:rPr>
              <a:t> (</a:t>
            </a:r>
            <a:r>
              <a:rPr lang="en-US" sz="2800" dirty="0" err="1">
                <a:solidFill>
                  <a:schemeClr val="tx1"/>
                </a:solidFill>
              </a:rPr>
              <a:t>Bolgariyada</a:t>
            </a:r>
            <a:r>
              <a:rPr lang="en-US" sz="2800" dirty="0">
                <a:solidFill>
                  <a:schemeClr val="tx1"/>
                </a:solidFill>
              </a:rPr>
              <a:t>). </a:t>
            </a:r>
            <a:endParaRPr lang="ru-RU" sz="2800" dirty="0">
              <a:solidFill>
                <a:schemeClr val="tx1"/>
              </a:solidFill>
            </a:endParaRPr>
          </a:p>
          <a:p>
            <a:r>
              <a:rPr lang="en-US" sz="2800" i="1" dirty="0" err="1">
                <a:solidFill>
                  <a:schemeClr val="tx1"/>
                </a:solidFill>
              </a:rPr>
              <a:t>Kırkından</a:t>
            </a:r>
            <a:r>
              <a:rPr lang="en-US" sz="2800" i="1" dirty="0">
                <a:solidFill>
                  <a:schemeClr val="tx1"/>
                </a:solidFill>
              </a:rPr>
              <a:t> son </a:t>
            </a:r>
            <a:r>
              <a:rPr lang="en-US" sz="2800" i="1" dirty="0" err="1">
                <a:solidFill>
                  <a:schemeClr val="tx1"/>
                </a:solidFill>
              </a:rPr>
              <a:t>azganı</a:t>
            </a:r>
            <a:r>
              <a:rPr lang="en-US" sz="2800" i="1" dirty="0">
                <a:solidFill>
                  <a:schemeClr val="tx1"/>
                </a:solidFill>
              </a:rPr>
              <a:t> </a:t>
            </a:r>
            <a:r>
              <a:rPr lang="en-US" sz="2800" i="1" dirty="0" err="1">
                <a:solidFill>
                  <a:schemeClr val="tx1"/>
                </a:solidFill>
              </a:rPr>
              <a:t>teneşir</a:t>
            </a:r>
            <a:r>
              <a:rPr lang="en-US" sz="2800" i="1" dirty="0">
                <a:solidFill>
                  <a:schemeClr val="tx1"/>
                </a:solidFill>
              </a:rPr>
              <a:t> </a:t>
            </a:r>
            <a:r>
              <a:rPr lang="en-US" sz="2800" i="1" dirty="0" err="1">
                <a:solidFill>
                  <a:schemeClr val="tx1"/>
                </a:solidFill>
              </a:rPr>
              <a:t>temizler</a:t>
            </a:r>
            <a:r>
              <a:rPr lang="en-US" sz="2800" dirty="0">
                <a:solidFill>
                  <a:schemeClr val="tx1"/>
                </a:solidFill>
              </a:rPr>
              <a:t> (</a:t>
            </a:r>
            <a:r>
              <a:rPr lang="en-US" sz="2800" dirty="0" err="1">
                <a:solidFill>
                  <a:schemeClr val="tx1"/>
                </a:solidFill>
              </a:rPr>
              <a:t>Doburjaliklarda</a:t>
            </a:r>
            <a:r>
              <a:rPr lang="en-US" sz="2800" dirty="0">
                <a:solidFill>
                  <a:schemeClr val="tx1"/>
                </a:solidFill>
              </a:rPr>
              <a:t>). </a:t>
            </a:r>
            <a:endParaRPr lang="ru-RU" sz="2800" dirty="0">
              <a:solidFill>
                <a:schemeClr val="tx1"/>
              </a:solidFill>
            </a:endParaRPr>
          </a:p>
          <a:p>
            <a:r>
              <a:rPr lang="en-US" sz="2800" i="1" dirty="0" err="1">
                <a:solidFill>
                  <a:schemeClr val="tx1"/>
                </a:solidFill>
              </a:rPr>
              <a:t>Yigirmede</a:t>
            </a:r>
            <a:r>
              <a:rPr lang="en-US" sz="2800" i="1" dirty="0">
                <a:solidFill>
                  <a:schemeClr val="tx1"/>
                </a:solidFill>
              </a:rPr>
              <a:t> </a:t>
            </a:r>
            <a:r>
              <a:rPr lang="en-US" sz="2800" i="1" dirty="0" err="1">
                <a:solidFill>
                  <a:schemeClr val="tx1"/>
                </a:solidFill>
              </a:rPr>
              <a:t>tay</a:t>
            </a:r>
            <a:r>
              <a:rPr lang="en-US" sz="2800" i="1" dirty="0">
                <a:solidFill>
                  <a:schemeClr val="tx1"/>
                </a:solidFill>
              </a:rPr>
              <a:t> </a:t>
            </a:r>
            <a:r>
              <a:rPr lang="en-US" sz="2800" i="1" dirty="0" err="1">
                <a:solidFill>
                  <a:schemeClr val="tx1"/>
                </a:solidFill>
              </a:rPr>
              <a:t>minmeyen</a:t>
            </a:r>
            <a:r>
              <a:rPr lang="en-US" sz="2800" i="1" dirty="0">
                <a:solidFill>
                  <a:schemeClr val="tx1"/>
                </a:solidFill>
              </a:rPr>
              <a:t>, </a:t>
            </a:r>
            <a:r>
              <a:rPr lang="en-US" sz="2800" i="1" dirty="0" err="1">
                <a:solidFill>
                  <a:schemeClr val="tx1"/>
                </a:solidFill>
              </a:rPr>
              <a:t>kırkta</a:t>
            </a:r>
            <a:r>
              <a:rPr lang="en-US" sz="2800" i="1" dirty="0">
                <a:solidFill>
                  <a:schemeClr val="tx1"/>
                </a:solidFill>
              </a:rPr>
              <a:t> at </a:t>
            </a:r>
            <a:r>
              <a:rPr lang="en-US" sz="2800" i="1" dirty="0" err="1">
                <a:solidFill>
                  <a:schemeClr val="tx1"/>
                </a:solidFill>
              </a:rPr>
              <a:t>minmez</a:t>
            </a:r>
            <a:r>
              <a:rPr lang="en-US" sz="2800" dirty="0">
                <a:solidFill>
                  <a:schemeClr val="tx1"/>
                </a:solidFill>
              </a:rPr>
              <a:t> (</a:t>
            </a:r>
            <a:r>
              <a:rPr lang="en-US" sz="2800" dirty="0" err="1">
                <a:solidFill>
                  <a:schemeClr val="tx1"/>
                </a:solidFill>
              </a:rPr>
              <a:t>Tatarlarda</a:t>
            </a:r>
            <a:r>
              <a:rPr lang="en-US" sz="2800" dirty="0">
                <a:solidFill>
                  <a:schemeClr val="tx1"/>
                </a:solidFill>
              </a:rPr>
              <a:t>).</a:t>
            </a:r>
            <a:endParaRPr lang="ru-RU" sz="2800" dirty="0">
              <a:solidFill>
                <a:schemeClr val="tx1"/>
              </a:solidFill>
            </a:endParaRPr>
          </a:p>
          <a:p>
            <a:r>
              <a:rPr lang="en-US" sz="2800" dirty="0">
                <a:solidFill>
                  <a:schemeClr val="tx1"/>
                </a:solidFill>
              </a:rPr>
              <a:t>“</a:t>
            </a:r>
            <a:r>
              <a:rPr lang="en-US" sz="2800" dirty="0" err="1">
                <a:solidFill>
                  <a:schemeClr val="tx1"/>
                </a:solidFill>
              </a:rPr>
              <a:t>Qirqida</a:t>
            </a:r>
            <a:r>
              <a:rPr lang="en-US" sz="2800" dirty="0">
                <a:solidFill>
                  <a:schemeClr val="tx1"/>
                </a:solidFill>
              </a:rPr>
              <a:t> </a:t>
            </a:r>
            <a:r>
              <a:rPr lang="en-US" sz="2800" dirty="0" err="1">
                <a:solidFill>
                  <a:schemeClr val="tx1"/>
                </a:solidFill>
              </a:rPr>
              <a:t>qo'liga</a:t>
            </a:r>
            <a:r>
              <a:rPr lang="en-US" sz="2800" dirty="0">
                <a:solidFill>
                  <a:schemeClr val="tx1"/>
                </a:solidFill>
              </a:rPr>
              <a:t> </a:t>
            </a:r>
            <a:r>
              <a:rPr lang="en-US" sz="2800" dirty="0" err="1">
                <a:solidFill>
                  <a:schemeClr val="tx1"/>
                </a:solidFill>
              </a:rPr>
              <a:t>soz</a:t>
            </a:r>
            <a:r>
              <a:rPr lang="en-US" sz="2800" dirty="0">
                <a:solidFill>
                  <a:schemeClr val="tx1"/>
                </a:solidFill>
              </a:rPr>
              <a:t> </a:t>
            </a:r>
            <a:r>
              <a:rPr lang="en-US" sz="2800" dirty="0" err="1">
                <a:solidFill>
                  <a:schemeClr val="tx1"/>
                </a:solidFill>
              </a:rPr>
              <a:t>olgan</a:t>
            </a:r>
            <a:r>
              <a:rPr lang="en-US" sz="2800" dirty="0">
                <a:solidFill>
                  <a:schemeClr val="tx1"/>
                </a:solidFill>
              </a:rPr>
              <a:t>, </a:t>
            </a:r>
            <a:r>
              <a:rPr lang="en-US" sz="2800" dirty="0" err="1">
                <a:solidFill>
                  <a:schemeClr val="tx1"/>
                </a:solidFill>
              </a:rPr>
              <a:t>qiyomatda</a:t>
            </a:r>
            <a:r>
              <a:rPr lang="en-US" sz="2800" dirty="0">
                <a:solidFill>
                  <a:schemeClr val="tx1"/>
                </a:solidFill>
              </a:rPr>
              <a:t> </a:t>
            </a:r>
            <a:r>
              <a:rPr lang="en-US" sz="2800" dirty="0" err="1">
                <a:solidFill>
                  <a:schemeClr val="tx1"/>
                </a:solidFill>
              </a:rPr>
              <a:t>qulog‘ini</a:t>
            </a:r>
            <a:r>
              <a:rPr lang="en-US" sz="2800" dirty="0">
                <a:solidFill>
                  <a:schemeClr val="tx1"/>
                </a:solidFill>
              </a:rPr>
              <a:t> </a:t>
            </a:r>
            <a:r>
              <a:rPr lang="en-US" sz="2800" dirty="0" err="1">
                <a:solidFill>
                  <a:schemeClr val="tx1"/>
                </a:solidFill>
              </a:rPr>
              <a:t>buraydi</a:t>
            </a:r>
            <a:endParaRPr lang="ru-RU" sz="2800" dirty="0">
              <a:solidFill>
                <a:schemeClr val="tx1"/>
              </a:solidFill>
            </a:endParaRPr>
          </a:p>
        </p:txBody>
      </p:sp>
    </p:spTree>
    <p:extLst>
      <p:ext uri="{BB962C8B-B14F-4D97-AF65-F5344CB8AC3E}">
        <p14:creationId xmlns:p14="http://schemas.microsoft.com/office/powerpoint/2010/main" val="10671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sz="2800" i="1" dirty="0" err="1">
                <a:solidFill>
                  <a:schemeClr val="tx1"/>
                </a:solidFill>
              </a:rPr>
              <a:t>Kirklara</a:t>
            </a:r>
            <a:r>
              <a:rPr lang="en-US" sz="2800" i="1" dirty="0">
                <a:solidFill>
                  <a:schemeClr val="tx1"/>
                </a:solidFill>
              </a:rPr>
              <a:t> </a:t>
            </a:r>
            <a:r>
              <a:rPr lang="en-US" sz="2800" i="1" dirty="0" err="1">
                <a:solidFill>
                  <a:schemeClr val="tx1"/>
                </a:solidFill>
              </a:rPr>
              <a:t>karışmak</a:t>
            </a:r>
            <a:r>
              <a:rPr lang="en-US" sz="2800" dirty="0">
                <a:solidFill>
                  <a:schemeClr val="tx1"/>
                </a:solidFill>
              </a:rPr>
              <a:t>. “</a:t>
            </a:r>
            <a:r>
              <a:rPr lang="en-US" sz="2800" dirty="0" err="1">
                <a:solidFill>
                  <a:schemeClr val="tx1"/>
                </a:solidFill>
              </a:rPr>
              <a:t>Qirqlarga</a:t>
            </a:r>
            <a:r>
              <a:rPr lang="en-US" sz="2800" dirty="0">
                <a:solidFill>
                  <a:schemeClr val="tx1"/>
                </a:solidFill>
              </a:rPr>
              <a:t> </a:t>
            </a:r>
            <a:r>
              <a:rPr lang="en-US" sz="2800" dirty="0" err="1">
                <a:solidFill>
                  <a:schemeClr val="tx1"/>
                </a:solidFill>
              </a:rPr>
              <a:t>aralashib</a:t>
            </a:r>
            <a:r>
              <a:rPr lang="en-US" sz="2800" dirty="0">
                <a:solidFill>
                  <a:schemeClr val="tx1"/>
                </a:solidFill>
              </a:rPr>
              <a:t> </a:t>
            </a:r>
            <a:r>
              <a:rPr lang="en-US" sz="2800" dirty="0" err="1">
                <a:solidFill>
                  <a:schemeClr val="tx1"/>
                </a:solidFill>
              </a:rPr>
              <a:t>ketish</a:t>
            </a:r>
            <a:r>
              <a:rPr lang="en-US" sz="2800" dirty="0">
                <a:solidFill>
                  <a:schemeClr val="tx1"/>
                </a:solidFill>
              </a:rPr>
              <a:t>”. </a:t>
            </a:r>
            <a:r>
              <a:rPr lang="en-US" sz="2800" dirty="0" err="1">
                <a:solidFill>
                  <a:schemeClr val="tx1"/>
                </a:solidFill>
              </a:rPr>
              <a:t>Hech</a:t>
            </a:r>
            <a:r>
              <a:rPr lang="en-US" sz="2800" dirty="0">
                <a:solidFill>
                  <a:schemeClr val="tx1"/>
                </a:solidFill>
              </a:rPr>
              <a:t> </a:t>
            </a:r>
            <a:r>
              <a:rPr lang="en-US" sz="2800" dirty="0" err="1">
                <a:solidFill>
                  <a:schemeClr val="tx1"/>
                </a:solidFill>
              </a:rPr>
              <a:t>qayerdan</a:t>
            </a:r>
            <a:r>
              <a:rPr lang="en-US" sz="2800" dirty="0">
                <a:solidFill>
                  <a:schemeClr val="tx1"/>
                </a:solidFill>
              </a:rPr>
              <a:t> </a:t>
            </a:r>
            <a:r>
              <a:rPr lang="en-US" sz="2800" dirty="0" err="1">
                <a:solidFill>
                  <a:schemeClr val="tx1"/>
                </a:solidFill>
              </a:rPr>
              <a:t>topolmay</a:t>
            </a:r>
            <a:r>
              <a:rPr lang="en-US" sz="2800" dirty="0">
                <a:solidFill>
                  <a:schemeClr val="tx1"/>
                </a:solidFill>
              </a:rPr>
              <a:t> </a:t>
            </a:r>
            <a:r>
              <a:rPr lang="en-US" sz="2800" dirty="0" err="1">
                <a:solidFill>
                  <a:schemeClr val="tx1"/>
                </a:solidFill>
              </a:rPr>
              <a:t>qolish</a:t>
            </a:r>
            <a:r>
              <a:rPr lang="en-US" sz="2800" dirty="0">
                <a:solidFill>
                  <a:schemeClr val="tx1"/>
                </a:solidFill>
              </a:rPr>
              <a:t>. Bu </a:t>
            </a:r>
            <a:r>
              <a:rPr lang="en-US" sz="2800" dirty="0" err="1">
                <a:solidFill>
                  <a:schemeClr val="tx1"/>
                </a:solidFill>
              </a:rPr>
              <a:t>yerda</a:t>
            </a:r>
            <a:r>
              <a:rPr lang="en-US" sz="2800" dirty="0">
                <a:solidFill>
                  <a:schemeClr val="tx1"/>
                </a:solidFill>
              </a:rPr>
              <a:t> </a:t>
            </a:r>
            <a:r>
              <a:rPr lang="en-US" sz="2800" i="1" dirty="0" err="1">
                <a:solidFill>
                  <a:schemeClr val="tx1"/>
                </a:solidFill>
              </a:rPr>
              <a:t>qirq</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hech</a:t>
            </a:r>
            <a:r>
              <a:rPr lang="en-US" sz="2800" dirty="0">
                <a:solidFill>
                  <a:schemeClr val="tx1"/>
                </a:solidFill>
              </a:rPr>
              <a:t> </a:t>
            </a:r>
            <a:r>
              <a:rPr lang="en-US" sz="2800" dirty="0" err="1">
                <a:solidFill>
                  <a:schemeClr val="tx1"/>
                </a:solidFill>
              </a:rPr>
              <a:t>qayerda</a:t>
            </a:r>
            <a:r>
              <a:rPr lang="en-US" sz="2800" dirty="0">
                <a:solidFill>
                  <a:schemeClr val="tx1"/>
                </a:solidFill>
              </a:rPr>
              <a:t>, </a:t>
            </a:r>
            <a:r>
              <a:rPr lang="en-US" sz="2800" dirty="0" err="1">
                <a:solidFill>
                  <a:schemeClr val="tx1"/>
                </a:solidFill>
              </a:rPr>
              <a:t>ya’ni</a:t>
            </a:r>
            <a:r>
              <a:rPr lang="en-US" sz="2800" dirty="0">
                <a:solidFill>
                  <a:schemeClr val="tx1"/>
                </a:solidFill>
              </a:rPr>
              <a:t> </a:t>
            </a:r>
            <a:r>
              <a:rPr lang="en-US" sz="2800" i="1" dirty="0" err="1">
                <a:solidFill>
                  <a:schemeClr val="tx1"/>
                </a:solidFill>
              </a:rPr>
              <a:t>noma’lumlik</a:t>
            </a:r>
            <a:r>
              <a:rPr lang="en-US" sz="2800" dirty="0">
                <a:solidFill>
                  <a:schemeClr val="tx1"/>
                </a:solidFill>
              </a:rPr>
              <a:t> </a:t>
            </a:r>
            <a:r>
              <a:rPr lang="en-US" sz="2800" dirty="0" err="1">
                <a:solidFill>
                  <a:schemeClr val="tx1"/>
                </a:solidFill>
              </a:rPr>
              <a:t>yoki</a:t>
            </a:r>
            <a:r>
              <a:rPr lang="en-US" sz="2800" dirty="0">
                <a:solidFill>
                  <a:schemeClr val="tx1"/>
                </a:solidFill>
              </a:rPr>
              <a:t> </a:t>
            </a:r>
            <a:r>
              <a:rPr lang="en-US" sz="2800" i="1" dirty="0" err="1">
                <a:solidFill>
                  <a:schemeClr val="tx1"/>
                </a:solidFill>
              </a:rPr>
              <a:t>olomon</a:t>
            </a:r>
            <a:r>
              <a:rPr lang="en-US" sz="2800" i="1" dirty="0">
                <a:solidFill>
                  <a:schemeClr val="tx1"/>
                </a:solidFill>
              </a:rPr>
              <a:t> </a:t>
            </a:r>
            <a:r>
              <a:rPr lang="en-US" sz="2800" dirty="0" err="1">
                <a:solidFill>
                  <a:schemeClr val="tx1"/>
                </a:solidFill>
              </a:rPr>
              <a:t>ma’nosida</a:t>
            </a:r>
            <a:r>
              <a:rPr lang="en-US" sz="2800" dirty="0">
                <a:solidFill>
                  <a:schemeClr val="tx1"/>
                </a:solidFill>
              </a:rPr>
              <a:t> </a:t>
            </a:r>
            <a:r>
              <a:rPr lang="en-US" sz="2800" dirty="0" err="1">
                <a:solidFill>
                  <a:schemeClr val="tx1"/>
                </a:solidFill>
              </a:rPr>
              <a:t>ishlatilgan</a:t>
            </a:r>
            <a:r>
              <a:rPr lang="en-US" sz="2800" dirty="0">
                <a:solidFill>
                  <a:schemeClr val="tx1"/>
                </a:solidFill>
              </a:rPr>
              <a:t>.</a:t>
            </a:r>
            <a:endParaRPr lang="ru-RU" sz="2800" dirty="0">
              <a:solidFill>
                <a:schemeClr val="tx1"/>
              </a:solidFill>
            </a:endParaRPr>
          </a:p>
          <a:p>
            <a:r>
              <a:rPr lang="en-US" sz="2800" i="1" dirty="0" err="1">
                <a:solidFill>
                  <a:schemeClr val="tx1"/>
                </a:solidFill>
              </a:rPr>
              <a:t>Kırkları</a:t>
            </a:r>
            <a:r>
              <a:rPr lang="en-US" sz="2800" i="1" dirty="0">
                <a:solidFill>
                  <a:schemeClr val="tx1"/>
                </a:solidFill>
              </a:rPr>
              <a:t> </a:t>
            </a:r>
            <a:r>
              <a:rPr lang="en-US" sz="2800" i="1" dirty="0" err="1">
                <a:solidFill>
                  <a:schemeClr val="tx1"/>
                </a:solidFill>
              </a:rPr>
              <a:t>karışmış</a:t>
            </a:r>
            <a:r>
              <a:rPr lang="en-US" sz="2800" i="1" dirty="0">
                <a:solidFill>
                  <a:schemeClr val="tx1"/>
                </a:solidFill>
              </a:rPr>
              <a:t> </a:t>
            </a:r>
            <a:r>
              <a:rPr lang="en-US" sz="2800" i="1" dirty="0" err="1">
                <a:solidFill>
                  <a:schemeClr val="tx1"/>
                </a:solidFill>
              </a:rPr>
              <a:t>olmak</a:t>
            </a:r>
            <a:r>
              <a:rPr lang="en-US" sz="2800" dirty="0">
                <a:solidFill>
                  <a:schemeClr val="tx1"/>
                </a:solidFill>
              </a:rPr>
              <a:t>. “</a:t>
            </a:r>
            <a:r>
              <a:rPr lang="en-US" sz="2800" dirty="0" err="1">
                <a:solidFill>
                  <a:schemeClr val="tx1"/>
                </a:solidFill>
              </a:rPr>
              <a:t>Qirqlari</a:t>
            </a:r>
            <a:r>
              <a:rPr lang="en-US" sz="2800" dirty="0">
                <a:solidFill>
                  <a:schemeClr val="tx1"/>
                </a:solidFill>
              </a:rPr>
              <a:t> </a:t>
            </a:r>
            <a:r>
              <a:rPr lang="en-US" sz="2800" dirty="0" err="1">
                <a:solidFill>
                  <a:schemeClr val="tx1"/>
                </a:solidFill>
              </a:rPr>
              <a:t>aralashib</a:t>
            </a:r>
            <a:r>
              <a:rPr lang="en-US" sz="2800" dirty="0">
                <a:solidFill>
                  <a:schemeClr val="tx1"/>
                </a:solidFill>
              </a:rPr>
              <a:t> </a:t>
            </a:r>
            <a:r>
              <a:rPr lang="en-US" sz="2800" dirty="0" err="1">
                <a:solidFill>
                  <a:schemeClr val="tx1"/>
                </a:solidFill>
              </a:rPr>
              <a:t>qolishi</a:t>
            </a:r>
            <a:r>
              <a:rPr lang="en-US" sz="2800" dirty="0">
                <a:solidFill>
                  <a:schemeClr val="tx1"/>
                </a:solidFill>
              </a:rPr>
              <a:t>”. </a:t>
            </a:r>
            <a:r>
              <a:rPr lang="en-US" sz="2800" dirty="0" err="1">
                <a:solidFill>
                  <a:schemeClr val="tx1"/>
                </a:solidFill>
              </a:rPr>
              <a:t>Ikki</a:t>
            </a:r>
            <a:r>
              <a:rPr lang="en-US" sz="2800" dirty="0">
                <a:solidFill>
                  <a:schemeClr val="tx1"/>
                </a:solidFill>
              </a:rPr>
              <a:t> bola </a:t>
            </a:r>
            <a:r>
              <a:rPr lang="en-US" sz="2800" i="1" dirty="0" err="1">
                <a:solidFill>
                  <a:schemeClr val="tx1"/>
                </a:solidFill>
              </a:rPr>
              <a:t>qirq</a:t>
            </a:r>
            <a:r>
              <a:rPr lang="en-US" sz="2800" dirty="0">
                <a:solidFill>
                  <a:schemeClr val="tx1"/>
                </a:solidFill>
              </a:rPr>
              <a:t> </a:t>
            </a:r>
            <a:r>
              <a:rPr lang="en-US" sz="2800" dirty="0" err="1">
                <a:solidFill>
                  <a:schemeClr val="tx1"/>
                </a:solidFill>
              </a:rPr>
              <a:t>kunning</a:t>
            </a:r>
            <a:r>
              <a:rPr lang="en-US" sz="2800" dirty="0">
                <a:solidFill>
                  <a:schemeClr val="tx1"/>
                </a:solidFill>
              </a:rPr>
              <a:t> </a:t>
            </a:r>
            <a:r>
              <a:rPr lang="en-US" sz="2800" dirty="0" err="1">
                <a:solidFill>
                  <a:schemeClr val="tx1"/>
                </a:solidFill>
              </a:rPr>
              <a:t>ichida</a:t>
            </a:r>
            <a:r>
              <a:rPr lang="en-US" sz="2800" dirty="0">
                <a:solidFill>
                  <a:schemeClr val="tx1"/>
                </a:solidFill>
              </a:rPr>
              <a:t> </a:t>
            </a:r>
            <a:r>
              <a:rPr lang="en-US" sz="2800" dirty="0" err="1">
                <a:solidFill>
                  <a:schemeClr val="tx1"/>
                </a:solidFill>
              </a:rPr>
              <a:t>tug‘ilishi</a:t>
            </a:r>
            <a:r>
              <a:rPr lang="en-US" sz="2800" dirty="0">
                <a:solidFill>
                  <a:schemeClr val="tx1"/>
                </a:solidFill>
              </a:rPr>
              <a:t> </a:t>
            </a:r>
            <a:r>
              <a:rPr lang="en-US" sz="2800" dirty="0" err="1">
                <a:solidFill>
                  <a:schemeClr val="tx1"/>
                </a:solidFill>
              </a:rPr>
              <a:t>yoki</a:t>
            </a:r>
            <a:r>
              <a:rPr lang="en-US" sz="2800" dirty="0">
                <a:solidFill>
                  <a:schemeClr val="tx1"/>
                </a:solidFill>
              </a:rPr>
              <a:t> </a:t>
            </a:r>
            <a:r>
              <a:rPr lang="en-US" sz="2800" dirty="0" err="1">
                <a:solidFill>
                  <a:schemeClr val="tx1"/>
                </a:solidFill>
              </a:rPr>
              <a:t>ikki</a:t>
            </a:r>
            <a:r>
              <a:rPr lang="en-US" sz="2800" dirty="0">
                <a:solidFill>
                  <a:schemeClr val="tx1"/>
                </a:solidFill>
              </a:rPr>
              <a:t> </a:t>
            </a:r>
            <a:r>
              <a:rPr lang="en-US" sz="2800" dirty="0" err="1">
                <a:solidFill>
                  <a:schemeClr val="tx1"/>
                </a:solidFill>
              </a:rPr>
              <a:t>ona</a:t>
            </a:r>
            <a:r>
              <a:rPr lang="en-US" sz="2800" dirty="0">
                <a:solidFill>
                  <a:schemeClr val="tx1"/>
                </a:solidFill>
              </a:rPr>
              <a:t> </a:t>
            </a:r>
            <a:r>
              <a:rPr lang="en-US" sz="2800" i="1" dirty="0" err="1">
                <a:solidFill>
                  <a:schemeClr val="tx1"/>
                </a:solidFill>
              </a:rPr>
              <a:t>qirq</a:t>
            </a:r>
            <a:r>
              <a:rPr lang="en-US" sz="2800" dirty="0">
                <a:solidFill>
                  <a:schemeClr val="tx1"/>
                </a:solidFill>
              </a:rPr>
              <a:t> kun </a:t>
            </a:r>
            <a:r>
              <a:rPr lang="en-US" sz="2800" dirty="0" err="1">
                <a:solidFill>
                  <a:schemeClr val="tx1"/>
                </a:solidFill>
              </a:rPr>
              <a:t>ichida</a:t>
            </a:r>
            <a:r>
              <a:rPr lang="en-US" sz="2800" dirty="0">
                <a:solidFill>
                  <a:schemeClr val="tx1"/>
                </a:solidFill>
              </a:rPr>
              <a:t> </a:t>
            </a:r>
            <a:r>
              <a:rPr lang="en-US" sz="2800" dirty="0" err="1">
                <a:solidFill>
                  <a:schemeClr val="tx1"/>
                </a:solidFill>
              </a:rPr>
              <a:t>tug‘ishida</a:t>
            </a:r>
            <a:r>
              <a:rPr lang="en-US" sz="2800" dirty="0">
                <a:solidFill>
                  <a:schemeClr val="tx1"/>
                </a:solidFill>
              </a:rPr>
              <a:t> </a:t>
            </a:r>
            <a:r>
              <a:rPr lang="en-US" sz="2800" dirty="0" err="1">
                <a:solidFill>
                  <a:schemeClr val="tx1"/>
                </a:solidFill>
              </a:rPr>
              <a:t>ishlatiladi</a:t>
            </a:r>
            <a:r>
              <a:rPr lang="en-US" sz="2800" dirty="0">
                <a:solidFill>
                  <a:schemeClr val="tx1"/>
                </a:solidFill>
              </a:rPr>
              <a:t>. Bu </a:t>
            </a:r>
            <a:r>
              <a:rPr lang="en-US" sz="2800" dirty="0" err="1">
                <a:solidFill>
                  <a:schemeClr val="tx1"/>
                </a:solidFill>
              </a:rPr>
              <a:t>yerda</a:t>
            </a:r>
            <a:r>
              <a:rPr lang="en-US" sz="2800" dirty="0">
                <a:solidFill>
                  <a:schemeClr val="tx1"/>
                </a:solidFill>
              </a:rPr>
              <a:t> </a:t>
            </a:r>
            <a:r>
              <a:rPr lang="en-US" sz="2800" i="1" dirty="0" err="1">
                <a:solidFill>
                  <a:schemeClr val="tx1"/>
                </a:solidFill>
              </a:rPr>
              <a:t>qirq</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ma’lum</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miqdor</a:t>
            </a:r>
            <a:r>
              <a:rPr lang="en-US" sz="2800" dirty="0">
                <a:solidFill>
                  <a:schemeClr val="tx1"/>
                </a:solidFill>
              </a:rPr>
              <a:t> </a:t>
            </a:r>
            <a:r>
              <a:rPr lang="en-US" sz="2800" dirty="0" err="1">
                <a:solidFill>
                  <a:schemeClr val="tx1"/>
                </a:solidFill>
              </a:rPr>
              <a:t>emas</a:t>
            </a:r>
            <a:r>
              <a:rPr lang="en-US" sz="2800" dirty="0">
                <a:solidFill>
                  <a:schemeClr val="tx1"/>
                </a:solidFill>
              </a:rPr>
              <a:t>, </a:t>
            </a:r>
            <a:r>
              <a:rPr lang="en-US" sz="2800" dirty="0" err="1">
                <a:solidFill>
                  <a:schemeClr val="tx1"/>
                </a:solidFill>
              </a:rPr>
              <a:t>balki</a:t>
            </a:r>
            <a:r>
              <a:rPr lang="en-US" sz="2800" dirty="0">
                <a:solidFill>
                  <a:schemeClr val="tx1"/>
                </a:solidFill>
              </a:rPr>
              <a:t> </a:t>
            </a:r>
            <a:r>
              <a:rPr lang="en-US" sz="2800" dirty="0" err="1">
                <a:solidFill>
                  <a:schemeClr val="tx1"/>
                </a:solidFill>
              </a:rPr>
              <a:t>ot</a:t>
            </a:r>
            <a:r>
              <a:rPr lang="en-US" sz="2800" dirty="0">
                <a:solidFill>
                  <a:schemeClr val="tx1"/>
                </a:solidFill>
              </a:rPr>
              <a:t> </a:t>
            </a:r>
            <a:r>
              <a:rPr lang="en-US" sz="2800" dirty="0" err="1">
                <a:solidFill>
                  <a:schemeClr val="tx1"/>
                </a:solidFill>
              </a:rPr>
              <a:t>vazifasini</a:t>
            </a:r>
            <a:r>
              <a:rPr lang="en-US" sz="2800" dirty="0">
                <a:solidFill>
                  <a:schemeClr val="tx1"/>
                </a:solidFill>
              </a:rPr>
              <a:t>, </a:t>
            </a:r>
            <a:r>
              <a:rPr lang="en-US" sz="2800" dirty="0" err="1">
                <a:solidFill>
                  <a:schemeClr val="tx1"/>
                </a:solidFill>
              </a:rPr>
              <a:t>ya’ni</a:t>
            </a:r>
            <a:r>
              <a:rPr lang="en-US" sz="2800" dirty="0">
                <a:solidFill>
                  <a:schemeClr val="tx1"/>
                </a:solidFill>
              </a:rPr>
              <a:t> </a:t>
            </a:r>
            <a:r>
              <a:rPr lang="en-US" sz="2800" i="1" dirty="0" err="1">
                <a:solidFill>
                  <a:schemeClr val="tx1"/>
                </a:solidFill>
              </a:rPr>
              <a:t>chilla</a:t>
            </a:r>
            <a:r>
              <a:rPr lang="en-US" sz="2800" dirty="0">
                <a:solidFill>
                  <a:schemeClr val="tx1"/>
                </a:solidFill>
              </a:rPr>
              <a:t> </a:t>
            </a:r>
            <a:r>
              <a:rPr lang="en-US" sz="2800" dirty="0" err="1">
                <a:solidFill>
                  <a:schemeClr val="tx1"/>
                </a:solidFill>
              </a:rPr>
              <a:t>so‘zini</a:t>
            </a:r>
            <a:r>
              <a:rPr lang="en-US" sz="2800" dirty="0">
                <a:solidFill>
                  <a:schemeClr val="tx1"/>
                </a:solidFill>
              </a:rPr>
              <a:t> </a:t>
            </a:r>
            <a:r>
              <a:rPr lang="en-US" sz="2800" dirty="0" err="1">
                <a:solidFill>
                  <a:schemeClr val="tx1"/>
                </a:solidFill>
              </a:rPr>
              <a:t>ifodalash</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ishlatilgan</a:t>
            </a:r>
            <a:r>
              <a:rPr lang="en-US" sz="2800" dirty="0">
                <a:solidFill>
                  <a:schemeClr val="tx1"/>
                </a:solidFill>
              </a:rPr>
              <a:t>. </a:t>
            </a:r>
            <a:endParaRPr lang="ru-RU" sz="2800" dirty="0">
              <a:solidFill>
                <a:schemeClr val="tx1"/>
              </a:solidFill>
            </a:endParaRPr>
          </a:p>
        </p:txBody>
      </p:sp>
    </p:spTree>
    <p:extLst>
      <p:ext uri="{BB962C8B-B14F-4D97-AF65-F5344CB8AC3E}">
        <p14:creationId xmlns:p14="http://schemas.microsoft.com/office/powerpoint/2010/main" val="26449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t>Bir</a:t>
            </a:r>
            <a:r>
              <a:rPr lang="ru-RU" b="1" dirty="0"/>
              <a:t> </a:t>
            </a:r>
            <a:r>
              <a:rPr lang="ru-RU" b="1" dirty="0" err="1" smtClean="0"/>
              <a:t>raqami</a:t>
            </a:r>
            <a:endParaRPr lang="ru-RU" dirty="0"/>
          </a:p>
        </p:txBody>
      </p:sp>
      <p:sp>
        <p:nvSpPr>
          <p:cNvPr id="3" name="Объект 2"/>
          <p:cNvSpPr>
            <a:spLocks noGrp="1"/>
          </p:cNvSpPr>
          <p:nvPr>
            <p:ph idx="1"/>
          </p:nvPr>
        </p:nvSpPr>
        <p:spPr/>
        <p:txBody>
          <a:bodyPr>
            <a:normAutofit/>
          </a:bodyPr>
          <a:lstStyle/>
          <a:p>
            <a:pPr algn="just"/>
            <a:r>
              <a:rPr lang="en-US" sz="2800" i="1" dirty="0" err="1" smtClean="0">
                <a:solidFill>
                  <a:schemeClr val="tx1"/>
                </a:solidFill>
              </a:rPr>
              <a:t>Bir</a:t>
            </a:r>
            <a:r>
              <a:rPr lang="en-US" sz="2800" dirty="0" smtClean="0">
                <a:solidFill>
                  <a:schemeClr val="tx1"/>
                </a:solidFill>
              </a:rPr>
              <a:t> </a:t>
            </a:r>
            <a:r>
              <a:rPr lang="en-US" sz="2800" dirty="0" err="1">
                <a:solidFill>
                  <a:schemeClr val="tx1"/>
                </a:solidFill>
              </a:rPr>
              <a:t>raqami</a:t>
            </a:r>
            <a:r>
              <a:rPr lang="en-US" sz="2800" dirty="0">
                <a:solidFill>
                  <a:schemeClr val="tx1"/>
                </a:solidFill>
              </a:rPr>
              <a:t> </a:t>
            </a:r>
            <a:r>
              <a:rPr lang="en-US" sz="2800" i="1" dirty="0" err="1">
                <a:solidFill>
                  <a:schemeClr val="tx1"/>
                </a:solidFill>
              </a:rPr>
              <a:t>yagonalik</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i="1" dirty="0" err="1">
                <a:solidFill>
                  <a:schemeClr val="tx1"/>
                </a:solidFill>
              </a:rPr>
              <a:t>mutloqlikni</a:t>
            </a:r>
            <a:r>
              <a:rPr lang="en-US" sz="2800" dirty="0">
                <a:solidFill>
                  <a:schemeClr val="tx1"/>
                </a:solidFill>
              </a:rPr>
              <a:t> </a:t>
            </a:r>
            <a:r>
              <a:rPr lang="en-US" sz="2800" dirty="0" err="1">
                <a:solidFill>
                  <a:schemeClr val="tx1"/>
                </a:solidFill>
              </a:rPr>
              <a:t>ifodalaydi</a:t>
            </a:r>
            <a:r>
              <a:rPr lang="en-US" sz="2800" dirty="0">
                <a:solidFill>
                  <a:schemeClr val="tx1"/>
                </a:solidFill>
              </a:rPr>
              <a:t>. </a:t>
            </a:r>
            <a:r>
              <a:rPr lang="en-US" sz="2800" dirty="0" err="1">
                <a:solidFill>
                  <a:schemeClr val="tx1"/>
                </a:solidFill>
              </a:rPr>
              <a:t>Turkiylar</a:t>
            </a:r>
            <a:r>
              <a:rPr lang="en-US" sz="2800" dirty="0">
                <a:solidFill>
                  <a:schemeClr val="tx1"/>
                </a:solidFill>
              </a:rPr>
              <a:t> </a:t>
            </a:r>
            <a:r>
              <a:rPr lang="en-US" sz="2800" dirty="0" err="1">
                <a:solidFill>
                  <a:schemeClr val="tx1"/>
                </a:solidFill>
              </a:rPr>
              <a:t>Islomdan</a:t>
            </a:r>
            <a:r>
              <a:rPr lang="en-US" sz="2800" dirty="0">
                <a:solidFill>
                  <a:schemeClr val="tx1"/>
                </a:solidFill>
              </a:rPr>
              <a:t> </a:t>
            </a:r>
            <a:r>
              <a:rPr lang="en-US" sz="2800" dirty="0" err="1">
                <a:solidFill>
                  <a:schemeClr val="tx1"/>
                </a:solidFill>
              </a:rPr>
              <a:t>oldin</a:t>
            </a:r>
            <a:r>
              <a:rPr lang="en-US" sz="2800" dirty="0">
                <a:solidFill>
                  <a:schemeClr val="tx1"/>
                </a:solidFill>
              </a:rPr>
              <a:t> </a:t>
            </a:r>
            <a:r>
              <a:rPr lang="en-US" sz="2800" dirty="0" err="1">
                <a:solidFill>
                  <a:schemeClr val="tx1"/>
                </a:solidFill>
              </a:rPr>
              <a:t>yakka</a:t>
            </a:r>
            <a:r>
              <a:rPr lang="en-US" sz="2800" dirty="0">
                <a:solidFill>
                  <a:schemeClr val="tx1"/>
                </a:solidFill>
              </a:rPr>
              <a:t> </a:t>
            </a:r>
            <a:r>
              <a:rPr lang="en-US" sz="2800" dirty="0" err="1">
                <a:solidFill>
                  <a:schemeClr val="tx1"/>
                </a:solidFill>
              </a:rPr>
              <a:t>xudolik</a:t>
            </a:r>
            <a:r>
              <a:rPr lang="en-US" sz="2800" dirty="0">
                <a:solidFill>
                  <a:schemeClr val="tx1"/>
                </a:solidFill>
              </a:rPr>
              <a:t> </a:t>
            </a:r>
            <a:r>
              <a:rPr lang="en-US" sz="2800" dirty="0" err="1">
                <a:solidFill>
                  <a:schemeClr val="tx1"/>
                </a:solidFill>
              </a:rPr>
              <a:t>diniga</a:t>
            </a:r>
            <a:r>
              <a:rPr lang="en-US" sz="2800" dirty="0">
                <a:solidFill>
                  <a:schemeClr val="tx1"/>
                </a:solidFill>
              </a:rPr>
              <a:t> </a:t>
            </a:r>
            <a:r>
              <a:rPr lang="en-US" sz="2800" dirty="0" err="1">
                <a:solidFill>
                  <a:schemeClr val="tx1"/>
                </a:solidFill>
              </a:rPr>
              <a:t>e’tiqod</a:t>
            </a:r>
            <a:r>
              <a:rPr lang="en-US" sz="2800" dirty="0">
                <a:solidFill>
                  <a:schemeClr val="tx1"/>
                </a:solidFill>
              </a:rPr>
              <a:t> </a:t>
            </a:r>
            <a:r>
              <a:rPr lang="en-US" sz="2800" dirty="0" err="1">
                <a:solidFill>
                  <a:schemeClr val="tx1"/>
                </a:solidFill>
              </a:rPr>
              <a:t>qilishgan</a:t>
            </a:r>
            <a:r>
              <a:rPr lang="en-US" sz="2800" dirty="0">
                <a:solidFill>
                  <a:schemeClr val="tx1"/>
                </a:solidFill>
              </a:rPr>
              <a:t>, </a:t>
            </a:r>
            <a:r>
              <a:rPr lang="en-US" sz="2800" dirty="0" err="1">
                <a:solidFill>
                  <a:schemeClr val="tx1"/>
                </a:solidFill>
              </a:rPr>
              <a:t>keyin</a:t>
            </a:r>
            <a:r>
              <a:rPr lang="en-US" sz="2800" dirty="0">
                <a:solidFill>
                  <a:schemeClr val="tx1"/>
                </a:solidFill>
              </a:rPr>
              <a:t> </a:t>
            </a:r>
            <a:r>
              <a:rPr lang="en-US" sz="2800" dirty="0" err="1">
                <a:solidFill>
                  <a:schemeClr val="tx1"/>
                </a:solidFill>
              </a:rPr>
              <a:t>Islomni</a:t>
            </a:r>
            <a:r>
              <a:rPr lang="en-US" sz="2800" dirty="0">
                <a:solidFill>
                  <a:schemeClr val="tx1"/>
                </a:solidFill>
              </a:rPr>
              <a:t> </a:t>
            </a:r>
            <a:r>
              <a:rPr lang="en-US" sz="2800" dirty="0" err="1">
                <a:solidFill>
                  <a:schemeClr val="tx1"/>
                </a:solidFill>
              </a:rPr>
              <a:t>qabul</a:t>
            </a:r>
            <a:r>
              <a:rPr lang="en-US" sz="2800" dirty="0">
                <a:solidFill>
                  <a:schemeClr val="tx1"/>
                </a:solidFill>
              </a:rPr>
              <a:t> </a:t>
            </a:r>
            <a:r>
              <a:rPr lang="en-US" sz="2800" dirty="0" err="1">
                <a:solidFill>
                  <a:schemeClr val="tx1"/>
                </a:solidFill>
              </a:rPr>
              <a:t>qilishi</a:t>
            </a:r>
            <a:r>
              <a:rPr lang="en-US" sz="2800" dirty="0">
                <a:solidFill>
                  <a:schemeClr val="tx1"/>
                </a:solidFill>
              </a:rPr>
              <a:t> </a:t>
            </a:r>
            <a:r>
              <a:rPr lang="en-US" sz="2800" dirty="0" err="1">
                <a:solidFill>
                  <a:schemeClr val="tx1"/>
                </a:solidFill>
              </a:rPr>
              <a:t>bilan</a:t>
            </a:r>
            <a:r>
              <a:rPr lang="en-US" sz="2800" dirty="0">
                <a:solidFill>
                  <a:schemeClr val="tx1"/>
                </a:solidFill>
              </a:rPr>
              <a:t> </a:t>
            </a:r>
            <a:r>
              <a:rPr lang="en-US" sz="2800" i="1" dirty="0" err="1">
                <a:solidFill>
                  <a:schemeClr val="tx1"/>
                </a:solidFill>
              </a:rPr>
              <a:t>bir</a:t>
            </a:r>
            <a:r>
              <a:rPr lang="en-US" sz="2800" dirty="0">
                <a:solidFill>
                  <a:schemeClr val="tx1"/>
                </a:solidFill>
              </a:rPr>
              <a:t> </a:t>
            </a:r>
            <a:r>
              <a:rPr lang="en-US" sz="2800" dirty="0" err="1">
                <a:solidFill>
                  <a:schemeClr val="tx1"/>
                </a:solidFill>
              </a:rPr>
              <a:t>raqamining</a:t>
            </a:r>
            <a:r>
              <a:rPr lang="en-US" sz="2800" dirty="0">
                <a:solidFill>
                  <a:schemeClr val="tx1"/>
                </a:solidFill>
              </a:rPr>
              <a:t> </a:t>
            </a:r>
            <a:r>
              <a:rPr lang="en-US" sz="2800" dirty="0" err="1">
                <a:solidFill>
                  <a:schemeClr val="tx1"/>
                </a:solidFill>
              </a:rPr>
              <a:t>mavqeiyi</a:t>
            </a:r>
            <a:r>
              <a:rPr lang="en-US" sz="2800" dirty="0">
                <a:solidFill>
                  <a:schemeClr val="tx1"/>
                </a:solidFill>
              </a:rPr>
              <a:t> </a:t>
            </a:r>
            <a:r>
              <a:rPr lang="en-US" sz="2800" dirty="0" err="1">
                <a:solidFill>
                  <a:schemeClr val="tx1"/>
                </a:solidFill>
              </a:rPr>
              <a:t>yanada</a:t>
            </a:r>
            <a:r>
              <a:rPr lang="en-US" sz="2800" dirty="0">
                <a:solidFill>
                  <a:schemeClr val="tx1"/>
                </a:solidFill>
              </a:rPr>
              <a:t> </a:t>
            </a:r>
            <a:r>
              <a:rPr lang="en-US" sz="2800" dirty="0" err="1">
                <a:solidFill>
                  <a:schemeClr val="tx1"/>
                </a:solidFill>
              </a:rPr>
              <a:t>oshdi</a:t>
            </a:r>
            <a:r>
              <a:rPr lang="en-US" sz="2800" dirty="0">
                <a:solidFill>
                  <a:schemeClr val="tx1"/>
                </a:solidFill>
              </a:rPr>
              <a:t>. </a:t>
            </a:r>
            <a:r>
              <a:rPr lang="en-US" sz="2800" i="1" dirty="0" err="1">
                <a:solidFill>
                  <a:schemeClr val="tx1"/>
                </a:solidFill>
              </a:rPr>
              <a:t>Bir</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orqali</a:t>
            </a:r>
            <a:r>
              <a:rPr lang="en-US" sz="2800" dirty="0">
                <a:solidFill>
                  <a:schemeClr val="tx1"/>
                </a:solidFill>
              </a:rPr>
              <a:t> </a:t>
            </a:r>
            <a:r>
              <a:rPr lang="en-US" sz="2800" dirty="0" err="1">
                <a:solidFill>
                  <a:schemeClr val="tx1"/>
                </a:solidFill>
              </a:rPr>
              <a:t>Allohni</a:t>
            </a:r>
            <a:r>
              <a:rPr lang="en-US" sz="2800" dirty="0">
                <a:solidFill>
                  <a:schemeClr val="tx1"/>
                </a:solidFill>
              </a:rPr>
              <a:t> </a:t>
            </a:r>
            <a:r>
              <a:rPr lang="en-US" sz="2800" dirty="0" err="1">
                <a:solidFill>
                  <a:schemeClr val="tx1"/>
                </a:solidFill>
              </a:rPr>
              <a:t>ishora</a:t>
            </a:r>
            <a:r>
              <a:rPr lang="en-US" sz="2800" dirty="0">
                <a:solidFill>
                  <a:schemeClr val="tx1"/>
                </a:solidFill>
              </a:rPr>
              <a:t> </a:t>
            </a:r>
            <a:r>
              <a:rPr lang="en-US" sz="2800" dirty="0" err="1">
                <a:solidFill>
                  <a:schemeClr val="tx1"/>
                </a:solidFill>
              </a:rPr>
              <a:t>qilishadi</a:t>
            </a:r>
            <a:r>
              <a:rPr lang="en-US" sz="2800" dirty="0">
                <a:solidFill>
                  <a:schemeClr val="tx1"/>
                </a:solidFill>
              </a:rPr>
              <a:t>. </a:t>
            </a:r>
            <a:r>
              <a:rPr lang="en-US" sz="2800" i="1" dirty="0" err="1">
                <a:solidFill>
                  <a:schemeClr val="tx1"/>
                </a:solidFill>
              </a:rPr>
              <a:t>Bir</a:t>
            </a:r>
            <a:r>
              <a:rPr lang="en-US" sz="2800" dirty="0">
                <a:solidFill>
                  <a:schemeClr val="tx1"/>
                </a:solidFill>
              </a:rPr>
              <a:t> </a:t>
            </a:r>
            <a:r>
              <a:rPr lang="en-US" sz="2800" dirty="0" err="1">
                <a:solidFill>
                  <a:schemeClr val="tx1"/>
                </a:solidFill>
              </a:rPr>
              <a:t>raqami</a:t>
            </a:r>
            <a:r>
              <a:rPr lang="en-US" sz="2800" dirty="0">
                <a:solidFill>
                  <a:schemeClr val="tx1"/>
                </a:solidFill>
              </a:rPr>
              <a:t> ilk </a:t>
            </a:r>
            <a:r>
              <a:rPr lang="en-US" sz="2800" dirty="0" err="1">
                <a:solidFill>
                  <a:schemeClr val="tx1"/>
                </a:solidFill>
              </a:rPr>
              <a:t>borliq</a:t>
            </a:r>
            <a:r>
              <a:rPr lang="en-US" sz="2800" dirty="0">
                <a:solidFill>
                  <a:schemeClr val="tx1"/>
                </a:solidFill>
              </a:rPr>
              <a:t> </a:t>
            </a:r>
            <a:r>
              <a:rPr lang="en-US" sz="2800" dirty="0" err="1">
                <a:solidFill>
                  <a:schemeClr val="tx1"/>
                </a:solidFill>
              </a:rPr>
              <a:t>undan</a:t>
            </a:r>
            <a:r>
              <a:rPr lang="en-US" sz="2800" dirty="0">
                <a:solidFill>
                  <a:schemeClr val="tx1"/>
                </a:solidFill>
              </a:rPr>
              <a:t> </a:t>
            </a:r>
            <a:r>
              <a:rPr lang="en-US" sz="2800" dirty="0" err="1">
                <a:solidFill>
                  <a:schemeClr val="tx1"/>
                </a:solidFill>
              </a:rPr>
              <a:t>oldin</a:t>
            </a:r>
            <a:r>
              <a:rPr lang="en-US" sz="2800" dirty="0">
                <a:solidFill>
                  <a:schemeClr val="tx1"/>
                </a:solidFill>
              </a:rPr>
              <a:t> </a:t>
            </a:r>
            <a:r>
              <a:rPr lang="en-US" sz="2800" dirty="0" err="1">
                <a:solidFill>
                  <a:schemeClr val="tx1"/>
                </a:solidFill>
              </a:rPr>
              <a:t>kelgan</a:t>
            </a:r>
            <a:r>
              <a:rPr lang="en-US" sz="2800" dirty="0">
                <a:solidFill>
                  <a:schemeClr val="tx1"/>
                </a:solidFill>
              </a:rPr>
              <a:t> </a:t>
            </a:r>
            <a:r>
              <a:rPr lang="en-US" sz="2800" dirty="0" err="1">
                <a:solidFill>
                  <a:schemeClr val="tx1"/>
                </a:solidFill>
              </a:rPr>
              <a:t>nolning</a:t>
            </a:r>
            <a:r>
              <a:rPr lang="en-US" sz="2800" dirty="0">
                <a:solidFill>
                  <a:schemeClr val="tx1"/>
                </a:solidFill>
              </a:rPr>
              <a:t> </a:t>
            </a:r>
            <a:r>
              <a:rPr lang="en-US" sz="2800" dirty="0" err="1">
                <a:solidFill>
                  <a:schemeClr val="tx1"/>
                </a:solidFill>
              </a:rPr>
              <a:t>hech</a:t>
            </a:r>
            <a:r>
              <a:rPr lang="en-US" sz="2800" dirty="0">
                <a:solidFill>
                  <a:schemeClr val="tx1"/>
                </a:solidFill>
              </a:rPr>
              <a:t> </a:t>
            </a:r>
            <a:r>
              <a:rPr lang="en-US" sz="2800" dirty="0" err="1">
                <a:solidFill>
                  <a:schemeClr val="tx1"/>
                </a:solidFill>
              </a:rPr>
              <a:t>qanday</a:t>
            </a:r>
            <a:r>
              <a:rPr lang="en-US" sz="2800" dirty="0">
                <a:solidFill>
                  <a:schemeClr val="tx1"/>
                </a:solidFill>
              </a:rPr>
              <a:t> </a:t>
            </a:r>
            <a:r>
              <a:rPr lang="en-US" sz="2800" dirty="0" err="1">
                <a:solidFill>
                  <a:schemeClr val="tx1"/>
                </a:solidFill>
              </a:rPr>
              <a:t>qiymati</a:t>
            </a:r>
            <a:r>
              <a:rPr lang="en-US" sz="2800" dirty="0">
                <a:solidFill>
                  <a:schemeClr val="tx1"/>
                </a:solidFill>
              </a:rPr>
              <a:t> </a:t>
            </a:r>
            <a:r>
              <a:rPr lang="en-US" sz="2800" dirty="0" err="1">
                <a:solidFill>
                  <a:schemeClr val="tx1"/>
                </a:solidFill>
              </a:rPr>
              <a:t>yo‘q</a:t>
            </a:r>
            <a:r>
              <a:rPr lang="en-US" sz="2800" dirty="0">
                <a:solidFill>
                  <a:schemeClr val="tx1"/>
                </a:solidFill>
              </a:rPr>
              <a:t>, </a:t>
            </a:r>
            <a:r>
              <a:rPr lang="en-US" sz="2800" dirty="0" err="1">
                <a:solidFill>
                  <a:schemeClr val="tx1"/>
                </a:solidFill>
              </a:rPr>
              <a:t>birdan</a:t>
            </a:r>
            <a:r>
              <a:rPr lang="en-US" sz="2800" dirty="0">
                <a:solidFill>
                  <a:schemeClr val="tx1"/>
                </a:solidFill>
              </a:rPr>
              <a:t> </a:t>
            </a:r>
            <a:r>
              <a:rPr lang="en-US" sz="2800" dirty="0" err="1">
                <a:solidFill>
                  <a:schemeClr val="tx1"/>
                </a:solidFill>
              </a:rPr>
              <a:t>keyingi</a:t>
            </a:r>
            <a:r>
              <a:rPr lang="en-US" sz="2800" dirty="0">
                <a:solidFill>
                  <a:schemeClr val="tx1"/>
                </a:solidFill>
              </a:rPr>
              <a:t> </a:t>
            </a:r>
            <a:r>
              <a:rPr lang="en-US" sz="2800" dirty="0" err="1">
                <a:solidFill>
                  <a:schemeClr val="tx1"/>
                </a:solidFill>
              </a:rPr>
              <a:t>keladigan</a:t>
            </a:r>
            <a:r>
              <a:rPr lang="en-US" sz="2800" dirty="0">
                <a:solidFill>
                  <a:schemeClr val="tx1"/>
                </a:solidFill>
              </a:rPr>
              <a:t> </a:t>
            </a:r>
            <a:r>
              <a:rPr lang="en-US" sz="2800" dirty="0" err="1">
                <a:solidFill>
                  <a:schemeClr val="tx1"/>
                </a:solidFill>
              </a:rPr>
              <a:t>raqamlar</a:t>
            </a:r>
            <a:r>
              <a:rPr lang="en-US" sz="2800" dirty="0">
                <a:solidFill>
                  <a:schemeClr val="tx1"/>
                </a:solidFill>
              </a:rPr>
              <a:t> ham </a:t>
            </a:r>
            <a:r>
              <a:rPr lang="en-US" sz="2800" dirty="0" err="1">
                <a:solidFill>
                  <a:schemeClr val="tx1"/>
                </a:solidFill>
              </a:rPr>
              <a:t>birdan</a:t>
            </a:r>
            <a:r>
              <a:rPr lang="en-US" sz="2800" dirty="0">
                <a:solidFill>
                  <a:schemeClr val="tx1"/>
                </a:solidFill>
              </a:rPr>
              <a:t> </a:t>
            </a:r>
            <a:r>
              <a:rPr lang="en-US" sz="2800" dirty="0" err="1">
                <a:solidFill>
                  <a:schemeClr val="tx1"/>
                </a:solidFill>
              </a:rPr>
              <a:t>tarqalgan</a:t>
            </a:r>
            <a:r>
              <a:rPr lang="en-US" sz="2800" dirty="0">
                <a:solidFill>
                  <a:schemeClr val="tx1"/>
                </a:solidFill>
              </a:rPr>
              <a:t> </a:t>
            </a:r>
            <a:r>
              <a:rPr lang="en-US" sz="2800" dirty="0" err="1">
                <a:solidFill>
                  <a:schemeClr val="tx1"/>
                </a:solidFill>
              </a:rPr>
              <a:t>bo‘lgani</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birning</a:t>
            </a:r>
            <a:r>
              <a:rPr lang="en-US" sz="2800" dirty="0">
                <a:solidFill>
                  <a:schemeClr val="tx1"/>
                </a:solidFill>
              </a:rPr>
              <a:t> </a:t>
            </a:r>
            <a:r>
              <a:rPr lang="en-US" sz="2800" dirty="0" err="1">
                <a:solidFill>
                  <a:schemeClr val="tx1"/>
                </a:solidFill>
              </a:rPr>
              <a:t>ahamiyati</a:t>
            </a:r>
            <a:r>
              <a:rPr lang="en-US" sz="2800" dirty="0">
                <a:solidFill>
                  <a:schemeClr val="tx1"/>
                </a:solidFill>
              </a:rPr>
              <a:t> </a:t>
            </a:r>
            <a:r>
              <a:rPr lang="en-US" sz="2800" dirty="0" err="1">
                <a:solidFill>
                  <a:schemeClr val="tx1"/>
                </a:solidFill>
              </a:rPr>
              <a:t>katta</a:t>
            </a:r>
            <a:r>
              <a:rPr lang="en-US" sz="2800" dirty="0">
                <a:solidFill>
                  <a:schemeClr val="tx1"/>
                </a:solidFill>
              </a:rPr>
              <a:t>. Ilk </a:t>
            </a:r>
            <a:r>
              <a:rPr lang="en-US" sz="2800" dirty="0" err="1">
                <a:solidFill>
                  <a:schemeClr val="tx1"/>
                </a:solidFill>
              </a:rPr>
              <a:t>inson</a:t>
            </a:r>
            <a:r>
              <a:rPr lang="en-US" sz="2800" dirty="0">
                <a:solidFill>
                  <a:schemeClr val="tx1"/>
                </a:solidFill>
              </a:rPr>
              <a:t> </a:t>
            </a:r>
            <a:r>
              <a:rPr lang="en-US" sz="2800" dirty="0" err="1">
                <a:solidFill>
                  <a:schemeClr val="tx1"/>
                </a:solidFill>
              </a:rPr>
              <a:t>va</a:t>
            </a:r>
            <a:r>
              <a:rPr lang="en-US" sz="2800" dirty="0">
                <a:solidFill>
                  <a:schemeClr val="tx1"/>
                </a:solidFill>
              </a:rPr>
              <a:t> ilk </a:t>
            </a:r>
            <a:r>
              <a:rPr lang="en-US" sz="2800" dirty="0" err="1">
                <a:solidFill>
                  <a:schemeClr val="tx1"/>
                </a:solidFill>
              </a:rPr>
              <a:t>payg‘ambar</a:t>
            </a:r>
            <a:r>
              <a:rPr lang="en-US" sz="2800" dirty="0">
                <a:solidFill>
                  <a:schemeClr val="tx1"/>
                </a:solidFill>
              </a:rPr>
              <a:t> Adam (</a:t>
            </a:r>
            <a:r>
              <a:rPr lang="en-US" sz="2800" dirty="0" err="1">
                <a:solidFill>
                  <a:schemeClr val="tx1"/>
                </a:solidFill>
              </a:rPr>
              <a:t>a.s</a:t>
            </a:r>
            <a:r>
              <a:rPr lang="en-US" sz="2800" dirty="0">
                <a:solidFill>
                  <a:schemeClr val="tx1"/>
                </a:solidFill>
              </a:rPr>
              <a:t>.) </a:t>
            </a:r>
            <a:r>
              <a:rPr lang="en-US" sz="2800" dirty="0" err="1">
                <a:solidFill>
                  <a:schemeClr val="tx1"/>
                </a:solidFill>
              </a:rPr>
              <a:t>ismining</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Allohning</a:t>
            </a:r>
            <a:r>
              <a:rPr lang="en-US" sz="2800" dirty="0">
                <a:solidFill>
                  <a:schemeClr val="tx1"/>
                </a:solidFill>
              </a:rPr>
              <a:t> </a:t>
            </a:r>
            <a:r>
              <a:rPr lang="en-US" sz="2800" dirty="0" err="1">
                <a:solidFill>
                  <a:schemeClr val="tx1"/>
                </a:solidFill>
              </a:rPr>
              <a:t>so‘zining</a:t>
            </a:r>
            <a:r>
              <a:rPr lang="en-US" sz="2800" dirty="0">
                <a:solidFill>
                  <a:schemeClr val="tx1"/>
                </a:solidFill>
              </a:rPr>
              <a:t> ilk </a:t>
            </a:r>
            <a:r>
              <a:rPr lang="en-US" sz="2800" dirty="0" err="1">
                <a:solidFill>
                  <a:schemeClr val="tx1"/>
                </a:solidFill>
              </a:rPr>
              <a:t>harflari</a:t>
            </a:r>
            <a:r>
              <a:rPr lang="en-US" sz="2800" dirty="0">
                <a:solidFill>
                  <a:schemeClr val="tx1"/>
                </a:solidFill>
              </a:rPr>
              <a:t> </a:t>
            </a:r>
            <a:r>
              <a:rPr lang="en-US" sz="2800" dirty="0" err="1">
                <a:solidFill>
                  <a:schemeClr val="tx1"/>
                </a:solidFill>
              </a:rPr>
              <a:t>alif</a:t>
            </a:r>
            <a:r>
              <a:rPr lang="en-US" sz="2800" dirty="0">
                <a:solidFill>
                  <a:schemeClr val="tx1"/>
                </a:solidFill>
              </a:rPr>
              <a:t> </a:t>
            </a:r>
            <a:r>
              <a:rPr lang="en-US" sz="2800" dirty="0" err="1">
                <a:solidFill>
                  <a:schemeClr val="tx1"/>
                </a:solidFill>
              </a:rPr>
              <a:t>harfidir</a:t>
            </a:r>
            <a:r>
              <a:rPr lang="en-US" sz="2800" dirty="0">
                <a:solidFill>
                  <a:schemeClr val="tx1"/>
                </a:solidFill>
              </a:rPr>
              <a:t>. </a:t>
            </a:r>
            <a:r>
              <a:rPr lang="en-US" sz="2800" dirty="0" err="1">
                <a:solidFill>
                  <a:schemeClr val="tx1"/>
                </a:solidFill>
              </a:rPr>
              <a:t>Alif</a:t>
            </a:r>
            <a:r>
              <a:rPr lang="en-US" sz="2800" dirty="0">
                <a:solidFill>
                  <a:schemeClr val="tx1"/>
                </a:solidFill>
              </a:rPr>
              <a:t> </a:t>
            </a:r>
            <a:r>
              <a:rPr lang="en-US" sz="2800" dirty="0" err="1">
                <a:solidFill>
                  <a:schemeClr val="tx1"/>
                </a:solidFill>
              </a:rPr>
              <a:t>harfining</a:t>
            </a:r>
            <a:r>
              <a:rPr lang="en-US" sz="2800" dirty="0">
                <a:solidFill>
                  <a:schemeClr val="tx1"/>
                </a:solidFill>
              </a:rPr>
              <a:t> abjad </a:t>
            </a:r>
            <a:r>
              <a:rPr lang="en-US" sz="2800" dirty="0" err="1">
                <a:solidFill>
                  <a:schemeClr val="tx1"/>
                </a:solidFill>
              </a:rPr>
              <a:t>hisobidagi</a:t>
            </a:r>
            <a:r>
              <a:rPr lang="en-US" sz="2800" dirty="0">
                <a:solidFill>
                  <a:schemeClr val="tx1"/>
                </a:solidFill>
              </a:rPr>
              <a:t>  </a:t>
            </a:r>
            <a:r>
              <a:rPr lang="en-US" sz="2800" dirty="0" err="1">
                <a:solidFill>
                  <a:schemeClr val="tx1"/>
                </a:solidFill>
              </a:rPr>
              <a:t>qiymati</a:t>
            </a:r>
            <a:r>
              <a:rPr lang="en-US" sz="2800" dirty="0">
                <a:solidFill>
                  <a:schemeClr val="tx1"/>
                </a:solidFill>
              </a:rPr>
              <a:t> </a:t>
            </a:r>
            <a:r>
              <a:rPr lang="en-US" sz="2800" dirty="0" err="1">
                <a:solidFill>
                  <a:schemeClr val="tx1"/>
                </a:solidFill>
              </a:rPr>
              <a:t>birga</a:t>
            </a:r>
            <a:r>
              <a:rPr lang="en-US" sz="2800" dirty="0">
                <a:solidFill>
                  <a:schemeClr val="tx1"/>
                </a:solidFill>
              </a:rPr>
              <a:t> </a:t>
            </a:r>
            <a:r>
              <a:rPr lang="en-US" sz="2800" dirty="0" err="1">
                <a:solidFill>
                  <a:schemeClr val="tx1"/>
                </a:solidFill>
              </a:rPr>
              <a:t>teng</a:t>
            </a:r>
            <a:r>
              <a:rPr lang="en-US" sz="2800" dirty="0">
                <a:solidFill>
                  <a:schemeClr val="tx1"/>
                </a:solidFill>
              </a:rPr>
              <a:t>. </a:t>
            </a:r>
            <a:r>
              <a:rPr lang="en-US" sz="2800" dirty="0" err="1">
                <a:solidFill>
                  <a:schemeClr val="tx1"/>
                </a:solidFill>
              </a:rPr>
              <a:t>Shuning</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turkiy</a:t>
            </a:r>
            <a:r>
              <a:rPr lang="en-US" sz="2800" dirty="0">
                <a:solidFill>
                  <a:schemeClr val="tx1"/>
                </a:solidFill>
              </a:rPr>
              <a:t> </a:t>
            </a:r>
            <a:r>
              <a:rPr lang="en-US" sz="2800" dirty="0" err="1">
                <a:solidFill>
                  <a:schemeClr val="tx1"/>
                </a:solidFill>
              </a:rPr>
              <a:t>xalqlar</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musulmonlarda</a:t>
            </a:r>
            <a:r>
              <a:rPr lang="en-US" sz="2800" dirty="0">
                <a:solidFill>
                  <a:schemeClr val="tx1"/>
                </a:solidFill>
              </a:rPr>
              <a:t> </a:t>
            </a:r>
            <a:r>
              <a:rPr lang="en-US" sz="2800" i="1" dirty="0" err="1">
                <a:solidFill>
                  <a:schemeClr val="tx1"/>
                </a:solidFill>
              </a:rPr>
              <a:t>bir</a:t>
            </a:r>
            <a:r>
              <a:rPr lang="en-US" sz="2800" dirty="0">
                <a:solidFill>
                  <a:schemeClr val="tx1"/>
                </a:solidFill>
              </a:rPr>
              <a:t> </a:t>
            </a:r>
            <a:r>
              <a:rPr lang="en-US" sz="2800" dirty="0" err="1">
                <a:solidFill>
                  <a:schemeClr val="tx1"/>
                </a:solidFill>
              </a:rPr>
              <a:t>raqamining</a:t>
            </a:r>
            <a:r>
              <a:rPr lang="en-US" sz="2800" dirty="0">
                <a:solidFill>
                  <a:schemeClr val="tx1"/>
                </a:solidFill>
              </a:rPr>
              <a:t> </a:t>
            </a:r>
            <a:r>
              <a:rPr lang="en-US" sz="2800" dirty="0" err="1">
                <a:solidFill>
                  <a:schemeClr val="tx1"/>
                </a:solidFill>
              </a:rPr>
              <a:t>ahamiyati</a:t>
            </a:r>
            <a:r>
              <a:rPr lang="en-US" sz="2800" dirty="0">
                <a:solidFill>
                  <a:schemeClr val="tx1"/>
                </a:solidFill>
              </a:rPr>
              <a:t> </a:t>
            </a:r>
            <a:r>
              <a:rPr lang="en-US" sz="2800" dirty="0" err="1">
                <a:solidFill>
                  <a:schemeClr val="tx1"/>
                </a:solidFill>
              </a:rPr>
              <a:t>kattadir</a:t>
            </a:r>
            <a:r>
              <a:rPr lang="en-US" sz="2800" dirty="0">
                <a:solidFill>
                  <a:schemeClr val="tx1"/>
                </a:solidFill>
              </a:rPr>
              <a:t>.</a:t>
            </a:r>
            <a:endParaRPr lang="ru-RU" sz="2800" dirty="0">
              <a:solidFill>
                <a:schemeClr val="tx1"/>
              </a:solidFill>
            </a:endParaRPr>
          </a:p>
        </p:txBody>
      </p:sp>
    </p:spTree>
    <p:extLst>
      <p:ext uri="{BB962C8B-B14F-4D97-AF65-F5344CB8AC3E}">
        <p14:creationId xmlns:p14="http://schemas.microsoft.com/office/powerpoint/2010/main" val="836054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Ikki</a:t>
            </a:r>
            <a:r>
              <a:rPr lang="en-US" b="1" dirty="0"/>
              <a:t> </a:t>
            </a:r>
            <a:r>
              <a:rPr lang="en-US" b="1" dirty="0" err="1"/>
              <a:t>raqami</a:t>
            </a:r>
            <a:endParaRPr lang="ru-RU" dirty="0"/>
          </a:p>
        </p:txBody>
      </p:sp>
      <p:sp>
        <p:nvSpPr>
          <p:cNvPr id="4" name="Объект 3"/>
          <p:cNvSpPr>
            <a:spLocks noGrp="1"/>
          </p:cNvSpPr>
          <p:nvPr>
            <p:ph sz="half" idx="1"/>
          </p:nvPr>
        </p:nvSpPr>
        <p:spPr/>
        <p:txBody>
          <a:bodyPr>
            <a:normAutofit/>
          </a:bodyPr>
          <a:lstStyle/>
          <a:p>
            <a:r>
              <a:rPr lang="en-US" sz="2800" dirty="0" err="1">
                <a:solidFill>
                  <a:schemeClr val="tx1"/>
                </a:solidFill>
              </a:rPr>
              <a:t>Birning</a:t>
            </a:r>
            <a:r>
              <a:rPr lang="en-US" sz="2800" dirty="0">
                <a:solidFill>
                  <a:schemeClr val="tx1"/>
                </a:solidFill>
              </a:rPr>
              <a:t> </a:t>
            </a:r>
            <a:r>
              <a:rPr lang="en-US" sz="2800" dirty="0" err="1">
                <a:solidFill>
                  <a:schemeClr val="tx1"/>
                </a:solidFill>
              </a:rPr>
              <a:t>qarama-qarshisi</a:t>
            </a:r>
            <a:r>
              <a:rPr lang="en-US" sz="2800" dirty="0">
                <a:solidFill>
                  <a:schemeClr val="tx1"/>
                </a:solidFill>
              </a:rPr>
              <a:t>, </a:t>
            </a:r>
            <a:r>
              <a:rPr lang="en-US" sz="2800" dirty="0" err="1">
                <a:solidFill>
                  <a:schemeClr val="tx1"/>
                </a:solidFill>
              </a:rPr>
              <a:t>zidi</a:t>
            </a:r>
            <a:r>
              <a:rPr lang="en-US" sz="2800" dirty="0">
                <a:solidFill>
                  <a:schemeClr val="tx1"/>
                </a:solidFill>
              </a:rPr>
              <a:t> </a:t>
            </a:r>
            <a:r>
              <a:rPr lang="en-US" sz="2800" dirty="0" err="1">
                <a:solidFill>
                  <a:schemeClr val="tx1"/>
                </a:solidFill>
              </a:rPr>
              <a:t>bo‘lgan</a:t>
            </a:r>
            <a:r>
              <a:rPr lang="en-US" sz="2800" dirty="0">
                <a:solidFill>
                  <a:schemeClr val="tx1"/>
                </a:solidFill>
              </a:rPr>
              <a:t> </a:t>
            </a:r>
            <a:r>
              <a:rPr lang="en-US" sz="2800" i="1" dirty="0" err="1">
                <a:solidFill>
                  <a:schemeClr val="tx1"/>
                </a:solidFill>
              </a:rPr>
              <a:t>ikki</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ko‘plikni</a:t>
            </a:r>
            <a:r>
              <a:rPr lang="en-US" sz="2800" dirty="0">
                <a:solidFill>
                  <a:schemeClr val="tx1"/>
                </a:solidFill>
              </a:rPr>
              <a:t> </a:t>
            </a:r>
            <a:r>
              <a:rPr lang="en-US" sz="2800" dirty="0" err="1">
                <a:solidFill>
                  <a:schemeClr val="tx1"/>
                </a:solidFill>
              </a:rPr>
              <a:t>bildiradi</a:t>
            </a:r>
            <a:r>
              <a:rPr lang="en-US" sz="2800" dirty="0">
                <a:solidFill>
                  <a:schemeClr val="tx1"/>
                </a:solidFill>
              </a:rPr>
              <a:t>. </a:t>
            </a:r>
            <a:r>
              <a:rPr lang="en-US" sz="2800" dirty="0" err="1">
                <a:solidFill>
                  <a:schemeClr val="tx1"/>
                </a:solidFill>
              </a:rPr>
              <a:t>Diniy</a:t>
            </a:r>
            <a:r>
              <a:rPr lang="en-US" sz="2800" dirty="0">
                <a:solidFill>
                  <a:schemeClr val="tx1"/>
                </a:solidFill>
              </a:rPr>
              <a:t> </a:t>
            </a:r>
            <a:r>
              <a:rPr lang="en-US" sz="2800" dirty="0" err="1">
                <a:solidFill>
                  <a:schemeClr val="tx1"/>
                </a:solidFill>
              </a:rPr>
              <a:t>an’analarga</a:t>
            </a:r>
            <a:r>
              <a:rPr lang="en-US" sz="2800" dirty="0">
                <a:solidFill>
                  <a:schemeClr val="tx1"/>
                </a:solidFill>
              </a:rPr>
              <a:t> </a:t>
            </a:r>
            <a:r>
              <a:rPr lang="en-US" sz="2800" dirty="0" err="1">
                <a:solidFill>
                  <a:schemeClr val="tx1"/>
                </a:solidFill>
              </a:rPr>
              <a:t>ko‘ra</a:t>
            </a:r>
            <a:r>
              <a:rPr lang="en-US" sz="2800" dirty="0">
                <a:solidFill>
                  <a:schemeClr val="tx1"/>
                </a:solidFill>
              </a:rPr>
              <a:t> </a:t>
            </a:r>
            <a:r>
              <a:rPr lang="en-US" sz="2800" dirty="0" err="1">
                <a:solidFill>
                  <a:schemeClr val="tx1"/>
                </a:solidFill>
              </a:rPr>
              <a:t>ayriliq</a:t>
            </a:r>
            <a:r>
              <a:rPr lang="en-US" sz="2800" dirty="0">
                <a:solidFill>
                  <a:schemeClr val="tx1"/>
                </a:solidFill>
              </a:rPr>
              <a:t>, </a:t>
            </a:r>
            <a:r>
              <a:rPr lang="en-US" sz="2800" dirty="0" err="1">
                <a:solidFill>
                  <a:schemeClr val="tx1"/>
                </a:solidFill>
              </a:rPr>
              <a:t>yagona</a:t>
            </a:r>
            <a:r>
              <a:rPr lang="en-US" sz="2800" dirty="0">
                <a:solidFill>
                  <a:schemeClr val="tx1"/>
                </a:solidFill>
              </a:rPr>
              <a:t> </a:t>
            </a:r>
            <a:r>
              <a:rPr lang="en-US" sz="2800" dirty="0" err="1">
                <a:solidFill>
                  <a:schemeClr val="tx1"/>
                </a:solidFill>
              </a:rPr>
              <a:t>ilohiy</a:t>
            </a:r>
            <a:r>
              <a:rPr lang="en-US" sz="2800" dirty="0">
                <a:solidFill>
                  <a:schemeClr val="tx1"/>
                </a:solidFill>
              </a:rPr>
              <a:t> </a:t>
            </a:r>
            <a:r>
              <a:rPr lang="en-US" sz="2800" dirty="0" err="1">
                <a:solidFill>
                  <a:schemeClr val="tx1"/>
                </a:solidFill>
              </a:rPr>
              <a:t>birlikdan</a:t>
            </a:r>
            <a:r>
              <a:rPr lang="en-US" sz="2800" dirty="0">
                <a:solidFill>
                  <a:schemeClr val="tx1"/>
                </a:solidFill>
              </a:rPr>
              <a:t> </a:t>
            </a:r>
            <a:r>
              <a:rPr lang="en-US" sz="2800" dirty="0" err="1">
                <a:solidFill>
                  <a:schemeClr val="tx1"/>
                </a:solidFill>
              </a:rPr>
              <a:t>ayro</a:t>
            </a:r>
            <a:r>
              <a:rPr lang="en-US" sz="2800" dirty="0">
                <a:solidFill>
                  <a:schemeClr val="tx1"/>
                </a:solidFill>
              </a:rPr>
              <a:t> </a:t>
            </a:r>
            <a:r>
              <a:rPr lang="en-US" sz="2800" dirty="0" err="1">
                <a:solidFill>
                  <a:schemeClr val="tx1"/>
                </a:solidFill>
              </a:rPr>
              <a:t>tushishni</a:t>
            </a:r>
            <a:r>
              <a:rPr lang="en-US" sz="2800" dirty="0">
                <a:solidFill>
                  <a:schemeClr val="tx1"/>
                </a:solidFill>
              </a:rPr>
              <a:t> </a:t>
            </a:r>
            <a:r>
              <a:rPr lang="en-US" sz="2800" dirty="0" err="1">
                <a:solidFill>
                  <a:schemeClr val="tx1"/>
                </a:solidFill>
              </a:rPr>
              <a:t>ifodalaydi</a:t>
            </a:r>
            <a:r>
              <a:rPr lang="en-US" sz="2800" dirty="0">
                <a:solidFill>
                  <a:schemeClr val="tx1"/>
                </a:solidFill>
              </a:rPr>
              <a:t>. </a:t>
            </a:r>
            <a:r>
              <a:rPr lang="en-US" sz="2800" i="1" dirty="0" err="1">
                <a:solidFill>
                  <a:schemeClr val="tx1"/>
                </a:solidFill>
              </a:rPr>
              <a:t>Ikkini</a:t>
            </a:r>
            <a:r>
              <a:rPr lang="en-US" sz="2800" dirty="0">
                <a:solidFill>
                  <a:schemeClr val="tx1"/>
                </a:solidFill>
              </a:rPr>
              <a:t> </a:t>
            </a:r>
            <a:r>
              <a:rPr lang="en-US" sz="2800" dirty="0" err="1">
                <a:solidFill>
                  <a:schemeClr val="tx1"/>
                </a:solidFill>
              </a:rPr>
              <a:t>odatda</a:t>
            </a:r>
            <a:r>
              <a:rPr lang="en-US" sz="2800" dirty="0">
                <a:solidFill>
                  <a:schemeClr val="tx1"/>
                </a:solidFill>
              </a:rPr>
              <a:t> </a:t>
            </a:r>
            <a:r>
              <a:rPr lang="en-US" sz="2800" dirty="0" err="1">
                <a:solidFill>
                  <a:schemeClr val="tx1"/>
                </a:solidFill>
              </a:rPr>
              <a:t>diniy</a:t>
            </a:r>
            <a:r>
              <a:rPr lang="en-US" sz="2800" dirty="0">
                <a:solidFill>
                  <a:schemeClr val="tx1"/>
                </a:solidFill>
              </a:rPr>
              <a:t> </a:t>
            </a:r>
            <a:r>
              <a:rPr lang="en-US" sz="2800" dirty="0" err="1">
                <a:solidFill>
                  <a:schemeClr val="tx1"/>
                </a:solidFill>
              </a:rPr>
              <a:t>ma’no</a:t>
            </a:r>
            <a:r>
              <a:rPr lang="en-US" sz="2800" dirty="0">
                <a:solidFill>
                  <a:schemeClr val="tx1"/>
                </a:solidFill>
              </a:rPr>
              <a:t> </a:t>
            </a:r>
            <a:r>
              <a:rPr lang="en-US" sz="2800" dirty="0" err="1">
                <a:solidFill>
                  <a:schemeClr val="tx1"/>
                </a:solidFill>
              </a:rPr>
              <a:t>bildiruvchi</a:t>
            </a:r>
            <a:r>
              <a:rPr lang="en-US" sz="2800" dirty="0">
                <a:solidFill>
                  <a:schemeClr val="tx1"/>
                </a:solidFill>
              </a:rPr>
              <a:t> </a:t>
            </a:r>
            <a:r>
              <a:rPr lang="en-US" sz="2800" dirty="0" err="1">
                <a:solidFill>
                  <a:schemeClr val="tx1"/>
                </a:solidFill>
              </a:rPr>
              <a:t>raqamlar</a:t>
            </a:r>
            <a:r>
              <a:rPr lang="en-US" sz="2800" dirty="0">
                <a:solidFill>
                  <a:schemeClr val="tx1"/>
                </a:solidFill>
              </a:rPr>
              <a:t> </a:t>
            </a:r>
            <a:r>
              <a:rPr lang="en-US" sz="2800" dirty="0" err="1">
                <a:solidFill>
                  <a:schemeClr val="tx1"/>
                </a:solidFill>
              </a:rPr>
              <a:t>qatoriga</a:t>
            </a:r>
            <a:r>
              <a:rPr lang="en-US" sz="2800" dirty="0">
                <a:solidFill>
                  <a:schemeClr val="tx1"/>
                </a:solidFill>
              </a:rPr>
              <a:t> </a:t>
            </a:r>
            <a:r>
              <a:rPr lang="en-US" sz="2800" dirty="0" err="1">
                <a:solidFill>
                  <a:schemeClr val="tx1"/>
                </a:solidFill>
              </a:rPr>
              <a:t>qo‘shishmaydi</a:t>
            </a:r>
            <a:r>
              <a:rPr lang="en-US" sz="2800" dirty="0">
                <a:solidFill>
                  <a:schemeClr val="tx1"/>
                </a:solidFill>
              </a:rPr>
              <a:t>.</a:t>
            </a:r>
            <a:endParaRPr lang="ru-RU" sz="2800" dirty="0">
              <a:solidFill>
                <a:schemeClr val="tx1"/>
              </a:solidFill>
            </a:endParaRPr>
          </a:p>
        </p:txBody>
      </p:sp>
      <p:pic>
        <p:nvPicPr>
          <p:cNvPr id="11266" name="Picture 2" descr="2'nin Özel Anlamı: 2 Sayısının Enerjisi, Kader Ve Şans Üzerindeki Etkisi –  Spiritueller.N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7450" y="2057400"/>
            <a:ext cx="4754563" cy="34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0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Reja</a:t>
            </a:r>
            <a:r>
              <a:rPr lang="en-US" dirty="0" smtClean="0"/>
              <a:t>:</a:t>
            </a:r>
            <a:endParaRPr lang="ru-RU" dirty="0"/>
          </a:p>
        </p:txBody>
      </p:sp>
      <p:sp>
        <p:nvSpPr>
          <p:cNvPr id="3" name="Объект 2"/>
          <p:cNvSpPr>
            <a:spLocks noGrp="1"/>
          </p:cNvSpPr>
          <p:nvPr>
            <p:ph idx="1"/>
          </p:nvPr>
        </p:nvSpPr>
        <p:spPr/>
        <p:txBody>
          <a:bodyPr/>
          <a:lstStyle/>
          <a:p>
            <a:r>
              <a:rPr lang="en-US" dirty="0" smtClean="0"/>
              <a:t>1</a:t>
            </a:r>
            <a:r>
              <a:rPr lang="en-US" dirty="0"/>
              <a:t>. </a:t>
            </a:r>
            <a:r>
              <a:rPr lang="en-US" dirty="0" err="1"/>
              <a:t>Raqam</a:t>
            </a:r>
            <a:r>
              <a:rPr lang="en-US" dirty="0"/>
              <a:t> </a:t>
            </a:r>
            <a:r>
              <a:rPr lang="en-US" dirty="0" err="1"/>
              <a:t>va</a:t>
            </a:r>
            <a:r>
              <a:rPr lang="en-US" dirty="0"/>
              <a:t> son </a:t>
            </a:r>
            <a:r>
              <a:rPr lang="en-US" dirty="0" err="1"/>
              <a:t>so’zlarining</a:t>
            </a:r>
            <a:r>
              <a:rPr lang="en-US" dirty="0"/>
              <a:t> </a:t>
            </a:r>
            <a:r>
              <a:rPr lang="en-US" dirty="0" err="1" smtClean="0"/>
              <a:t>differensiatsiyasi</a:t>
            </a:r>
            <a:r>
              <a:rPr lang="en-US" dirty="0" smtClean="0"/>
              <a:t>.</a:t>
            </a:r>
          </a:p>
          <a:p>
            <a:r>
              <a:rPr lang="en-US" dirty="0" smtClean="0"/>
              <a:t>2. </a:t>
            </a:r>
            <a:r>
              <a:rPr lang="en-US" dirty="0" err="1" smtClean="0"/>
              <a:t>yetti</a:t>
            </a:r>
            <a:r>
              <a:rPr lang="en-US" dirty="0" smtClean="0"/>
              <a:t> </a:t>
            </a:r>
            <a:r>
              <a:rPr lang="en-US" dirty="0" err="1" smtClean="0"/>
              <a:t>raqamining</a:t>
            </a:r>
            <a:r>
              <a:rPr lang="en-US" dirty="0" smtClean="0"/>
              <a:t> </a:t>
            </a:r>
            <a:r>
              <a:rPr lang="en-US" dirty="0" err="1" smtClean="0"/>
              <a:t>bildirgan</a:t>
            </a:r>
            <a:r>
              <a:rPr lang="en-US" dirty="0" smtClean="0"/>
              <a:t> </a:t>
            </a:r>
            <a:r>
              <a:rPr lang="en-US" dirty="0" err="1" smtClean="0"/>
              <a:t>ramziy</a:t>
            </a:r>
            <a:r>
              <a:rPr lang="en-US" dirty="0" smtClean="0"/>
              <a:t> </a:t>
            </a:r>
            <a:r>
              <a:rPr lang="en-US" dirty="0" err="1" smtClean="0"/>
              <a:t>ma’nolari</a:t>
            </a:r>
            <a:r>
              <a:rPr lang="en-US" dirty="0" smtClean="0"/>
              <a:t>.</a:t>
            </a:r>
          </a:p>
          <a:p>
            <a:r>
              <a:rPr lang="en-US" dirty="0" smtClean="0"/>
              <a:t>3. </a:t>
            </a:r>
            <a:r>
              <a:rPr lang="en-US" dirty="0" err="1" smtClean="0"/>
              <a:t>qirq</a:t>
            </a:r>
            <a:r>
              <a:rPr lang="en-US" dirty="0" smtClean="0"/>
              <a:t> </a:t>
            </a:r>
            <a:r>
              <a:rPr lang="en-US" dirty="0" err="1" smtClean="0"/>
              <a:t>raqamining</a:t>
            </a:r>
            <a:r>
              <a:rPr lang="en-US" dirty="0" smtClean="0"/>
              <a:t> </a:t>
            </a:r>
            <a:r>
              <a:rPr lang="en-US" dirty="0" err="1" smtClean="0"/>
              <a:t>bildirgan</a:t>
            </a:r>
            <a:r>
              <a:rPr lang="en-US" dirty="0" smtClean="0"/>
              <a:t> </a:t>
            </a:r>
            <a:r>
              <a:rPr lang="en-US" dirty="0" err="1" smtClean="0"/>
              <a:t>ramziy</a:t>
            </a:r>
            <a:r>
              <a:rPr lang="en-US" dirty="0" smtClean="0"/>
              <a:t> </a:t>
            </a:r>
            <a:r>
              <a:rPr lang="en-US" dirty="0" err="1" smtClean="0"/>
              <a:t>ma’nolari</a:t>
            </a:r>
            <a:r>
              <a:rPr lang="en-US" dirty="0" smtClean="0"/>
              <a:t>.</a:t>
            </a:r>
          </a:p>
          <a:p>
            <a:r>
              <a:rPr lang="en-US" dirty="0" smtClean="0"/>
              <a:t>4. </a:t>
            </a:r>
            <a:r>
              <a:rPr lang="en-US" dirty="0" err="1" smtClean="0"/>
              <a:t>boshqa</a:t>
            </a:r>
            <a:r>
              <a:rPr lang="en-US" dirty="0" smtClean="0"/>
              <a:t> </a:t>
            </a:r>
            <a:r>
              <a:rPr lang="en-US" dirty="0" err="1" smtClean="0"/>
              <a:t>raqamlarning</a:t>
            </a:r>
            <a:r>
              <a:rPr lang="en-US" dirty="0" smtClean="0"/>
              <a:t> </a:t>
            </a:r>
            <a:r>
              <a:rPr lang="en-US" dirty="0" err="1" smtClean="0"/>
              <a:t>bildirgan</a:t>
            </a:r>
            <a:r>
              <a:rPr lang="en-US" dirty="0" smtClean="0"/>
              <a:t> </a:t>
            </a:r>
            <a:r>
              <a:rPr lang="en-US" dirty="0" err="1" smtClean="0"/>
              <a:t>ramziy</a:t>
            </a:r>
            <a:r>
              <a:rPr lang="en-US" dirty="0" smtClean="0"/>
              <a:t> </a:t>
            </a:r>
            <a:r>
              <a:rPr lang="en-US" dirty="0" err="1" smtClean="0"/>
              <a:t>ma’nolari</a:t>
            </a:r>
            <a:r>
              <a:rPr lang="en-US" dirty="0" smtClean="0"/>
              <a:t>.</a:t>
            </a:r>
            <a:endParaRPr lang="ru-RU" dirty="0"/>
          </a:p>
        </p:txBody>
      </p:sp>
    </p:spTree>
    <p:extLst>
      <p:ext uri="{BB962C8B-B14F-4D97-AF65-F5344CB8AC3E}">
        <p14:creationId xmlns:p14="http://schemas.microsoft.com/office/powerpoint/2010/main" val="2119535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a:bodyPr>
          <a:lstStyle/>
          <a:p>
            <a:r>
              <a:rPr lang="en-US" sz="2800" dirty="0" err="1">
                <a:solidFill>
                  <a:schemeClr val="tx1"/>
                </a:solidFill>
              </a:rPr>
              <a:t>Lekin</a:t>
            </a:r>
            <a:r>
              <a:rPr lang="en-US" sz="2800" dirty="0">
                <a:solidFill>
                  <a:schemeClr val="tx1"/>
                </a:solidFill>
              </a:rPr>
              <a:t> </a:t>
            </a:r>
            <a:r>
              <a:rPr lang="en-US" sz="2800" dirty="0" err="1">
                <a:solidFill>
                  <a:schemeClr val="tx1"/>
                </a:solidFill>
              </a:rPr>
              <a:t>ikki</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ko‘pgina</a:t>
            </a:r>
            <a:r>
              <a:rPr lang="en-US" sz="2800" dirty="0">
                <a:solidFill>
                  <a:schemeClr val="tx1"/>
                </a:solidFill>
              </a:rPr>
              <a:t> </a:t>
            </a:r>
            <a:r>
              <a:rPr lang="en-US" sz="2800" dirty="0" err="1">
                <a:solidFill>
                  <a:schemeClr val="tx1"/>
                </a:solidFill>
              </a:rPr>
              <a:t>xalqlarda</a:t>
            </a:r>
            <a:r>
              <a:rPr lang="en-US" sz="2800" dirty="0">
                <a:solidFill>
                  <a:schemeClr val="tx1"/>
                </a:solidFill>
              </a:rPr>
              <a:t> </a:t>
            </a:r>
            <a:r>
              <a:rPr lang="en-US" sz="2800" dirty="0" err="1">
                <a:solidFill>
                  <a:schemeClr val="tx1"/>
                </a:solidFill>
              </a:rPr>
              <a:t>qo‘rquvga</a:t>
            </a:r>
            <a:r>
              <a:rPr lang="en-US" sz="2800" dirty="0">
                <a:solidFill>
                  <a:schemeClr val="tx1"/>
                </a:solidFill>
              </a:rPr>
              <a:t> </a:t>
            </a:r>
            <a:r>
              <a:rPr lang="en-US" sz="2800" dirty="0" err="1">
                <a:solidFill>
                  <a:schemeClr val="tx1"/>
                </a:solidFill>
              </a:rPr>
              <a:t>soluvchi</a:t>
            </a:r>
            <a:r>
              <a:rPr lang="en-US" sz="2800" dirty="0">
                <a:solidFill>
                  <a:schemeClr val="tx1"/>
                </a:solidFill>
              </a:rPr>
              <a:t> </a:t>
            </a:r>
            <a:r>
              <a:rPr lang="en-US" sz="2800" dirty="0" err="1">
                <a:solidFill>
                  <a:schemeClr val="tx1"/>
                </a:solidFill>
              </a:rPr>
              <a:t>raqam</a:t>
            </a:r>
            <a:r>
              <a:rPr lang="en-US" sz="2800" dirty="0">
                <a:solidFill>
                  <a:schemeClr val="tx1"/>
                </a:solidFill>
              </a:rPr>
              <a:t> </a:t>
            </a:r>
            <a:r>
              <a:rPr lang="en-US" sz="2800" dirty="0" err="1">
                <a:solidFill>
                  <a:schemeClr val="tx1"/>
                </a:solidFill>
              </a:rPr>
              <a:t>hisoblanadi</a:t>
            </a:r>
            <a:r>
              <a:rPr lang="en-US" sz="2800" dirty="0">
                <a:solidFill>
                  <a:schemeClr val="tx1"/>
                </a:solidFill>
              </a:rPr>
              <a:t>. </a:t>
            </a:r>
            <a:r>
              <a:rPr lang="en-US" sz="2800" dirty="0" err="1">
                <a:solidFill>
                  <a:schemeClr val="tx1"/>
                </a:solidFill>
              </a:rPr>
              <a:t>Masalan</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kunda</a:t>
            </a:r>
            <a:r>
              <a:rPr lang="en-US" sz="2800" dirty="0">
                <a:solidFill>
                  <a:schemeClr val="tx1"/>
                </a:solidFill>
              </a:rPr>
              <a:t> </a:t>
            </a:r>
            <a:r>
              <a:rPr lang="en-US" sz="2800" dirty="0" err="1">
                <a:solidFill>
                  <a:schemeClr val="tx1"/>
                </a:solidFill>
              </a:rPr>
              <a:t>ikkita</a:t>
            </a:r>
            <a:r>
              <a:rPr lang="en-US" sz="2800" dirty="0">
                <a:solidFill>
                  <a:schemeClr val="tx1"/>
                </a:solidFill>
              </a:rPr>
              <a:t> </a:t>
            </a:r>
            <a:r>
              <a:rPr lang="en-US" sz="2800" dirty="0" err="1">
                <a:solidFill>
                  <a:schemeClr val="tx1"/>
                </a:solidFill>
              </a:rPr>
              <a:t>to‘y</a:t>
            </a:r>
            <a:r>
              <a:rPr lang="en-US" sz="2800" dirty="0">
                <a:solidFill>
                  <a:schemeClr val="tx1"/>
                </a:solidFill>
              </a:rPr>
              <a:t> </a:t>
            </a:r>
            <a:r>
              <a:rPr lang="en-US" sz="2800" dirty="0" err="1">
                <a:solidFill>
                  <a:schemeClr val="tx1"/>
                </a:solidFill>
              </a:rPr>
              <a:t>bo‘lishi</a:t>
            </a:r>
            <a:r>
              <a:rPr lang="en-US" sz="2800" dirty="0">
                <a:solidFill>
                  <a:schemeClr val="tx1"/>
                </a:solidFill>
              </a:rPr>
              <a:t> </a:t>
            </a:r>
            <a:r>
              <a:rPr lang="en-US" sz="2800" dirty="0" err="1">
                <a:solidFill>
                  <a:schemeClr val="tx1"/>
                </a:solidFill>
              </a:rPr>
              <a:t>mumkin</a:t>
            </a:r>
            <a:r>
              <a:rPr lang="en-US" sz="2800" dirty="0">
                <a:solidFill>
                  <a:schemeClr val="tx1"/>
                </a:solidFill>
              </a:rPr>
              <a:t> </a:t>
            </a:r>
            <a:r>
              <a:rPr lang="en-US" sz="2800" dirty="0" err="1">
                <a:solidFill>
                  <a:schemeClr val="tx1"/>
                </a:solidFill>
              </a:rPr>
              <a:t>emas</a:t>
            </a:r>
            <a:r>
              <a:rPr lang="en-US" sz="2800" dirty="0">
                <a:solidFill>
                  <a:schemeClr val="tx1"/>
                </a:solidFill>
              </a:rPr>
              <a:t>, </a:t>
            </a:r>
            <a:r>
              <a:rPr lang="en-US" sz="2800" dirty="0" err="1">
                <a:solidFill>
                  <a:schemeClr val="tx1"/>
                </a:solidFill>
              </a:rPr>
              <a:t>ikki</a:t>
            </a:r>
            <a:r>
              <a:rPr lang="en-US" sz="2800" dirty="0">
                <a:solidFill>
                  <a:schemeClr val="tx1"/>
                </a:solidFill>
              </a:rPr>
              <a:t> </a:t>
            </a:r>
            <a:r>
              <a:rPr lang="en-US" sz="2800" dirty="0" err="1">
                <a:solidFill>
                  <a:schemeClr val="tx1"/>
                </a:solidFill>
              </a:rPr>
              <a:t>qarindosh</a:t>
            </a:r>
            <a:r>
              <a:rPr lang="en-US" sz="2800" dirty="0">
                <a:solidFill>
                  <a:schemeClr val="tx1"/>
                </a:solidFill>
              </a:rPr>
              <a:t> </a:t>
            </a:r>
            <a:r>
              <a:rPr lang="en-US" sz="2800" dirty="0" err="1">
                <a:solidFill>
                  <a:schemeClr val="tx1"/>
                </a:solidFill>
              </a:rPr>
              <a:t>oila</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uyda</a:t>
            </a:r>
            <a:r>
              <a:rPr lang="en-US" sz="2800" dirty="0">
                <a:solidFill>
                  <a:schemeClr val="tx1"/>
                </a:solidFill>
              </a:rPr>
              <a:t> </a:t>
            </a:r>
            <a:r>
              <a:rPr lang="en-US" sz="2800" dirty="0" err="1">
                <a:solidFill>
                  <a:schemeClr val="tx1"/>
                </a:solidFill>
              </a:rPr>
              <a:t>yashashi</a:t>
            </a:r>
            <a:r>
              <a:rPr lang="en-US" sz="2800" dirty="0">
                <a:solidFill>
                  <a:schemeClr val="tx1"/>
                </a:solidFill>
              </a:rPr>
              <a:t> </a:t>
            </a:r>
            <a:r>
              <a:rPr lang="en-US" sz="2800" dirty="0" err="1">
                <a:solidFill>
                  <a:schemeClr val="tx1"/>
                </a:solidFill>
              </a:rPr>
              <a:t>mumkin</a:t>
            </a:r>
            <a:r>
              <a:rPr lang="en-US" sz="2800" dirty="0">
                <a:solidFill>
                  <a:schemeClr val="tx1"/>
                </a:solidFill>
              </a:rPr>
              <a:t> </a:t>
            </a:r>
            <a:r>
              <a:rPr lang="en-US" sz="2800" dirty="0" err="1">
                <a:solidFill>
                  <a:schemeClr val="tx1"/>
                </a:solidFill>
              </a:rPr>
              <a:t>emas</a:t>
            </a:r>
            <a:r>
              <a:rPr lang="en-US" sz="2800" dirty="0">
                <a:solidFill>
                  <a:schemeClr val="tx1"/>
                </a:solidFill>
              </a:rPr>
              <a:t>, </a:t>
            </a:r>
            <a:r>
              <a:rPr lang="en-US" sz="2800" dirty="0" err="1">
                <a:solidFill>
                  <a:schemeClr val="tx1"/>
                </a:solidFill>
              </a:rPr>
              <a:t>hech</a:t>
            </a:r>
            <a:r>
              <a:rPr lang="en-US" sz="2800" dirty="0">
                <a:solidFill>
                  <a:schemeClr val="tx1"/>
                </a:solidFill>
              </a:rPr>
              <a:t> </a:t>
            </a:r>
            <a:r>
              <a:rPr lang="en-US" sz="2800" dirty="0" err="1">
                <a:solidFill>
                  <a:schemeClr val="tx1"/>
                </a:solidFill>
              </a:rPr>
              <a:t>kim</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vaqtning</a:t>
            </a:r>
            <a:r>
              <a:rPr lang="en-US" sz="2800" dirty="0">
                <a:solidFill>
                  <a:schemeClr val="tx1"/>
                </a:solidFill>
              </a:rPr>
              <a:t> </a:t>
            </a:r>
            <a:r>
              <a:rPr lang="en-US" sz="2800" dirty="0" err="1">
                <a:solidFill>
                  <a:schemeClr val="tx1"/>
                </a:solidFill>
              </a:rPr>
              <a:t>o‘zida</a:t>
            </a:r>
            <a:r>
              <a:rPr lang="en-US" sz="2800" dirty="0">
                <a:solidFill>
                  <a:schemeClr val="tx1"/>
                </a:solidFill>
              </a:rPr>
              <a:t> </a:t>
            </a:r>
            <a:r>
              <a:rPr lang="en-US" sz="2800" dirty="0" err="1">
                <a:solidFill>
                  <a:schemeClr val="tx1"/>
                </a:solidFill>
              </a:rPr>
              <a:t>ikki</a:t>
            </a:r>
            <a:r>
              <a:rPr lang="en-US" sz="2800" dirty="0">
                <a:solidFill>
                  <a:schemeClr val="tx1"/>
                </a:solidFill>
              </a:rPr>
              <a:t> </a:t>
            </a:r>
            <a:r>
              <a:rPr lang="en-US" sz="2800" dirty="0" err="1">
                <a:solidFill>
                  <a:schemeClr val="tx1"/>
                </a:solidFill>
              </a:rPr>
              <a:t>ish</a:t>
            </a:r>
            <a:r>
              <a:rPr lang="en-US" sz="2800" dirty="0">
                <a:solidFill>
                  <a:schemeClr val="tx1"/>
                </a:solidFill>
              </a:rPr>
              <a:t> </a:t>
            </a:r>
            <a:r>
              <a:rPr lang="en-US" sz="2800" dirty="0" err="1">
                <a:solidFill>
                  <a:schemeClr val="tx1"/>
                </a:solidFill>
              </a:rPr>
              <a:t>bilan</a:t>
            </a:r>
            <a:r>
              <a:rPr lang="en-US" sz="2800" dirty="0">
                <a:solidFill>
                  <a:schemeClr val="tx1"/>
                </a:solidFill>
              </a:rPr>
              <a:t> </a:t>
            </a:r>
            <a:r>
              <a:rPr lang="en-US" sz="2800" dirty="0" err="1">
                <a:solidFill>
                  <a:schemeClr val="tx1"/>
                </a:solidFill>
              </a:rPr>
              <a:t>mashg‘ul</a:t>
            </a:r>
            <a:r>
              <a:rPr lang="en-US" sz="2800" dirty="0">
                <a:solidFill>
                  <a:schemeClr val="tx1"/>
                </a:solidFill>
              </a:rPr>
              <a:t> </a:t>
            </a:r>
            <a:r>
              <a:rPr lang="en-US" sz="2800" dirty="0" err="1">
                <a:solidFill>
                  <a:schemeClr val="tx1"/>
                </a:solidFill>
              </a:rPr>
              <a:t>bo‘lishi</a:t>
            </a:r>
            <a:r>
              <a:rPr lang="en-US" sz="2800" dirty="0">
                <a:solidFill>
                  <a:schemeClr val="tx1"/>
                </a:solidFill>
              </a:rPr>
              <a:t> </a:t>
            </a:r>
            <a:r>
              <a:rPr lang="en-US" sz="2800" dirty="0" err="1">
                <a:solidFill>
                  <a:schemeClr val="tx1"/>
                </a:solidFill>
              </a:rPr>
              <a:t>mumkin</a:t>
            </a:r>
            <a:r>
              <a:rPr lang="en-US" sz="2800" dirty="0">
                <a:solidFill>
                  <a:schemeClr val="tx1"/>
                </a:solidFill>
              </a:rPr>
              <a:t> </a:t>
            </a:r>
            <a:r>
              <a:rPr lang="en-US" sz="2800" dirty="0" err="1">
                <a:solidFill>
                  <a:schemeClr val="tx1"/>
                </a:solidFill>
              </a:rPr>
              <a:t>emas</a:t>
            </a:r>
            <a:r>
              <a:rPr lang="en-US" sz="2800" dirty="0">
                <a:solidFill>
                  <a:schemeClr val="tx1"/>
                </a:solidFill>
              </a:rPr>
              <a:t>. </a:t>
            </a:r>
            <a:r>
              <a:rPr lang="en-US" sz="2800" dirty="0" err="1">
                <a:solidFill>
                  <a:schemeClr val="tx1"/>
                </a:solidFill>
              </a:rPr>
              <a:t>Yahudiy</a:t>
            </a:r>
            <a:r>
              <a:rPr lang="en-US" sz="2800" dirty="0">
                <a:solidFill>
                  <a:schemeClr val="tx1"/>
                </a:solidFill>
              </a:rPr>
              <a:t> </a:t>
            </a:r>
            <a:r>
              <a:rPr lang="en-US" sz="2800" dirty="0" err="1">
                <a:solidFill>
                  <a:schemeClr val="tx1"/>
                </a:solidFill>
              </a:rPr>
              <a:t>an’analarida</a:t>
            </a:r>
            <a:r>
              <a:rPr lang="en-US" sz="2800" dirty="0">
                <a:solidFill>
                  <a:schemeClr val="tx1"/>
                </a:solidFill>
              </a:rPr>
              <a:t> </a:t>
            </a:r>
            <a:r>
              <a:rPr lang="en-US" sz="2800" dirty="0" err="1">
                <a:solidFill>
                  <a:schemeClr val="tx1"/>
                </a:solidFill>
              </a:rPr>
              <a:t>inson</a:t>
            </a:r>
            <a:r>
              <a:rPr lang="en-US" sz="2800" dirty="0">
                <a:solidFill>
                  <a:schemeClr val="tx1"/>
                </a:solidFill>
              </a:rPr>
              <a:t> </a:t>
            </a:r>
            <a:r>
              <a:rPr lang="en-US" sz="2800" dirty="0" err="1">
                <a:solidFill>
                  <a:schemeClr val="tx1"/>
                </a:solidFill>
              </a:rPr>
              <a:t>ikki</a:t>
            </a:r>
            <a:r>
              <a:rPr lang="en-US" sz="2800" dirty="0">
                <a:solidFill>
                  <a:schemeClr val="tx1"/>
                </a:solidFill>
              </a:rPr>
              <a:t> </a:t>
            </a:r>
            <a:r>
              <a:rPr lang="en-US" sz="2800" dirty="0" err="1">
                <a:solidFill>
                  <a:schemeClr val="tx1"/>
                </a:solidFill>
              </a:rPr>
              <a:t>ayol</a:t>
            </a:r>
            <a:r>
              <a:rPr lang="en-US" sz="2800" dirty="0">
                <a:solidFill>
                  <a:schemeClr val="tx1"/>
                </a:solidFill>
              </a:rPr>
              <a:t>, </a:t>
            </a:r>
            <a:r>
              <a:rPr lang="en-US" sz="2800" dirty="0" err="1">
                <a:solidFill>
                  <a:schemeClr val="tx1"/>
                </a:solidFill>
              </a:rPr>
              <a:t>ikki</a:t>
            </a:r>
            <a:r>
              <a:rPr lang="en-US" sz="2800" dirty="0">
                <a:solidFill>
                  <a:schemeClr val="tx1"/>
                </a:solidFill>
              </a:rPr>
              <a:t> it </a:t>
            </a:r>
            <a:r>
              <a:rPr lang="en-US" sz="2800" dirty="0" err="1">
                <a:solidFill>
                  <a:schemeClr val="tx1"/>
                </a:solidFill>
              </a:rPr>
              <a:t>va</a:t>
            </a:r>
            <a:r>
              <a:rPr lang="en-US" sz="2800" dirty="0">
                <a:solidFill>
                  <a:schemeClr val="tx1"/>
                </a:solidFill>
              </a:rPr>
              <a:t> </a:t>
            </a:r>
            <a:r>
              <a:rPr lang="en-US" sz="2800" dirty="0" err="1">
                <a:solidFill>
                  <a:schemeClr val="tx1"/>
                </a:solidFill>
              </a:rPr>
              <a:t>ikki</a:t>
            </a:r>
            <a:r>
              <a:rPr lang="en-US" sz="2800" dirty="0">
                <a:solidFill>
                  <a:schemeClr val="tx1"/>
                </a:solidFill>
              </a:rPr>
              <a:t> </a:t>
            </a:r>
            <a:r>
              <a:rPr lang="en-US" sz="2800" dirty="0" err="1">
                <a:solidFill>
                  <a:schemeClr val="tx1"/>
                </a:solidFill>
              </a:rPr>
              <a:t>cho‘chqaning</a:t>
            </a:r>
            <a:r>
              <a:rPr lang="en-US" sz="2800" dirty="0">
                <a:solidFill>
                  <a:schemeClr val="tx1"/>
                </a:solidFill>
              </a:rPr>
              <a:t> </a:t>
            </a:r>
            <a:r>
              <a:rPr lang="en-US" sz="2800" dirty="0" err="1">
                <a:solidFill>
                  <a:schemeClr val="tx1"/>
                </a:solidFill>
              </a:rPr>
              <a:t>orasidan</a:t>
            </a:r>
            <a:r>
              <a:rPr lang="en-US" sz="2800" dirty="0">
                <a:solidFill>
                  <a:schemeClr val="tx1"/>
                </a:solidFill>
              </a:rPr>
              <a:t> </a:t>
            </a:r>
            <a:r>
              <a:rPr lang="en-US" sz="2800" dirty="0" err="1">
                <a:solidFill>
                  <a:schemeClr val="tx1"/>
                </a:solidFill>
              </a:rPr>
              <a:t>o‘tishi</a:t>
            </a:r>
            <a:r>
              <a:rPr lang="en-US" sz="2800" dirty="0">
                <a:solidFill>
                  <a:schemeClr val="tx1"/>
                </a:solidFill>
              </a:rPr>
              <a:t> </a:t>
            </a:r>
            <a:r>
              <a:rPr lang="en-US" sz="2800" dirty="0" err="1">
                <a:solidFill>
                  <a:schemeClr val="tx1"/>
                </a:solidFill>
              </a:rPr>
              <a:t>mumkin</a:t>
            </a:r>
            <a:r>
              <a:rPr lang="en-US" sz="2800" dirty="0">
                <a:solidFill>
                  <a:schemeClr val="tx1"/>
                </a:solidFill>
              </a:rPr>
              <a:t> </a:t>
            </a:r>
            <a:r>
              <a:rPr lang="en-US" sz="2800" dirty="0" err="1">
                <a:solidFill>
                  <a:schemeClr val="tx1"/>
                </a:solidFill>
              </a:rPr>
              <a:t>emas</a:t>
            </a:r>
            <a:r>
              <a:rPr lang="en-US" sz="2800" dirty="0">
                <a:solidFill>
                  <a:schemeClr val="tx1"/>
                </a:solidFill>
              </a:rPr>
              <a:t>. </a:t>
            </a:r>
            <a:r>
              <a:rPr lang="en-US" sz="2800" dirty="0" err="1">
                <a:solidFill>
                  <a:schemeClr val="tx1"/>
                </a:solidFill>
              </a:rPr>
              <a:t>Xristian</a:t>
            </a:r>
            <a:r>
              <a:rPr lang="en-US" sz="2800" dirty="0">
                <a:solidFill>
                  <a:schemeClr val="tx1"/>
                </a:solidFill>
              </a:rPr>
              <a:t> </a:t>
            </a:r>
            <a:r>
              <a:rPr lang="en-US" sz="2800" dirty="0" err="1">
                <a:solidFill>
                  <a:schemeClr val="tx1"/>
                </a:solidFill>
              </a:rPr>
              <a:t>Misr</a:t>
            </a:r>
            <a:r>
              <a:rPr lang="en-US" sz="2800" dirty="0">
                <a:solidFill>
                  <a:schemeClr val="tx1"/>
                </a:solidFill>
              </a:rPr>
              <a:t> </a:t>
            </a:r>
            <a:r>
              <a:rPr lang="en-US" sz="2800" dirty="0" err="1">
                <a:solidFill>
                  <a:schemeClr val="tx1"/>
                </a:solidFill>
              </a:rPr>
              <a:t>qishloqlarida</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kunda</a:t>
            </a:r>
            <a:r>
              <a:rPr lang="en-US" sz="2800" dirty="0">
                <a:solidFill>
                  <a:schemeClr val="tx1"/>
                </a:solidFill>
              </a:rPr>
              <a:t> </a:t>
            </a:r>
            <a:r>
              <a:rPr lang="en-US" sz="2800" dirty="0" err="1">
                <a:solidFill>
                  <a:schemeClr val="tx1"/>
                </a:solidFill>
              </a:rPr>
              <a:t>ikki</a:t>
            </a:r>
            <a:r>
              <a:rPr lang="en-US" sz="2800" dirty="0">
                <a:solidFill>
                  <a:schemeClr val="tx1"/>
                </a:solidFill>
              </a:rPr>
              <a:t> </a:t>
            </a:r>
            <a:r>
              <a:rPr lang="en-US" sz="2800" dirty="0" err="1">
                <a:solidFill>
                  <a:schemeClr val="tx1"/>
                </a:solidFill>
              </a:rPr>
              <a:t>chaqaloq</a:t>
            </a:r>
            <a:r>
              <a:rPr lang="en-US" sz="2800" dirty="0">
                <a:solidFill>
                  <a:schemeClr val="tx1"/>
                </a:solidFill>
              </a:rPr>
              <a:t> </a:t>
            </a:r>
            <a:r>
              <a:rPr lang="en-US" sz="2800" dirty="0" err="1">
                <a:solidFill>
                  <a:schemeClr val="tx1"/>
                </a:solidFill>
              </a:rPr>
              <a:t>cho‘qintirilishi</a:t>
            </a:r>
            <a:r>
              <a:rPr lang="en-US" sz="2800" dirty="0">
                <a:solidFill>
                  <a:schemeClr val="tx1"/>
                </a:solidFill>
              </a:rPr>
              <a:t> </a:t>
            </a:r>
            <a:r>
              <a:rPr lang="en-US" sz="2800" dirty="0" err="1">
                <a:solidFill>
                  <a:schemeClr val="tx1"/>
                </a:solidFill>
              </a:rPr>
              <a:t>mumkin</a:t>
            </a:r>
            <a:r>
              <a:rPr lang="en-US" sz="2800" dirty="0">
                <a:solidFill>
                  <a:schemeClr val="tx1"/>
                </a:solidFill>
              </a:rPr>
              <a:t> </a:t>
            </a:r>
            <a:r>
              <a:rPr lang="en-US" sz="2800" dirty="0" err="1">
                <a:solidFill>
                  <a:schemeClr val="tx1"/>
                </a:solidFill>
              </a:rPr>
              <a:t>emas</a:t>
            </a:r>
            <a:r>
              <a:rPr lang="en-US" sz="2800" dirty="0">
                <a:solidFill>
                  <a:schemeClr val="tx1"/>
                </a:solidFill>
              </a:rPr>
              <a:t>, agar </a:t>
            </a:r>
            <a:r>
              <a:rPr lang="en-US" sz="2800" dirty="0" err="1">
                <a:solidFill>
                  <a:schemeClr val="tx1"/>
                </a:solidFill>
              </a:rPr>
              <a:t>shunday</a:t>
            </a:r>
            <a:r>
              <a:rPr lang="en-US" sz="2800" dirty="0">
                <a:solidFill>
                  <a:schemeClr val="tx1"/>
                </a:solidFill>
              </a:rPr>
              <a:t> </a:t>
            </a:r>
            <a:r>
              <a:rPr lang="en-US" sz="2800" dirty="0" err="1">
                <a:solidFill>
                  <a:schemeClr val="tx1"/>
                </a:solidFill>
              </a:rPr>
              <a:t>qilinsa</a:t>
            </a:r>
            <a:r>
              <a:rPr lang="en-US" sz="2800" dirty="0">
                <a:solidFill>
                  <a:schemeClr val="tx1"/>
                </a:solidFill>
              </a:rPr>
              <a:t>, </a:t>
            </a:r>
            <a:r>
              <a:rPr lang="en-US" sz="2800" dirty="0" err="1">
                <a:solidFill>
                  <a:schemeClr val="tx1"/>
                </a:solidFill>
              </a:rPr>
              <a:t>ulardan</a:t>
            </a:r>
            <a:r>
              <a:rPr lang="en-US" sz="2800" dirty="0">
                <a:solidFill>
                  <a:schemeClr val="tx1"/>
                </a:solidFill>
              </a:rPr>
              <a:t> </a:t>
            </a:r>
            <a:r>
              <a:rPr lang="en-US" sz="2800" dirty="0" err="1">
                <a:solidFill>
                  <a:schemeClr val="tx1"/>
                </a:solidFill>
              </a:rPr>
              <a:t>biri</a:t>
            </a:r>
            <a:r>
              <a:rPr lang="en-US" sz="2800" dirty="0">
                <a:solidFill>
                  <a:schemeClr val="tx1"/>
                </a:solidFill>
              </a:rPr>
              <a:t> </a:t>
            </a:r>
            <a:r>
              <a:rPr lang="en-US" sz="2800" dirty="0" err="1">
                <a:solidFill>
                  <a:schemeClr val="tx1"/>
                </a:solidFill>
              </a:rPr>
              <a:t>o‘lishi</a:t>
            </a:r>
            <a:r>
              <a:rPr lang="en-US" sz="2800" dirty="0">
                <a:solidFill>
                  <a:schemeClr val="tx1"/>
                </a:solidFill>
              </a:rPr>
              <a:t> </a:t>
            </a:r>
            <a:r>
              <a:rPr lang="en-US" sz="2800" dirty="0" err="1">
                <a:solidFill>
                  <a:schemeClr val="tx1"/>
                </a:solidFill>
              </a:rPr>
              <a:t>mumkin</a:t>
            </a:r>
            <a:r>
              <a:rPr lang="en-US" sz="2800" dirty="0">
                <a:solidFill>
                  <a:schemeClr val="tx1"/>
                </a:solidFill>
              </a:rPr>
              <a:t> </a:t>
            </a:r>
            <a:r>
              <a:rPr lang="en-US" sz="2800" dirty="0" err="1">
                <a:solidFill>
                  <a:schemeClr val="tx1"/>
                </a:solidFill>
              </a:rPr>
              <a:t>ekan</a:t>
            </a:r>
            <a:r>
              <a:rPr lang="en-US" sz="2800" dirty="0">
                <a:solidFill>
                  <a:schemeClr val="tx1"/>
                </a:solidFill>
              </a:rPr>
              <a:t> . </a:t>
            </a:r>
            <a:r>
              <a:rPr lang="en-US" sz="2800" dirty="0" err="1">
                <a:solidFill>
                  <a:schemeClr val="tx1"/>
                </a:solidFill>
              </a:rPr>
              <a:t>Ikki</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qarama-qarshilikni</a:t>
            </a:r>
            <a:r>
              <a:rPr lang="en-US" sz="2800" dirty="0">
                <a:solidFill>
                  <a:schemeClr val="tx1"/>
                </a:solidFill>
              </a:rPr>
              <a:t> </a:t>
            </a:r>
            <a:r>
              <a:rPr lang="en-US" sz="2800" dirty="0" err="1">
                <a:solidFill>
                  <a:schemeClr val="tx1"/>
                </a:solidFill>
              </a:rPr>
              <a:t>bildiradi</a:t>
            </a:r>
            <a:r>
              <a:rPr lang="en-US" sz="2800" dirty="0">
                <a:solidFill>
                  <a:schemeClr val="tx1"/>
                </a:solidFill>
              </a:rPr>
              <a:t>. </a:t>
            </a:r>
            <a:r>
              <a:rPr lang="en-US" sz="2800" dirty="0" err="1">
                <a:solidFill>
                  <a:schemeClr val="tx1"/>
                </a:solidFill>
              </a:rPr>
              <a:t>Masalan</a:t>
            </a:r>
            <a:r>
              <a:rPr lang="en-US" sz="2800" dirty="0">
                <a:solidFill>
                  <a:schemeClr val="tx1"/>
                </a:solidFill>
              </a:rPr>
              <a:t>: </a:t>
            </a:r>
            <a:r>
              <a:rPr lang="en-US" sz="2800" dirty="0" err="1">
                <a:solidFill>
                  <a:schemeClr val="tx1"/>
                </a:solidFill>
              </a:rPr>
              <a:t>yaxshi</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yomon</a:t>
            </a:r>
            <a:r>
              <a:rPr lang="en-US" sz="2800" dirty="0">
                <a:solidFill>
                  <a:schemeClr val="tx1"/>
                </a:solidFill>
              </a:rPr>
              <a:t>, </a:t>
            </a:r>
            <a:r>
              <a:rPr lang="en-US" sz="2800" dirty="0" err="1">
                <a:solidFill>
                  <a:schemeClr val="tx1"/>
                </a:solidFill>
              </a:rPr>
              <a:t>oq</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qora</a:t>
            </a:r>
            <a:r>
              <a:rPr lang="en-US" sz="2800" dirty="0">
                <a:solidFill>
                  <a:schemeClr val="tx1"/>
                </a:solidFill>
              </a:rPr>
              <a:t>, </a:t>
            </a:r>
            <a:r>
              <a:rPr lang="en-US" sz="2800" dirty="0" err="1">
                <a:solidFill>
                  <a:schemeClr val="tx1"/>
                </a:solidFill>
              </a:rPr>
              <a:t>zulmat</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ziyo</a:t>
            </a:r>
            <a:r>
              <a:rPr lang="en-US" sz="2800" dirty="0">
                <a:solidFill>
                  <a:schemeClr val="tx1"/>
                </a:solidFill>
              </a:rPr>
              <a:t>, </a:t>
            </a:r>
            <a:r>
              <a:rPr lang="en-US" sz="2800" dirty="0" err="1">
                <a:solidFill>
                  <a:schemeClr val="tx1"/>
                </a:solidFill>
              </a:rPr>
              <a:t>dunyo</a:t>
            </a:r>
            <a:r>
              <a:rPr lang="en-US" sz="2800" dirty="0">
                <a:solidFill>
                  <a:schemeClr val="tx1"/>
                </a:solidFill>
              </a:rPr>
              <a:t> </a:t>
            </a:r>
            <a:r>
              <a:rPr lang="en-US" sz="2800" dirty="0" err="1">
                <a:solidFill>
                  <a:schemeClr val="tx1"/>
                </a:solidFill>
              </a:rPr>
              <a:t>va</a:t>
            </a:r>
            <a:r>
              <a:rPr lang="en-US" sz="2800" dirty="0">
                <a:solidFill>
                  <a:schemeClr val="tx1"/>
                </a:solidFill>
              </a:rPr>
              <a:t> u </a:t>
            </a:r>
            <a:r>
              <a:rPr lang="en-US" sz="2800" dirty="0" err="1">
                <a:solidFill>
                  <a:schemeClr val="tx1"/>
                </a:solidFill>
              </a:rPr>
              <a:t>dunyo</a:t>
            </a:r>
            <a:r>
              <a:rPr lang="en-US" sz="2800" dirty="0">
                <a:solidFill>
                  <a:schemeClr val="tx1"/>
                </a:solidFill>
              </a:rPr>
              <a:t> </a:t>
            </a:r>
            <a:r>
              <a:rPr lang="en-US" sz="2800" dirty="0" err="1">
                <a:solidFill>
                  <a:schemeClr val="tx1"/>
                </a:solidFill>
              </a:rPr>
              <a:t>kabilar</a:t>
            </a:r>
            <a:r>
              <a:rPr lang="en-US" sz="2800" dirty="0">
                <a:solidFill>
                  <a:schemeClr val="tx1"/>
                </a:solidFill>
              </a:rPr>
              <a:t>.</a:t>
            </a:r>
            <a:endParaRPr lang="ru-RU" sz="2800" dirty="0">
              <a:solidFill>
                <a:schemeClr val="tx1"/>
              </a:solidFill>
            </a:endParaRPr>
          </a:p>
        </p:txBody>
      </p:sp>
    </p:spTree>
    <p:extLst>
      <p:ext uri="{BB962C8B-B14F-4D97-AF65-F5344CB8AC3E}">
        <p14:creationId xmlns:p14="http://schemas.microsoft.com/office/powerpoint/2010/main" val="288421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Uch</a:t>
            </a:r>
            <a:r>
              <a:rPr lang="en-US" b="1" dirty="0"/>
              <a:t> </a:t>
            </a:r>
            <a:r>
              <a:rPr lang="en-US" b="1" dirty="0" err="1"/>
              <a:t>raqami</a:t>
            </a:r>
            <a:endParaRPr lang="ru-RU" dirty="0"/>
          </a:p>
        </p:txBody>
      </p:sp>
      <p:sp>
        <p:nvSpPr>
          <p:cNvPr id="3" name="Объект 2"/>
          <p:cNvSpPr>
            <a:spLocks noGrp="1"/>
          </p:cNvSpPr>
          <p:nvPr>
            <p:ph idx="1"/>
          </p:nvPr>
        </p:nvSpPr>
        <p:spPr/>
        <p:txBody>
          <a:bodyPr>
            <a:noAutofit/>
          </a:bodyPr>
          <a:lstStyle/>
          <a:p>
            <a:pPr algn="just"/>
            <a:r>
              <a:rPr lang="en-US" sz="2800" dirty="0" err="1">
                <a:solidFill>
                  <a:schemeClr val="tx1"/>
                </a:solidFill>
              </a:rPr>
              <a:t>Uch</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butun</a:t>
            </a:r>
            <a:r>
              <a:rPr lang="en-US" sz="2800" dirty="0">
                <a:solidFill>
                  <a:schemeClr val="tx1"/>
                </a:solidFill>
              </a:rPr>
              <a:t> </a:t>
            </a:r>
            <a:r>
              <a:rPr lang="en-US" sz="2800" dirty="0" err="1">
                <a:solidFill>
                  <a:schemeClr val="tx1"/>
                </a:solidFill>
              </a:rPr>
              <a:t>dunyo</a:t>
            </a:r>
            <a:r>
              <a:rPr lang="en-US" sz="2800" dirty="0">
                <a:solidFill>
                  <a:schemeClr val="tx1"/>
                </a:solidFill>
              </a:rPr>
              <a:t> </a:t>
            </a:r>
            <a:r>
              <a:rPr lang="en-US" sz="2800" dirty="0" err="1">
                <a:solidFill>
                  <a:schemeClr val="tx1"/>
                </a:solidFill>
              </a:rPr>
              <a:t>xalqlarida</a:t>
            </a:r>
            <a:r>
              <a:rPr lang="en-US" sz="2800" dirty="0">
                <a:solidFill>
                  <a:schemeClr val="tx1"/>
                </a:solidFill>
              </a:rPr>
              <a:t> </a:t>
            </a:r>
            <a:r>
              <a:rPr lang="en-US" sz="2800" dirty="0" err="1">
                <a:solidFill>
                  <a:schemeClr val="tx1"/>
                </a:solidFill>
              </a:rPr>
              <a:t>muqaddas</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muhim</a:t>
            </a:r>
            <a:r>
              <a:rPr lang="en-US" sz="2800" dirty="0">
                <a:solidFill>
                  <a:schemeClr val="tx1"/>
                </a:solidFill>
              </a:rPr>
              <a:t> </a:t>
            </a:r>
            <a:r>
              <a:rPr lang="en-US" sz="2800" dirty="0" err="1">
                <a:solidFill>
                  <a:schemeClr val="tx1"/>
                </a:solidFill>
              </a:rPr>
              <a:t>bo‘lgan</a:t>
            </a:r>
            <a:r>
              <a:rPr lang="en-US" sz="2800" dirty="0">
                <a:solidFill>
                  <a:schemeClr val="tx1"/>
                </a:solidFill>
              </a:rPr>
              <a:t> </a:t>
            </a:r>
            <a:r>
              <a:rPr lang="en-US" sz="2800" dirty="0" err="1">
                <a:solidFill>
                  <a:schemeClr val="tx1"/>
                </a:solidFill>
              </a:rPr>
              <a:t>raqam</a:t>
            </a:r>
            <a:r>
              <a:rPr lang="en-US" sz="2800" dirty="0">
                <a:solidFill>
                  <a:schemeClr val="tx1"/>
                </a:solidFill>
              </a:rPr>
              <a:t> </a:t>
            </a:r>
            <a:r>
              <a:rPr lang="en-US" sz="2800" dirty="0" err="1">
                <a:solidFill>
                  <a:schemeClr val="tx1"/>
                </a:solidFill>
              </a:rPr>
              <a:t>hisoblanadi</a:t>
            </a:r>
            <a:r>
              <a:rPr lang="en-US" sz="2800" dirty="0">
                <a:solidFill>
                  <a:schemeClr val="tx1"/>
                </a:solidFill>
              </a:rPr>
              <a:t>. </a:t>
            </a:r>
            <a:r>
              <a:rPr lang="en-US" sz="2800" dirty="0" err="1">
                <a:solidFill>
                  <a:schemeClr val="tx1"/>
                </a:solidFill>
              </a:rPr>
              <a:t>Turkiy</a:t>
            </a:r>
            <a:r>
              <a:rPr lang="en-US" sz="2800" dirty="0">
                <a:solidFill>
                  <a:schemeClr val="tx1"/>
                </a:solidFill>
              </a:rPr>
              <a:t> </a:t>
            </a:r>
            <a:r>
              <a:rPr lang="en-US" sz="2800" dirty="0" err="1">
                <a:solidFill>
                  <a:schemeClr val="tx1"/>
                </a:solidFill>
              </a:rPr>
              <a:t>xalqlarda</a:t>
            </a:r>
            <a:r>
              <a:rPr lang="en-US" sz="2800" dirty="0">
                <a:solidFill>
                  <a:schemeClr val="tx1"/>
                </a:solidFill>
              </a:rPr>
              <a:t> </a:t>
            </a:r>
            <a:r>
              <a:rPr lang="en-US" sz="2800" dirty="0" err="1">
                <a:solidFill>
                  <a:schemeClr val="tx1"/>
                </a:solidFill>
              </a:rPr>
              <a:t>bu</a:t>
            </a:r>
            <a:r>
              <a:rPr lang="en-US" sz="2800" dirty="0">
                <a:solidFill>
                  <a:schemeClr val="tx1"/>
                </a:solidFill>
              </a:rPr>
              <a:t> </a:t>
            </a:r>
            <a:r>
              <a:rPr lang="en-US" sz="2800" dirty="0" err="1">
                <a:solidFill>
                  <a:schemeClr val="tx1"/>
                </a:solidFill>
              </a:rPr>
              <a:t>raqamning</a:t>
            </a:r>
            <a:r>
              <a:rPr lang="en-US" sz="2800" dirty="0">
                <a:solidFill>
                  <a:schemeClr val="tx1"/>
                </a:solidFill>
              </a:rPr>
              <a:t> </a:t>
            </a:r>
            <a:r>
              <a:rPr lang="en-US" sz="2800" dirty="0" err="1">
                <a:solidFill>
                  <a:schemeClr val="tx1"/>
                </a:solidFill>
              </a:rPr>
              <a:t>muqaddas</a:t>
            </a:r>
            <a:r>
              <a:rPr lang="en-US" sz="2800" dirty="0">
                <a:solidFill>
                  <a:schemeClr val="tx1"/>
                </a:solidFill>
              </a:rPr>
              <a:t> </a:t>
            </a:r>
            <a:r>
              <a:rPr lang="en-US" sz="2800" dirty="0" err="1">
                <a:solidFill>
                  <a:schemeClr val="tx1"/>
                </a:solidFill>
              </a:rPr>
              <a:t>bo‘lishining</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sababi</a:t>
            </a:r>
            <a:r>
              <a:rPr lang="en-US" sz="2800" dirty="0">
                <a:solidFill>
                  <a:schemeClr val="tx1"/>
                </a:solidFill>
              </a:rPr>
              <a:t> shamanist </a:t>
            </a:r>
            <a:r>
              <a:rPr lang="en-US" sz="2800" dirty="0" err="1">
                <a:solidFill>
                  <a:schemeClr val="tx1"/>
                </a:solidFill>
              </a:rPr>
              <a:t>dinida</a:t>
            </a:r>
            <a:r>
              <a:rPr lang="en-US" sz="2800" dirty="0">
                <a:solidFill>
                  <a:schemeClr val="tx1"/>
                </a:solidFill>
              </a:rPr>
              <a:t> </a:t>
            </a:r>
            <a:r>
              <a:rPr lang="en-US" sz="2800" dirty="0" err="1">
                <a:solidFill>
                  <a:schemeClr val="tx1"/>
                </a:solidFill>
              </a:rPr>
              <a:t>dunyo</a:t>
            </a:r>
            <a:r>
              <a:rPr lang="en-US" sz="2800" dirty="0">
                <a:solidFill>
                  <a:schemeClr val="tx1"/>
                </a:solidFill>
              </a:rPr>
              <a:t> </a:t>
            </a:r>
            <a:r>
              <a:rPr lang="en-US" sz="2800" dirty="0" err="1">
                <a:solidFill>
                  <a:schemeClr val="tx1"/>
                </a:solidFill>
              </a:rPr>
              <a:t>uch</a:t>
            </a:r>
            <a:r>
              <a:rPr lang="en-US" sz="2800" dirty="0">
                <a:solidFill>
                  <a:schemeClr val="tx1"/>
                </a:solidFill>
              </a:rPr>
              <a:t> </a:t>
            </a:r>
            <a:r>
              <a:rPr lang="en-US" sz="2800" dirty="0" err="1">
                <a:solidFill>
                  <a:schemeClr val="tx1"/>
                </a:solidFill>
              </a:rPr>
              <a:t>qavatli</a:t>
            </a:r>
            <a:r>
              <a:rPr lang="en-US" sz="2800" dirty="0">
                <a:solidFill>
                  <a:schemeClr val="tx1"/>
                </a:solidFill>
              </a:rPr>
              <a:t> deb </a:t>
            </a:r>
            <a:r>
              <a:rPr lang="en-US" sz="2800" dirty="0" err="1">
                <a:solidFill>
                  <a:schemeClr val="tx1"/>
                </a:solidFill>
              </a:rPr>
              <a:t>tasavvur</a:t>
            </a:r>
            <a:r>
              <a:rPr lang="en-US" sz="2800" dirty="0">
                <a:solidFill>
                  <a:schemeClr val="tx1"/>
                </a:solidFill>
              </a:rPr>
              <a:t> </a:t>
            </a:r>
            <a:r>
              <a:rPr lang="en-US" sz="2800" dirty="0" err="1">
                <a:solidFill>
                  <a:schemeClr val="tx1"/>
                </a:solidFill>
              </a:rPr>
              <a:t>qilishgan</a:t>
            </a:r>
            <a:r>
              <a:rPr lang="en-US" sz="2800" dirty="0">
                <a:solidFill>
                  <a:schemeClr val="tx1"/>
                </a:solidFill>
              </a:rPr>
              <a:t>. </a:t>
            </a:r>
            <a:r>
              <a:rPr lang="en-US" sz="2800" dirty="0" err="1">
                <a:solidFill>
                  <a:schemeClr val="tx1"/>
                </a:solidFill>
              </a:rPr>
              <a:t>Birinchi</a:t>
            </a:r>
            <a:r>
              <a:rPr lang="en-US" sz="2800" dirty="0">
                <a:solidFill>
                  <a:schemeClr val="tx1"/>
                </a:solidFill>
              </a:rPr>
              <a:t> </a:t>
            </a:r>
            <a:r>
              <a:rPr lang="en-US" sz="2800" dirty="0" err="1">
                <a:solidFill>
                  <a:schemeClr val="tx1"/>
                </a:solidFill>
              </a:rPr>
              <a:t>qavatda</a:t>
            </a:r>
            <a:r>
              <a:rPr lang="en-US" sz="2800" dirty="0">
                <a:solidFill>
                  <a:schemeClr val="tx1"/>
                </a:solidFill>
              </a:rPr>
              <a:t> </a:t>
            </a:r>
            <a:r>
              <a:rPr lang="en-US" sz="2800" dirty="0" err="1">
                <a:solidFill>
                  <a:schemeClr val="tx1"/>
                </a:solidFill>
              </a:rPr>
              <a:t>ulug</a:t>
            </a:r>
            <a:r>
              <a:rPr lang="en-US" sz="2800" dirty="0">
                <a:solidFill>
                  <a:schemeClr val="tx1"/>
                </a:solidFill>
              </a:rPr>
              <a:t>‘ </a:t>
            </a:r>
            <a:r>
              <a:rPr lang="en-US" sz="2800" dirty="0" err="1">
                <a:solidFill>
                  <a:schemeClr val="tx1"/>
                </a:solidFill>
              </a:rPr>
              <a:t>ruh</a:t>
            </a:r>
            <a:r>
              <a:rPr lang="en-US" sz="2800" dirty="0">
                <a:solidFill>
                  <a:schemeClr val="tx1"/>
                </a:solidFill>
              </a:rPr>
              <a:t>, </a:t>
            </a:r>
            <a:r>
              <a:rPr lang="en-US" sz="2800" dirty="0" err="1">
                <a:solidFill>
                  <a:schemeClr val="tx1"/>
                </a:solidFill>
              </a:rPr>
              <a:t>ikkinchi</a:t>
            </a:r>
            <a:r>
              <a:rPr lang="en-US" sz="2800" dirty="0">
                <a:solidFill>
                  <a:schemeClr val="tx1"/>
                </a:solidFill>
              </a:rPr>
              <a:t> </a:t>
            </a:r>
            <a:r>
              <a:rPr lang="en-US" sz="2800" dirty="0" err="1">
                <a:solidFill>
                  <a:schemeClr val="tx1"/>
                </a:solidFill>
              </a:rPr>
              <a:t>qavatda</a:t>
            </a:r>
            <a:r>
              <a:rPr lang="en-US" sz="2800" dirty="0">
                <a:solidFill>
                  <a:schemeClr val="tx1"/>
                </a:solidFill>
              </a:rPr>
              <a:t> </a:t>
            </a:r>
            <a:r>
              <a:rPr lang="en-US" sz="2800" dirty="0" err="1">
                <a:solidFill>
                  <a:schemeClr val="tx1"/>
                </a:solidFill>
              </a:rPr>
              <a:t>insonlar</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uchunchi</a:t>
            </a:r>
            <a:r>
              <a:rPr lang="en-US" sz="2800" dirty="0">
                <a:solidFill>
                  <a:schemeClr val="tx1"/>
                </a:solidFill>
              </a:rPr>
              <a:t> </a:t>
            </a:r>
            <a:r>
              <a:rPr lang="en-US" sz="2800" dirty="0" err="1">
                <a:solidFill>
                  <a:schemeClr val="tx1"/>
                </a:solidFill>
              </a:rPr>
              <a:t>qavat</a:t>
            </a:r>
            <a:r>
              <a:rPr lang="en-US" sz="2800" dirty="0">
                <a:solidFill>
                  <a:schemeClr val="tx1"/>
                </a:solidFill>
              </a:rPr>
              <a:t> </a:t>
            </a:r>
            <a:r>
              <a:rPr lang="en-US" sz="2800" dirty="0" err="1">
                <a:solidFill>
                  <a:schemeClr val="tx1"/>
                </a:solidFill>
              </a:rPr>
              <a:t>yer</a:t>
            </a:r>
            <a:r>
              <a:rPr lang="en-US" sz="2800" dirty="0">
                <a:solidFill>
                  <a:schemeClr val="tx1"/>
                </a:solidFill>
              </a:rPr>
              <a:t> </a:t>
            </a:r>
            <a:r>
              <a:rPr lang="en-US" sz="2800" dirty="0" err="1">
                <a:solidFill>
                  <a:schemeClr val="tx1"/>
                </a:solidFill>
              </a:rPr>
              <a:t>ostida</a:t>
            </a:r>
            <a:r>
              <a:rPr lang="en-US" sz="2800" dirty="0">
                <a:solidFill>
                  <a:schemeClr val="tx1"/>
                </a:solidFill>
              </a:rPr>
              <a:t> </a:t>
            </a:r>
            <a:r>
              <a:rPr lang="en-US" sz="2800" dirty="0" err="1">
                <a:solidFill>
                  <a:schemeClr val="tx1"/>
                </a:solidFill>
              </a:rPr>
              <a:t>keyingi</a:t>
            </a:r>
            <a:r>
              <a:rPr lang="en-US" sz="2800" dirty="0">
                <a:solidFill>
                  <a:schemeClr val="tx1"/>
                </a:solidFill>
              </a:rPr>
              <a:t> </a:t>
            </a:r>
            <a:r>
              <a:rPr lang="en-US" sz="2800" dirty="0" err="1">
                <a:solidFill>
                  <a:schemeClr val="tx1"/>
                </a:solidFill>
              </a:rPr>
              <a:t>hayot</a:t>
            </a:r>
            <a:r>
              <a:rPr lang="en-US" sz="2800" dirty="0">
                <a:solidFill>
                  <a:schemeClr val="tx1"/>
                </a:solidFill>
              </a:rPr>
              <a:t> </a:t>
            </a:r>
            <a:r>
              <a:rPr lang="en-US" sz="2800" dirty="0" err="1">
                <a:solidFill>
                  <a:schemeClr val="tx1"/>
                </a:solidFill>
              </a:rPr>
              <a:t>hisoblangan</a:t>
            </a:r>
            <a:r>
              <a:rPr lang="en-US" sz="2800" dirty="0">
                <a:solidFill>
                  <a:schemeClr val="tx1"/>
                </a:solidFill>
              </a:rPr>
              <a:t>.  </a:t>
            </a:r>
            <a:r>
              <a:rPr lang="en-US" sz="2800" dirty="0" err="1">
                <a:solidFill>
                  <a:schemeClr val="tx1"/>
                </a:solidFill>
              </a:rPr>
              <a:t>Musulmonlar</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birdan</a:t>
            </a:r>
            <a:r>
              <a:rPr lang="en-US" sz="2800" dirty="0">
                <a:solidFill>
                  <a:schemeClr val="tx1"/>
                </a:solidFill>
              </a:rPr>
              <a:t> </a:t>
            </a:r>
            <a:r>
              <a:rPr lang="en-US" sz="2800" dirty="0" err="1">
                <a:solidFill>
                  <a:schemeClr val="tx1"/>
                </a:solidFill>
              </a:rPr>
              <a:t>keyingi</a:t>
            </a:r>
            <a:r>
              <a:rPr lang="en-US" sz="2800" dirty="0">
                <a:solidFill>
                  <a:schemeClr val="tx1"/>
                </a:solidFill>
              </a:rPr>
              <a:t> ilk </a:t>
            </a:r>
            <a:r>
              <a:rPr lang="en-US" sz="2800" dirty="0" err="1">
                <a:solidFill>
                  <a:schemeClr val="tx1"/>
                </a:solidFill>
              </a:rPr>
              <a:t>toq</a:t>
            </a:r>
            <a:r>
              <a:rPr lang="en-US" sz="2800" dirty="0">
                <a:solidFill>
                  <a:schemeClr val="tx1"/>
                </a:solidFill>
              </a:rPr>
              <a:t> son </a:t>
            </a:r>
            <a:r>
              <a:rPr lang="en-US" sz="2800" dirty="0" err="1">
                <a:solidFill>
                  <a:schemeClr val="tx1"/>
                </a:solidFill>
              </a:rPr>
              <a:t>bo‘lgani</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muhim</a:t>
            </a:r>
            <a:r>
              <a:rPr lang="en-US" sz="2800" dirty="0">
                <a:solidFill>
                  <a:schemeClr val="tx1"/>
                </a:solidFill>
              </a:rPr>
              <a:t> </a:t>
            </a:r>
            <a:r>
              <a:rPr lang="en-US" sz="2800" dirty="0" err="1">
                <a:solidFill>
                  <a:schemeClr val="tx1"/>
                </a:solidFill>
              </a:rPr>
              <a:t>raqam</a:t>
            </a:r>
            <a:r>
              <a:rPr lang="en-US" sz="2800" dirty="0">
                <a:solidFill>
                  <a:schemeClr val="tx1"/>
                </a:solidFill>
              </a:rPr>
              <a:t> deb </a:t>
            </a:r>
            <a:r>
              <a:rPr lang="en-US" sz="2800" dirty="0" err="1">
                <a:solidFill>
                  <a:schemeClr val="tx1"/>
                </a:solidFill>
              </a:rPr>
              <a:t>qaraladi</a:t>
            </a:r>
            <a:r>
              <a:rPr lang="en-US" sz="2800" dirty="0">
                <a:solidFill>
                  <a:schemeClr val="tx1"/>
                </a:solidFill>
              </a:rPr>
              <a:t>.  </a:t>
            </a:r>
            <a:r>
              <a:rPr lang="en-US" sz="2800" dirty="0" err="1">
                <a:solidFill>
                  <a:schemeClr val="tx1"/>
                </a:solidFill>
              </a:rPr>
              <a:t>Musulmonlar</a:t>
            </a:r>
            <a:r>
              <a:rPr lang="en-US" sz="2800" dirty="0">
                <a:solidFill>
                  <a:schemeClr val="tx1"/>
                </a:solidFill>
              </a:rPr>
              <a:t> </a:t>
            </a:r>
            <a:r>
              <a:rPr lang="en-US" sz="2800" dirty="0" err="1">
                <a:solidFill>
                  <a:schemeClr val="tx1"/>
                </a:solidFill>
              </a:rPr>
              <a:t>toq</a:t>
            </a:r>
            <a:r>
              <a:rPr lang="en-US" sz="2800" dirty="0">
                <a:solidFill>
                  <a:schemeClr val="tx1"/>
                </a:solidFill>
              </a:rPr>
              <a:t> </a:t>
            </a:r>
            <a:r>
              <a:rPr lang="en-US" sz="2800" dirty="0" err="1">
                <a:solidFill>
                  <a:schemeClr val="tx1"/>
                </a:solidFill>
              </a:rPr>
              <a:t>sonlarga</a:t>
            </a:r>
            <a:r>
              <a:rPr lang="en-US" sz="2800" dirty="0">
                <a:solidFill>
                  <a:schemeClr val="tx1"/>
                </a:solidFill>
              </a:rPr>
              <a:t> </a:t>
            </a:r>
            <a:r>
              <a:rPr lang="en-US" sz="2800" dirty="0" err="1">
                <a:solidFill>
                  <a:schemeClr val="tx1"/>
                </a:solidFill>
              </a:rPr>
              <a:t>alohida</a:t>
            </a:r>
            <a:r>
              <a:rPr lang="en-US" sz="2800" dirty="0">
                <a:solidFill>
                  <a:schemeClr val="tx1"/>
                </a:solidFill>
              </a:rPr>
              <a:t> </a:t>
            </a:r>
            <a:r>
              <a:rPr lang="en-US" sz="2800" dirty="0" err="1">
                <a:solidFill>
                  <a:schemeClr val="tx1"/>
                </a:solidFill>
              </a:rPr>
              <a:t>ahamiyat</a:t>
            </a:r>
            <a:r>
              <a:rPr lang="en-US" sz="2800" dirty="0">
                <a:solidFill>
                  <a:schemeClr val="tx1"/>
                </a:solidFill>
              </a:rPr>
              <a:t> </a:t>
            </a:r>
            <a:r>
              <a:rPr lang="en-US" sz="2800" dirty="0" err="1">
                <a:solidFill>
                  <a:schemeClr val="tx1"/>
                </a:solidFill>
              </a:rPr>
              <a:t>qaratishgan</a:t>
            </a:r>
            <a:r>
              <a:rPr lang="en-US" sz="2800" dirty="0">
                <a:solidFill>
                  <a:schemeClr val="tx1"/>
                </a:solidFill>
              </a:rPr>
              <a:t>.</a:t>
            </a:r>
          </a:p>
          <a:p>
            <a:pPr algn="just"/>
            <a:r>
              <a:rPr lang="en-US" sz="2800" dirty="0" err="1">
                <a:solidFill>
                  <a:schemeClr val="tx1"/>
                </a:solidFill>
              </a:rPr>
              <a:t>Xristianlikda</a:t>
            </a:r>
            <a:r>
              <a:rPr lang="en-US" sz="2800" dirty="0">
                <a:solidFill>
                  <a:schemeClr val="tx1"/>
                </a:solidFill>
              </a:rPr>
              <a:t> ham </a:t>
            </a:r>
            <a:r>
              <a:rPr lang="en-US" sz="2800" dirty="0" err="1">
                <a:solidFill>
                  <a:schemeClr val="tx1"/>
                </a:solidFill>
              </a:rPr>
              <a:t>uch</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muqaddas</a:t>
            </a:r>
            <a:r>
              <a:rPr lang="en-US" sz="2800" dirty="0">
                <a:solidFill>
                  <a:schemeClr val="tx1"/>
                </a:solidFill>
              </a:rPr>
              <a:t> </a:t>
            </a:r>
            <a:r>
              <a:rPr lang="en-US" sz="2800" dirty="0" err="1">
                <a:solidFill>
                  <a:schemeClr val="tx1"/>
                </a:solidFill>
              </a:rPr>
              <a:t>hisoblanadi</a:t>
            </a:r>
            <a:r>
              <a:rPr lang="en-US" sz="2800" dirty="0">
                <a:solidFill>
                  <a:schemeClr val="tx1"/>
                </a:solidFill>
              </a:rPr>
              <a:t>. </a:t>
            </a:r>
            <a:r>
              <a:rPr lang="en-US" sz="2800" dirty="0" err="1">
                <a:solidFill>
                  <a:schemeClr val="tx1"/>
                </a:solidFill>
              </a:rPr>
              <a:t>Buning</a:t>
            </a:r>
            <a:r>
              <a:rPr lang="en-US" sz="2800" dirty="0">
                <a:solidFill>
                  <a:schemeClr val="tx1"/>
                </a:solidFill>
              </a:rPr>
              <a:t> </a:t>
            </a:r>
            <a:r>
              <a:rPr lang="en-US" sz="2800" dirty="0" err="1">
                <a:solidFill>
                  <a:schemeClr val="tx1"/>
                </a:solidFill>
              </a:rPr>
              <a:t>sababi</a:t>
            </a:r>
            <a:r>
              <a:rPr lang="en-US" sz="2800" dirty="0">
                <a:solidFill>
                  <a:schemeClr val="tx1"/>
                </a:solidFill>
              </a:rPr>
              <a:t> </a:t>
            </a:r>
            <a:r>
              <a:rPr lang="en-US" sz="2800" dirty="0" err="1">
                <a:solidFill>
                  <a:schemeClr val="tx1"/>
                </a:solidFill>
              </a:rPr>
              <a:t>ota</a:t>
            </a:r>
            <a:r>
              <a:rPr lang="en-US" sz="2800" dirty="0">
                <a:solidFill>
                  <a:schemeClr val="tx1"/>
                </a:solidFill>
              </a:rPr>
              <a:t>, </a:t>
            </a:r>
            <a:r>
              <a:rPr lang="en-US" sz="2800" dirty="0" err="1">
                <a:solidFill>
                  <a:schemeClr val="tx1"/>
                </a:solidFill>
              </a:rPr>
              <a:t>o‘gil</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muqaddas</a:t>
            </a:r>
            <a:r>
              <a:rPr lang="en-US" sz="2800" dirty="0">
                <a:solidFill>
                  <a:schemeClr val="tx1"/>
                </a:solidFill>
              </a:rPr>
              <a:t> </a:t>
            </a:r>
            <a:r>
              <a:rPr lang="en-US" sz="2800" dirty="0" err="1">
                <a:solidFill>
                  <a:schemeClr val="tx1"/>
                </a:solidFill>
              </a:rPr>
              <a:t>ruh</a:t>
            </a:r>
            <a:r>
              <a:rPr lang="en-US" sz="2800" dirty="0">
                <a:solidFill>
                  <a:schemeClr val="tx1"/>
                </a:solidFill>
              </a:rPr>
              <a:t> </a:t>
            </a:r>
            <a:r>
              <a:rPr lang="en-US" sz="2800" dirty="0" err="1">
                <a:solidFill>
                  <a:schemeClr val="tx1"/>
                </a:solidFill>
              </a:rPr>
              <a:t>uchligidir</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95079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1143000" y="1136073"/>
            <a:ext cx="4754880" cy="4944686"/>
          </a:xfrm>
        </p:spPr>
        <p:txBody>
          <a:bodyPr>
            <a:normAutofit/>
          </a:bodyPr>
          <a:lstStyle/>
          <a:p>
            <a:r>
              <a:rPr lang="en-US" sz="2400" dirty="0" err="1">
                <a:solidFill>
                  <a:schemeClr val="tx1"/>
                </a:solidFill>
              </a:rPr>
              <a:t>Qur’on</a:t>
            </a:r>
            <a:r>
              <a:rPr lang="en-US" sz="2400" dirty="0">
                <a:solidFill>
                  <a:schemeClr val="tx1"/>
                </a:solidFill>
              </a:rPr>
              <a:t> </a:t>
            </a:r>
            <a:r>
              <a:rPr lang="en-US" sz="2400" dirty="0" err="1">
                <a:solidFill>
                  <a:schemeClr val="tx1"/>
                </a:solidFill>
              </a:rPr>
              <a:t>Karimni</a:t>
            </a:r>
            <a:r>
              <a:rPr lang="en-US" sz="2400" dirty="0">
                <a:solidFill>
                  <a:schemeClr val="tx1"/>
                </a:solidFill>
              </a:rPr>
              <a:t> </a:t>
            </a:r>
            <a:r>
              <a:rPr lang="en-US" sz="2400" dirty="0" err="1">
                <a:solidFill>
                  <a:schemeClr val="tx1"/>
                </a:solidFill>
              </a:rPr>
              <a:t>yoki</a:t>
            </a:r>
            <a:r>
              <a:rPr lang="en-US" sz="2400" dirty="0">
                <a:solidFill>
                  <a:schemeClr val="tx1"/>
                </a:solidFill>
              </a:rPr>
              <a:t> </a:t>
            </a:r>
            <a:r>
              <a:rPr lang="en-US" sz="2400" dirty="0" err="1">
                <a:solidFill>
                  <a:schemeClr val="tx1"/>
                </a:solidFill>
              </a:rPr>
              <a:t>nonni</a:t>
            </a:r>
            <a:r>
              <a:rPr lang="en-US" sz="2400" dirty="0">
                <a:solidFill>
                  <a:schemeClr val="tx1"/>
                </a:solidFill>
              </a:rPr>
              <a:t> </a:t>
            </a:r>
            <a:r>
              <a:rPr lang="en-US" sz="2400" dirty="0" err="1">
                <a:solidFill>
                  <a:schemeClr val="tx1"/>
                </a:solidFill>
              </a:rPr>
              <a:t>uch</a:t>
            </a:r>
            <a:r>
              <a:rPr lang="en-US" sz="2400" dirty="0">
                <a:solidFill>
                  <a:schemeClr val="tx1"/>
                </a:solidFill>
              </a:rPr>
              <a:t> </a:t>
            </a:r>
            <a:r>
              <a:rPr lang="en-US" sz="2400" dirty="0" err="1">
                <a:solidFill>
                  <a:schemeClr val="tx1"/>
                </a:solidFill>
              </a:rPr>
              <a:t>marta</a:t>
            </a:r>
            <a:r>
              <a:rPr lang="en-US" sz="2400" dirty="0">
                <a:solidFill>
                  <a:schemeClr val="tx1"/>
                </a:solidFill>
              </a:rPr>
              <a:t> </a:t>
            </a:r>
            <a:r>
              <a:rPr lang="en-US" sz="2400" dirty="0" err="1">
                <a:solidFill>
                  <a:schemeClr val="tx1"/>
                </a:solidFill>
              </a:rPr>
              <a:t>o‘pish</a:t>
            </a:r>
            <a:r>
              <a:rPr lang="en-US" sz="2400" dirty="0">
                <a:solidFill>
                  <a:schemeClr val="tx1"/>
                </a:solidFill>
              </a:rPr>
              <a:t>, </a:t>
            </a:r>
            <a:r>
              <a:rPr lang="en-US" sz="2400" dirty="0" err="1">
                <a:solidFill>
                  <a:schemeClr val="tx1"/>
                </a:solidFill>
              </a:rPr>
              <a:t>yolg‘on</a:t>
            </a:r>
            <a:r>
              <a:rPr lang="en-US" sz="2400" dirty="0">
                <a:solidFill>
                  <a:schemeClr val="tx1"/>
                </a:solidFill>
              </a:rPr>
              <a:t> </a:t>
            </a:r>
            <a:r>
              <a:rPr lang="en-US" sz="2400" dirty="0" err="1">
                <a:solidFill>
                  <a:schemeClr val="tx1"/>
                </a:solidFill>
              </a:rPr>
              <a:t>narsa</a:t>
            </a:r>
            <a:r>
              <a:rPr lang="en-US" sz="2400" dirty="0">
                <a:solidFill>
                  <a:schemeClr val="tx1"/>
                </a:solidFill>
              </a:rPr>
              <a:t> </a:t>
            </a:r>
            <a:r>
              <a:rPr lang="en-US" sz="2400" dirty="0" err="1">
                <a:solidFill>
                  <a:schemeClr val="tx1"/>
                </a:solidFill>
              </a:rPr>
              <a:t>uchun</a:t>
            </a:r>
            <a:r>
              <a:rPr lang="en-US" sz="2400" dirty="0">
                <a:solidFill>
                  <a:schemeClr val="tx1"/>
                </a:solidFill>
              </a:rPr>
              <a:t> </a:t>
            </a:r>
            <a:r>
              <a:rPr lang="en-US" sz="2400" dirty="0" err="1">
                <a:solidFill>
                  <a:schemeClr val="tx1"/>
                </a:solidFill>
              </a:rPr>
              <a:t>qasam</a:t>
            </a:r>
            <a:r>
              <a:rPr lang="en-US" sz="2400" dirty="0">
                <a:solidFill>
                  <a:schemeClr val="tx1"/>
                </a:solidFill>
              </a:rPr>
              <a:t> </a:t>
            </a:r>
            <a:r>
              <a:rPr lang="en-US" sz="2400" dirty="0" err="1">
                <a:solidFill>
                  <a:schemeClr val="tx1"/>
                </a:solidFill>
              </a:rPr>
              <a:t>ichib</a:t>
            </a:r>
            <a:r>
              <a:rPr lang="en-US" sz="2400" dirty="0">
                <a:solidFill>
                  <a:schemeClr val="tx1"/>
                </a:solidFill>
              </a:rPr>
              <a:t> </a:t>
            </a:r>
            <a:r>
              <a:rPr lang="en-US" sz="2400" dirty="0" err="1">
                <a:solidFill>
                  <a:schemeClr val="tx1"/>
                </a:solidFill>
              </a:rPr>
              <a:t>qo‘ygan</a:t>
            </a:r>
            <a:r>
              <a:rPr lang="en-US" sz="2400" dirty="0">
                <a:solidFill>
                  <a:schemeClr val="tx1"/>
                </a:solidFill>
              </a:rPr>
              <a:t> </a:t>
            </a:r>
            <a:r>
              <a:rPr lang="en-US" sz="2400" dirty="0" err="1">
                <a:solidFill>
                  <a:schemeClr val="tx1"/>
                </a:solidFill>
              </a:rPr>
              <a:t>inson</a:t>
            </a:r>
            <a:r>
              <a:rPr lang="en-US" sz="2400" dirty="0">
                <a:solidFill>
                  <a:schemeClr val="tx1"/>
                </a:solidFill>
              </a:rPr>
              <a:t> </a:t>
            </a:r>
            <a:r>
              <a:rPr lang="en-US" sz="2400" dirty="0" err="1">
                <a:solidFill>
                  <a:schemeClr val="tx1"/>
                </a:solidFill>
              </a:rPr>
              <a:t>uch</a:t>
            </a:r>
            <a:r>
              <a:rPr lang="en-US" sz="2400" dirty="0">
                <a:solidFill>
                  <a:schemeClr val="tx1"/>
                </a:solidFill>
              </a:rPr>
              <a:t> kun </a:t>
            </a:r>
            <a:r>
              <a:rPr lang="en-US" sz="2400" dirty="0" err="1">
                <a:solidFill>
                  <a:schemeClr val="tx1"/>
                </a:solidFill>
              </a:rPr>
              <a:t>ro‘za</a:t>
            </a:r>
            <a:r>
              <a:rPr lang="en-US" sz="2400" dirty="0">
                <a:solidFill>
                  <a:schemeClr val="tx1"/>
                </a:solidFill>
              </a:rPr>
              <a:t> </a:t>
            </a:r>
            <a:r>
              <a:rPr lang="en-US" sz="2400" dirty="0" err="1">
                <a:solidFill>
                  <a:schemeClr val="tx1"/>
                </a:solidFill>
              </a:rPr>
              <a:t>tutishi</a:t>
            </a:r>
            <a:r>
              <a:rPr lang="en-US" sz="2400" dirty="0">
                <a:solidFill>
                  <a:schemeClr val="tx1"/>
                </a:solidFill>
              </a:rPr>
              <a:t> </a:t>
            </a:r>
            <a:r>
              <a:rPr lang="en-US" sz="2400" dirty="0" err="1">
                <a:solidFill>
                  <a:schemeClr val="tx1"/>
                </a:solidFill>
              </a:rPr>
              <a:t>uch</a:t>
            </a:r>
            <a:r>
              <a:rPr lang="en-US" sz="2400" dirty="0">
                <a:solidFill>
                  <a:schemeClr val="tx1"/>
                </a:solidFill>
              </a:rPr>
              <a:t> </a:t>
            </a:r>
            <a:r>
              <a:rPr lang="en-US" sz="2400" dirty="0" err="1">
                <a:solidFill>
                  <a:schemeClr val="tx1"/>
                </a:solidFill>
              </a:rPr>
              <a:t>raqamining</a:t>
            </a:r>
            <a:r>
              <a:rPr lang="en-US" sz="2400" dirty="0">
                <a:solidFill>
                  <a:schemeClr val="tx1"/>
                </a:solidFill>
              </a:rPr>
              <a:t> </a:t>
            </a:r>
            <a:r>
              <a:rPr lang="en-US" sz="2400" dirty="0" err="1">
                <a:solidFill>
                  <a:schemeClr val="tx1"/>
                </a:solidFill>
              </a:rPr>
              <a:t>qanchalik</a:t>
            </a:r>
            <a:r>
              <a:rPr lang="en-US" sz="2400" dirty="0">
                <a:solidFill>
                  <a:schemeClr val="tx1"/>
                </a:solidFill>
              </a:rPr>
              <a:t> </a:t>
            </a:r>
            <a:r>
              <a:rPr lang="en-US" sz="2400" dirty="0" err="1">
                <a:solidFill>
                  <a:schemeClr val="tx1"/>
                </a:solidFill>
              </a:rPr>
              <a:t>muqaddas</a:t>
            </a:r>
            <a:r>
              <a:rPr lang="en-US" sz="2400" dirty="0">
                <a:solidFill>
                  <a:schemeClr val="tx1"/>
                </a:solidFill>
              </a:rPr>
              <a:t> </a:t>
            </a:r>
            <a:r>
              <a:rPr lang="en-US" sz="2400" dirty="0" err="1">
                <a:solidFill>
                  <a:schemeClr val="tx1"/>
                </a:solidFill>
              </a:rPr>
              <a:t>ekanligini</a:t>
            </a:r>
            <a:r>
              <a:rPr lang="en-US" sz="2400" dirty="0">
                <a:solidFill>
                  <a:schemeClr val="tx1"/>
                </a:solidFill>
              </a:rPr>
              <a:t> </a:t>
            </a:r>
            <a:r>
              <a:rPr lang="en-US" sz="2400" dirty="0" err="1">
                <a:solidFill>
                  <a:schemeClr val="tx1"/>
                </a:solidFill>
              </a:rPr>
              <a:t>isbotidir</a:t>
            </a:r>
            <a:r>
              <a:rPr lang="en-US" sz="2400" dirty="0">
                <a:solidFill>
                  <a:schemeClr val="tx1"/>
                </a:solidFill>
              </a:rPr>
              <a:t>. Muhammad (</a:t>
            </a:r>
            <a:r>
              <a:rPr lang="en-US" sz="2400" dirty="0" err="1">
                <a:solidFill>
                  <a:schemeClr val="tx1"/>
                </a:solidFill>
              </a:rPr>
              <a:t>s.a.v</a:t>
            </a:r>
            <a:r>
              <a:rPr lang="en-US" sz="2400" dirty="0">
                <a:solidFill>
                  <a:schemeClr val="tx1"/>
                </a:solidFill>
              </a:rPr>
              <a:t>.)</a:t>
            </a:r>
            <a:r>
              <a:rPr lang="en-US" sz="2400" dirty="0" err="1">
                <a:solidFill>
                  <a:schemeClr val="tx1"/>
                </a:solidFill>
              </a:rPr>
              <a:t>ga</a:t>
            </a:r>
            <a:r>
              <a:rPr lang="en-US" sz="2400" dirty="0">
                <a:solidFill>
                  <a:schemeClr val="tx1"/>
                </a:solidFill>
              </a:rPr>
              <a:t> </a:t>
            </a:r>
            <a:r>
              <a:rPr lang="en-US" sz="2400" dirty="0" err="1">
                <a:solidFill>
                  <a:schemeClr val="tx1"/>
                </a:solidFill>
              </a:rPr>
              <a:t>birinchi</a:t>
            </a:r>
            <a:r>
              <a:rPr lang="en-US" sz="2400" dirty="0">
                <a:solidFill>
                  <a:schemeClr val="tx1"/>
                </a:solidFill>
              </a:rPr>
              <a:t> </a:t>
            </a:r>
            <a:r>
              <a:rPr lang="en-US" sz="2400" dirty="0" err="1">
                <a:solidFill>
                  <a:schemeClr val="tx1"/>
                </a:solidFill>
              </a:rPr>
              <a:t>marta</a:t>
            </a:r>
            <a:r>
              <a:rPr lang="en-US" sz="2400" dirty="0">
                <a:solidFill>
                  <a:schemeClr val="tx1"/>
                </a:solidFill>
              </a:rPr>
              <a:t> </a:t>
            </a:r>
            <a:r>
              <a:rPr lang="en-US" sz="2400" dirty="0" err="1">
                <a:solidFill>
                  <a:schemeClr val="tx1"/>
                </a:solidFill>
              </a:rPr>
              <a:t>vahiy</a:t>
            </a:r>
            <a:r>
              <a:rPr lang="en-US" sz="2400" dirty="0">
                <a:solidFill>
                  <a:schemeClr val="tx1"/>
                </a:solidFill>
              </a:rPr>
              <a:t> </a:t>
            </a:r>
            <a:r>
              <a:rPr lang="en-US" sz="2400" dirty="0" err="1">
                <a:solidFill>
                  <a:schemeClr val="tx1"/>
                </a:solidFill>
              </a:rPr>
              <a:t>kelganida</a:t>
            </a:r>
            <a:r>
              <a:rPr lang="en-US" sz="2400" dirty="0">
                <a:solidFill>
                  <a:schemeClr val="tx1"/>
                </a:solidFill>
              </a:rPr>
              <a:t> </a:t>
            </a:r>
            <a:r>
              <a:rPr lang="en-US" sz="2400" dirty="0" err="1">
                <a:solidFill>
                  <a:schemeClr val="tx1"/>
                </a:solidFill>
              </a:rPr>
              <a:t>uch</a:t>
            </a:r>
            <a:r>
              <a:rPr lang="en-US" sz="2400" dirty="0">
                <a:solidFill>
                  <a:schemeClr val="tx1"/>
                </a:solidFill>
              </a:rPr>
              <a:t> </a:t>
            </a:r>
            <a:r>
              <a:rPr lang="en-US" sz="2400" dirty="0" err="1">
                <a:solidFill>
                  <a:schemeClr val="tx1"/>
                </a:solidFill>
              </a:rPr>
              <a:t>marta</a:t>
            </a:r>
            <a:r>
              <a:rPr lang="en-US" sz="2400" dirty="0">
                <a:solidFill>
                  <a:schemeClr val="tx1"/>
                </a:solidFill>
              </a:rPr>
              <a:t> “</a:t>
            </a:r>
            <a:r>
              <a:rPr lang="en-US" sz="2400" dirty="0" err="1">
                <a:solidFill>
                  <a:schemeClr val="tx1"/>
                </a:solidFill>
              </a:rPr>
              <a:t>o‘qi</a:t>
            </a:r>
            <a:r>
              <a:rPr lang="en-US" sz="2400" dirty="0">
                <a:solidFill>
                  <a:schemeClr val="tx1"/>
                </a:solidFill>
              </a:rPr>
              <a:t>” </a:t>
            </a:r>
            <a:r>
              <a:rPr lang="en-US" sz="2400" dirty="0" err="1">
                <a:solidFill>
                  <a:schemeClr val="tx1"/>
                </a:solidFill>
              </a:rPr>
              <a:t>degan</a:t>
            </a:r>
            <a:r>
              <a:rPr lang="en-US" sz="2400" dirty="0">
                <a:solidFill>
                  <a:schemeClr val="tx1"/>
                </a:solidFill>
              </a:rPr>
              <a:t> .  </a:t>
            </a:r>
            <a:r>
              <a:rPr lang="en-US" sz="2400" dirty="0" err="1">
                <a:solidFill>
                  <a:schemeClr val="tx1"/>
                </a:solidFill>
              </a:rPr>
              <a:t>Alaviylarda</a:t>
            </a:r>
            <a:r>
              <a:rPr lang="en-US" sz="2400" dirty="0">
                <a:solidFill>
                  <a:schemeClr val="tx1"/>
                </a:solidFill>
              </a:rPr>
              <a:t> </a:t>
            </a:r>
            <a:r>
              <a:rPr lang="en-US" sz="2400" dirty="0" err="1">
                <a:solidFill>
                  <a:schemeClr val="tx1"/>
                </a:solidFill>
              </a:rPr>
              <a:t>uch</a:t>
            </a:r>
            <a:r>
              <a:rPr lang="en-US" sz="2400" dirty="0">
                <a:solidFill>
                  <a:schemeClr val="tx1"/>
                </a:solidFill>
              </a:rPr>
              <a:t> </a:t>
            </a:r>
            <a:r>
              <a:rPr lang="en-US" sz="2400" dirty="0" err="1">
                <a:solidFill>
                  <a:schemeClr val="tx1"/>
                </a:solidFill>
              </a:rPr>
              <a:t>raqami</a:t>
            </a:r>
            <a:r>
              <a:rPr lang="en-US" sz="2400" dirty="0">
                <a:solidFill>
                  <a:schemeClr val="tx1"/>
                </a:solidFill>
              </a:rPr>
              <a:t> </a:t>
            </a:r>
            <a:r>
              <a:rPr lang="en-US" sz="2400" dirty="0" err="1">
                <a:solidFill>
                  <a:schemeClr val="tx1"/>
                </a:solidFill>
              </a:rPr>
              <a:t>Alloh</a:t>
            </a:r>
            <a:r>
              <a:rPr lang="en-US" sz="2400" dirty="0">
                <a:solidFill>
                  <a:schemeClr val="tx1"/>
                </a:solidFill>
              </a:rPr>
              <a:t>, Muhammad (</a:t>
            </a:r>
            <a:r>
              <a:rPr lang="en-US" sz="2400" dirty="0" err="1">
                <a:solidFill>
                  <a:schemeClr val="tx1"/>
                </a:solidFill>
              </a:rPr>
              <a:t>s.a.v</a:t>
            </a:r>
            <a:r>
              <a:rPr lang="en-US" sz="2400" dirty="0">
                <a:solidFill>
                  <a:schemeClr val="tx1"/>
                </a:solidFill>
              </a:rPr>
              <a:t>.) </a:t>
            </a:r>
            <a:r>
              <a:rPr lang="en-US" sz="2400" dirty="0" err="1">
                <a:solidFill>
                  <a:schemeClr val="tx1"/>
                </a:solidFill>
              </a:rPr>
              <a:t>va</a:t>
            </a:r>
            <a:r>
              <a:rPr lang="en-US" sz="2400" dirty="0">
                <a:solidFill>
                  <a:schemeClr val="tx1"/>
                </a:solidFill>
              </a:rPr>
              <a:t> Ali (</a:t>
            </a:r>
            <a:r>
              <a:rPr lang="en-US" sz="2400" dirty="0" err="1">
                <a:solidFill>
                  <a:schemeClr val="tx1"/>
                </a:solidFill>
              </a:rPr>
              <a:t>r.a.</a:t>
            </a:r>
            <a:r>
              <a:rPr lang="en-US" sz="2400" dirty="0">
                <a:solidFill>
                  <a:schemeClr val="tx1"/>
                </a:solidFill>
              </a:rPr>
              <a:t>) </a:t>
            </a:r>
            <a:r>
              <a:rPr lang="en-US" sz="2400" dirty="0" err="1">
                <a:solidFill>
                  <a:schemeClr val="tx1"/>
                </a:solidFill>
              </a:rPr>
              <a:t>shaklida</a:t>
            </a:r>
            <a:r>
              <a:rPr lang="en-US" sz="2400" dirty="0">
                <a:solidFill>
                  <a:schemeClr val="tx1"/>
                </a:solidFill>
              </a:rPr>
              <a:t> </a:t>
            </a:r>
            <a:r>
              <a:rPr lang="en-US" sz="2400" dirty="0" err="1">
                <a:solidFill>
                  <a:schemeClr val="tx1"/>
                </a:solidFill>
              </a:rPr>
              <a:t>diqqatimizni</a:t>
            </a:r>
            <a:r>
              <a:rPr lang="en-US" sz="2400" dirty="0">
                <a:solidFill>
                  <a:schemeClr val="tx1"/>
                </a:solidFill>
              </a:rPr>
              <a:t> </a:t>
            </a:r>
            <a:r>
              <a:rPr lang="en-US" sz="2400" dirty="0" err="1">
                <a:solidFill>
                  <a:schemeClr val="tx1"/>
                </a:solidFill>
              </a:rPr>
              <a:t>chekadi</a:t>
            </a:r>
            <a:r>
              <a:rPr lang="en-US" sz="2400" dirty="0">
                <a:solidFill>
                  <a:schemeClr val="tx1"/>
                </a:solidFill>
              </a:rPr>
              <a:t> . </a:t>
            </a:r>
            <a:r>
              <a:rPr lang="en-US" sz="2400" dirty="0" err="1">
                <a:solidFill>
                  <a:schemeClr val="tx1"/>
                </a:solidFill>
              </a:rPr>
              <a:t>Bundan</a:t>
            </a:r>
            <a:r>
              <a:rPr lang="en-US" sz="2400" dirty="0">
                <a:solidFill>
                  <a:schemeClr val="tx1"/>
                </a:solidFill>
              </a:rPr>
              <a:t> </a:t>
            </a:r>
            <a:r>
              <a:rPr lang="en-US" sz="2400" dirty="0" err="1">
                <a:solidFill>
                  <a:schemeClr val="tx1"/>
                </a:solidFill>
              </a:rPr>
              <a:t>tashqari</a:t>
            </a:r>
            <a:r>
              <a:rPr lang="en-US" sz="2400" dirty="0">
                <a:solidFill>
                  <a:schemeClr val="tx1"/>
                </a:solidFill>
              </a:rPr>
              <a:t> haj </a:t>
            </a:r>
            <a:r>
              <a:rPr lang="en-US" sz="2400" dirty="0" err="1">
                <a:solidFill>
                  <a:schemeClr val="tx1"/>
                </a:solidFill>
              </a:rPr>
              <a:t>safarida</a:t>
            </a:r>
            <a:r>
              <a:rPr lang="en-US" sz="2400" dirty="0">
                <a:solidFill>
                  <a:schemeClr val="tx1"/>
                </a:solidFill>
              </a:rPr>
              <a:t> </a:t>
            </a:r>
            <a:r>
              <a:rPr lang="en-US" sz="2400" dirty="0" err="1">
                <a:solidFill>
                  <a:schemeClr val="tx1"/>
                </a:solidFill>
              </a:rPr>
              <a:t>shaytonga</a:t>
            </a:r>
            <a:r>
              <a:rPr lang="en-US" sz="2400" dirty="0">
                <a:solidFill>
                  <a:schemeClr val="tx1"/>
                </a:solidFill>
              </a:rPr>
              <a:t> </a:t>
            </a:r>
            <a:r>
              <a:rPr lang="en-US" sz="2400" dirty="0" err="1">
                <a:solidFill>
                  <a:schemeClr val="tx1"/>
                </a:solidFill>
              </a:rPr>
              <a:t>uch</a:t>
            </a:r>
            <a:r>
              <a:rPr lang="en-US" sz="2400" dirty="0">
                <a:solidFill>
                  <a:schemeClr val="tx1"/>
                </a:solidFill>
              </a:rPr>
              <a:t> </a:t>
            </a:r>
            <a:r>
              <a:rPr lang="en-US" sz="2400" dirty="0" err="1">
                <a:solidFill>
                  <a:schemeClr val="tx1"/>
                </a:solidFill>
              </a:rPr>
              <a:t>marta</a:t>
            </a:r>
            <a:r>
              <a:rPr lang="en-US" sz="2400" dirty="0">
                <a:solidFill>
                  <a:schemeClr val="tx1"/>
                </a:solidFill>
              </a:rPr>
              <a:t> tosh </a:t>
            </a:r>
            <a:r>
              <a:rPr lang="en-US" sz="2400" dirty="0" err="1">
                <a:solidFill>
                  <a:schemeClr val="tx1"/>
                </a:solidFill>
              </a:rPr>
              <a:t>otish</a:t>
            </a:r>
            <a:r>
              <a:rPr lang="en-US" sz="2400" dirty="0">
                <a:solidFill>
                  <a:schemeClr val="tx1"/>
                </a:solidFill>
              </a:rPr>
              <a:t> ham </a:t>
            </a:r>
            <a:r>
              <a:rPr lang="en-US" sz="2400" dirty="0" err="1">
                <a:solidFill>
                  <a:schemeClr val="tx1"/>
                </a:solidFill>
              </a:rPr>
              <a:t>bejizga</a:t>
            </a:r>
            <a:r>
              <a:rPr lang="en-US" sz="2400" dirty="0">
                <a:solidFill>
                  <a:schemeClr val="tx1"/>
                </a:solidFill>
              </a:rPr>
              <a:t> </a:t>
            </a:r>
            <a:r>
              <a:rPr lang="en-US" sz="2400" dirty="0" err="1">
                <a:solidFill>
                  <a:schemeClr val="tx1"/>
                </a:solidFill>
              </a:rPr>
              <a:t>emas</a:t>
            </a:r>
            <a:r>
              <a:rPr lang="en-US" sz="2400" dirty="0">
                <a:solidFill>
                  <a:schemeClr val="tx1"/>
                </a:solidFill>
              </a:rPr>
              <a:t>.</a:t>
            </a:r>
            <a:endParaRPr lang="ru-RU" sz="2400" dirty="0">
              <a:solidFill>
                <a:schemeClr val="tx1"/>
              </a:solidFill>
            </a:endParaRPr>
          </a:p>
        </p:txBody>
      </p:sp>
      <p:pic>
        <p:nvPicPr>
          <p:cNvPr id="12290" name="Picture 2" descr="Arsenal'ın Yıldızı Mesut Özil, Tribünden Gelen Ekmeği Öpüp Kenara Koydu -  Dailymotion Video"/>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897880" y="1136073"/>
            <a:ext cx="5684520" cy="437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40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p:txBody>
          <a:bodyPr>
            <a:normAutofit/>
          </a:bodyPr>
          <a:lstStyle/>
          <a:p>
            <a:r>
              <a:rPr lang="en-US" sz="2800" dirty="0" err="1">
                <a:solidFill>
                  <a:schemeClr val="tx1"/>
                </a:solidFill>
              </a:rPr>
              <a:t>Hadislarda</a:t>
            </a:r>
            <a:r>
              <a:rPr lang="en-US" sz="2800" dirty="0">
                <a:solidFill>
                  <a:schemeClr val="tx1"/>
                </a:solidFill>
              </a:rPr>
              <a:t> </a:t>
            </a:r>
            <a:r>
              <a:rPr lang="en-US" sz="2800" dirty="0" err="1">
                <a:solidFill>
                  <a:schemeClr val="tx1"/>
                </a:solidFill>
              </a:rPr>
              <a:t>uch</a:t>
            </a:r>
            <a:r>
              <a:rPr lang="en-US" sz="2800" dirty="0">
                <a:solidFill>
                  <a:schemeClr val="tx1"/>
                </a:solidFill>
              </a:rPr>
              <a:t>, </a:t>
            </a:r>
            <a:r>
              <a:rPr lang="en-US" sz="2800" dirty="0" err="1">
                <a:solidFill>
                  <a:schemeClr val="tx1"/>
                </a:solidFill>
              </a:rPr>
              <a:t>besh</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yetti</a:t>
            </a:r>
            <a:r>
              <a:rPr lang="en-US" sz="2800" dirty="0">
                <a:solidFill>
                  <a:schemeClr val="tx1"/>
                </a:solidFill>
              </a:rPr>
              <a:t> </a:t>
            </a:r>
            <a:r>
              <a:rPr lang="en-US" sz="2800" dirty="0" err="1">
                <a:solidFill>
                  <a:schemeClr val="tx1"/>
                </a:solidFill>
              </a:rPr>
              <a:t>raqamlari</a:t>
            </a:r>
            <a:r>
              <a:rPr lang="en-US" sz="2800" dirty="0">
                <a:solidFill>
                  <a:schemeClr val="tx1"/>
                </a:solidFill>
              </a:rPr>
              <a:t> </a:t>
            </a:r>
            <a:r>
              <a:rPr lang="en-US" sz="2800" dirty="0" err="1">
                <a:solidFill>
                  <a:schemeClr val="tx1"/>
                </a:solidFill>
              </a:rPr>
              <a:t>o‘z</a:t>
            </a:r>
            <a:r>
              <a:rPr lang="en-US" sz="2800" dirty="0">
                <a:solidFill>
                  <a:schemeClr val="tx1"/>
                </a:solidFill>
              </a:rPr>
              <a:t> </a:t>
            </a:r>
            <a:r>
              <a:rPr lang="en-US" sz="2800" dirty="0" err="1">
                <a:solidFill>
                  <a:schemeClr val="tx1"/>
                </a:solidFill>
              </a:rPr>
              <a:t>ma’nosida</a:t>
            </a:r>
            <a:r>
              <a:rPr lang="en-US" sz="2800" dirty="0">
                <a:solidFill>
                  <a:schemeClr val="tx1"/>
                </a:solidFill>
              </a:rPr>
              <a:t> </a:t>
            </a:r>
            <a:r>
              <a:rPr lang="en-US" sz="2800" dirty="0" err="1">
                <a:solidFill>
                  <a:schemeClr val="tx1"/>
                </a:solidFill>
              </a:rPr>
              <a:t>ishlatilgan</a:t>
            </a:r>
            <a:r>
              <a:rPr lang="en-US" sz="2800" dirty="0">
                <a:solidFill>
                  <a:schemeClr val="tx1"/>
                </a:solidFill>
              </a:rPr>
              <a:t>. Hz. Muhammad (</a:t>
            </a:r>
            <a:r>
              <a:rPr lang="en-US" sz="2800" dirty="0" err="1">
                <a:solidFill>
                  <a:schemeClr val="tx1"/>
                </a:solidFill>
              </a:rPr>
              <a:t>s.a.v</a:t>
            </a:r>
            <a:r>
              <a:rPr lang="en-US" sz="2800" dirty="0">
                <a:solidFill>
                  <a:schemeClr val="tx1"/>
                </a:solidFill>
              </a:rPr>
              <a:t>.) </a:t>
            </a:r>
            <a:r>
              <a:rPr lang="en-US" sz="2800" dirty="0" err="1">
                <a:solidFill>
                  <a:schemeClr val="tx1"/>
                </a:solidFill>
              </a:rPr>
              <a:t>nasihatlarida</a:t>
            </a:r>
            <a:r>
              <a:rPr lang="en-US" sz="2800" dirty="0">
                <a:solidFill>
                  <a:schemeClr val="tx1"/>
                </a:solidFill>
              </a:rPr>
              <a:t>, </a:t>
            </a:r>
            <a:r>
              <a:rPr lang="en-US" sz="2800" dirty="0" err="1">
                <a:solidFill>
                  <a:schemeClr val="tx1"/>
                </a:solidFill>
              </a:rPr>
              <a:t>tavsiyalarida</a:t>
            </a:r>
            <a:r>
              <a:rPr lang="en-US" sz="2800" dirty="0">
                <a:solidFill>
                  <a:schemeClr val="tx1"/>
                </a:solidFill>
              </a:rPr>
              <a:t> </a:t>
            </a:r>
            <a:r>
              <a:rPr lang="en-US" sz="2800" dirty="0" err="1">
                <a:solidFill>
                  <a:schemeClr val="tx1"/>
                </a:solidFill>
              </a:rPr>
              <a:t>muhim</a:t>
            </a:r>
            <a:r>
              <a:rPr lang="en-US" sz="2800" dirty="0">
                <a:solidFill>
                  <a:schemeClr val="tx1"/>
                </a:solidFill>
              </a:rPr>
              <a:t> </a:t>
            </a:r>
            <a:r>
              <a:rPr lang="en-US" sz="2800" dirty="0" err="1">
                <a:solidFill>
                  <a:schemeClr val="tx1"/>
                </a:solidFill>
              </a:rPr>
              <a:t>bo‘lgan</a:t>
            </a:r>
            <a:r>
              <a:rPr lang="en-US" sz="2800" dirty="0">
                <a:solidFill>
                  <a:schemeClr val="tx1"/>
                </a:solidFill>
              </a:rPr>
              <a:t> </a:t>
            </a:r>
            <a:r>
              <a:rPr lang="en-US" sz="2800" dirty="0" err="1">
                <a:solidFill>
                  <a:schemeClr val="tx1"/>
                </a:solidFill>
              </a:rPr>
              <a:t>narsalarni</a:t>
            </a:r>
            <a:r>
              <a:rPr lang="en-US" sz="2800" dirty="0">
                <a:solidFill>
                  <a:schemeClr val="tx1"/>
                </a:solidFill>
              </a:rPr>
              <a:t> </a:t>
            </a:r>
            <a:r>
              <a:rPr lang="en-US" sz="2800" dirty="0" err="1">
                <a:solidFill>
                  <a:schemeClr val="tx1"/>
                </a:solidFill>
              </a:rPr>
              <a:t>aytayotganida</a:t>
            </a:r>
            <a:r>
              <a:rPr lang="en-US" sz="2800" dirty="0">
                <a:solidFill>
                  <a:schemeClr val="tx1"/>
                </a:solidFill>
              </a:rPr>
              <a:t> </a:t>
            </a:r>
            <a:r>
              <a:rPr lang="en-US" sz="2800" dirty="0" err="1">
                <a:solidFill>
                  <a:schemeClr val="tx1"/>
                </a:solidFill>
              </a:rPr>
              <a:t>xotirada</a:t>
            </a:r>
            <a:r>
              <a:rPr lang="en-US" sz="2800" dirty="0">
                <a:solidFill>
                  <a:schemeClr val="tx1"/>
                </a:solidFill>
              </a:rPr>
              <a:t> </a:t>
            </a:r>
            <a:r>
              <a:rPr lang="en-US" sz="2800" dirty="0" err="1">
                <a:solidFill>
                  <a:schemeClr val="tx1"/>
                </a:solidFill>
              </a:rPr>
              <a:t>yaxshi</a:t>
            </a:r>
            <a:r>
              <a:rPr lang="en-US" sz="2800" dirty="0">
                <a:solidFill>
                  <a:schemeClr val="tx1"/>
                </a:solidFill>
              </a:rPr>
              <a:t> </a:t>
            </a:r>
            <a:r>
              <a:rPr lang="en-US" sz="2800" dirty="0" err="1">
                <a:solidFill>
                  <a:schemeClr val="tx1"/>
                </a:solidFill>
              </a:rPr>
              <a:t>qolishi</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tinglovchilarning</a:t>
            </a:r>
            <a:r>
              <a:rPr lang="en-US" sz="2800" dirty="0">
                <a:solidFill>
                  <a:schemeClr val="tx1"/>
                </a:solidFill>
              </a:rPr>
              <a:t> </a:t>
            </a:r>
            <a:r>
              <a:rPr lang="en-US" sz="2800" dirty="0" err="1">
                <a:solidFill>
                  <a:schemeClr val="tx1"/>
                </a:solidFill>
              </a:rPr>
              <a:t>diqqatini</a:t>
            </a:r>
            <a:r>
              <a:rPr lang="en-US" sz="2800" dirty="0">
                <a:solidFill>
                  <a:schemeClr val="tx1"/>
                </a:solidFill>
              </a:rPr>
              <a:t> </a:t>
            </a:r>
            <a:r>
              <a:rPr lang="en-US" sz="2800" dirty="0" err="1">
                <a:solidFill>
                  <a:schemeClr val="tx1"/>
                </a:solidFill>
              </a:rPr>
              <a:t>tortish</a:t>
            </a:r>
            <a:r>
              <a:rPr lang="en-US" sz="2800" dirty="0">
                <a:solidFill>
                  <a:schemeClr val="tx1"/>
                </a:solidFill>
              </a:rPr>
              <a:t> </a:t>
            </a:r>
            <a:r>
              <a:rPr lang="en-US" sz="2800" dirty="0" err="1">
                <a:solidFill>
                  <a:schemeClr val="tx1"/>
                </a:solidFill>
              </a:rPr>
              <a:t>maqsadida</a:t>
            </a:r>
            <a:r>
              <a:rPr lang="en-US" sz="2800" dirty="0">
                <a:solidFill>
                  <a:schemeClr val="tx1"/>
                </a:solidFill>
              </a:rPr>
              <a:t> </a:t>
            </a:r>
            <a:r>
              <a:rPr lang="en-US" sz="2800" dirty="0" err="1">
                <a:solidFill>
                  <a:schemeClr val="tx1"/>
                </a:solidFill>
              </a:rPr>
              <a:t>raqamlardan</a:t>
            </a:r>
            <a:r>
              <a:rPr lang="en-US" sz="2800" dirty="0">
                <a:solidFill>
                  <a:schemeClr val="tx1"/>
                </a:solidFill>
              </a:rPr>
              <a:t> </a:t>
            </a:r>
            <a:r>
              <a:rPr lang="en-US" sz="2800" dirty="0" err="1">
                <a:solidFill>
                  <a:schemeClr val="tx1"/>
                </a:solidFill>
              </a:rPr>
              <a:t>foydalangan</a:t>
            </a:r>
            <a:r>
              <a:rPr lang="en-US" sz="2800" dirty="0">
                <a:solidFill>
                  <a:schemeClr val="tx1"/>
                </a:solidFill>
              </a:rPr>
              <a:t>.</a:t>
            </a:r>
            <a:endParaRPr lang="ru-RU" sz="2800" dirty="0">
              <a:solidFill>
                <a:schemeClr val="tx1"/>
              </a:solidFill>
            </a:endParaRPr>
          </a:p>
        </p:txBody>
      </p:sp>
      <p:pic>
        <p:nvPicPr>
          <p:cNvPr id="13314" name="Picture 2" descr="Hadis-i Şerifler eBook by Mümin Kuzu - EPUB | Rakuten Kobo Greec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7527" y="2057400"/>
            <a:ext cx="527008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59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To‘rt</a:t>
            </a:r>
            <a:r>
              <a:rPr lang="en-US" b="1" dirty="0"/>
              <a:t> </a:t>
            </a:r>
            <a:r>
              <a:rPr lang="en-US" b="1" dirty="0" err="1"/>
              <a:t>raqami</a:t>
            </a:r>
            <a:endParaRPr lang="ru-RU" dirty="0"/>
          </a:p>
        </p:txBody>
      </p:sp>
      <p:sp>
        <p:nvSpPr>
          <p:cNvPr id="3" name="Объект 2"/>
          <p:cNvSpPr>
            <a:spLocks noGrp="1"/>
          </p:cNvSpPr>
          <p:nvPr>
            <p:ph sz="half" idx="1"/>
          </p:nvPr>
        </p:nvSpPr>
        <p:spPr/>
        <p:txBody>
          <a:bodyPr>
            <a:noAutofit/>
          </a:bodyPr>
          <a:lstStyle/>
          <a:p>
            <a:pPr algn="just"/>
            <a:r>
              <a:rPr lang="en-US" sz="2800" i="1" dirty="0" err="1">
                <a:solidFill>
                  <a:schemeClr val="tx1"/>
                </a:solidFill>
              </a:rPr>
              <a:t>To‘rt</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i="1" dirty="0" err="1">
                <a:solidFill>
                  <a:schemeClr val="tx1"/>
                </a:solidFill>
              </a:rPr>
              <a:t>dunyoning</a:t>
            </a:r>
            <a:r>
              <a:rPr lang="en-US" sz="2800" i="1" dirty="0">
                <a:solidFill>
                  <a:schemeClr val="tx1"/>
                </a:solidFill>
              </a:rPr>
              <a:t> </a:t>
            </a:r>
            <a:r>
              <a:rPr lang="en-US" sz="2800" dirty="0" err="1">
                <a:solidFill>
                  <a:schemeClr val="tx1"/>
                </a:solidFill>
              </a:rPr>
              <a:t>va</a:t>
            </a:r>
            <a:r>
              <a:rPr lang="en-US" sz="2800" dirty="0">
                <a:solidFill>
                  <a:schemeClr val="tx1"/>
                </a:solidFill>
              </a:rPr>
              <a:t> </a:t>
            </a:r>
            <a:r>
              <a:rPr lang="en-US" sz="2800" i="1" dirty="0" err="1">
                <a:solidFill>
                  <a:schemeClr val="tx1"/>
                </a:solidFill>
              </a:rPr>
              <a:t>tartibning</a:t>
            </a:r>
            <a:r>
              <a:rPr lang="en-US" sz="2800" dirty="0">
                <a:solidFill>
                  <a:schemeClr val="tx1"/>
                </a:solidFill>
              </a:rPr>
              <a:t> </a:t>
            </a:r>
            <a:r>
              <a:rPr lang="en-US" sz="2800" dirty="0" err="1">
                <a:solidFill>
                  <a:schemeClr val="tx1"/>
                </a:solidFill>
              </a:rPr>
              <a:t>ramzi</a:t>
            </a:r>
            <a:r>
              <a:rPr lang="en-US" sz="2800" dirty="0">
                <a:solidFill>
                  <a:schemeClr val="tx1"/>
                </a:solidFill>
              </a:rPr>
              <a:t> </a:t>
            </a:r>
            <a:r>
              <a:rPr lang="en-US" sz="2800" dirty="0" err="1">
                <a:solidFill>
                  <a:schemeClr val="tx1"/>
                </a:solidFill>
              </a:rPr>
              <a:t>sifatida</a:t>
            </a:r>
            <a:r>
              <a:rPr lang="en-US" sz="2800" dirty="0">
                <a:solidFill>
                  <a:schemeClr val="tx1"/>
                </a:solidFill>
              </a:rPr>
              <a:t> </a:t>
            </a:r>
            <a:r>
              <a:rPr lang="en-US" sz="2800" dirty="0" err="1">
                <a:solidFill>
                  <a:schemeClr val="tx1"/>
                </a:solidFill>
              </a:rPr>
              <a:t>antik</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o‘rta</a:t>
            </a:r>
            <a:r>
              <a:rPr lang="en-US" sz="2800" dirty="0">
                <a:solidFill>
                  <a:schemeClr val="tx1"/>
                </a:solidFill>
              </a:rPr>
              <a:t> </a:t>
            </a:r>
            <a:r>
              <a:rPr lang="en-US" sz="2800" dirty="0" err="1">
                <a:solidFill>
                  <a:schemeClr val="tx1"/>
                </a:solidFill>
              </a:rPr>
              <a:t>asrlarda</a:t>
            </a:r>
            <a:r>
              <a:rPr lang="en-US" sz="2800" dirty="0">
                <a:solidFill>
                  <a:schemeClr val="tx1"/>
                </a:solidFill>
              </a:rPr>
              <a:t> </a:t>
            </a:r>
            <a:r>
              <a:rPr lang="en-US" sz="2800" dirty="0" err="1">
                <a:solidFill>
                  <a:schemeClr val="tx1"/>
                </a:solidFill>
              </a:rPr>
              <a:t>mashhur</a:t>
            </a:r>
            <a:r>
              <a:rPr lang="en-US" sz="2800" dirty="0">
                <a:solidFill>
                  <a:schemeClr val="tx1"/>
                </a:solidFill>
              </a:rPr>
              <a:t> </a:t>
            </a:r>
            <a:r>
              <a:rPr lang="en-US" sz="2800" dirty="0" err="1">
                <a:solidFill>
                  <a:schemeClr val="tx1"/>
                </a:solidFill>
              </a:rPr>
              <a:t>bo‘lgan</a:t>
            </a:r>
            <a:r>
              <a:rPr lang="en-US" sz="2800" dirty="0">
                <a:solidFill>
                  <a:schemeClr val="tx1"/>
                </a:solidFill>
              </a:rPr>
              <a:t> </a:t>
            </a:r>
            <a:r>
              <a:rPr lang="en-US" sz="2800" dirty="0" err="1">
                <a:solidFill>
                  <a:schemeClr val="tx1"/>
                </a:solidFill>
              </a:rPr>
              <a:t>degan</a:t>
            </a:r>
            <a:r>
              <a:rPr lang="en-US" sz="2800" dirty="0">
                <a:solidFill>
                  <a:schemeClr val="tx1"/>
                </a:solidFill>
              </a:rPr>
              <a:t> </a:t>
            </a:r>
            <a:r>
              <a:rPr lang="en-US" sz="2800" dirty="0" err="1">
                <a:solidFill>
                  <a:schemeClr val="tx1"/>
                </a:solidFill>
              </a:rPr>
              <a:t>qarash</a:t>
            </a:r>
            <a:r>
              <a:rPr lang="en-US" sz="2800" dirty="0">
                <a:solidFill>
                  <a:schemeClr val="tx1"/>
                </a:solidFill>
              </a:rPr>
              <a:t> </a:t>
            </a:r>
            <a:r>
              <a:rPr lang="en-US" sz="2800" dirty="0" err="1">
                <a:solidFill>
                  <a:schemeClr val="tx1"/>
                </a:solidFill>
              </a:rPr>
              <a:t>keng</a:t>
            </a:r>
            <a:r>
              <a:rPr lang="en-US" sz="2800" dirty="0">
                <a:solidFill>
                  <a:schemeClr val="tx1"/>
                </a:solidFill>
              </a:rPr>
              <a:t> </a:t>
            </a:r>
            <a:r>
              <a:rPr lang="en-US" sz="2800" dirty="0" err="1">
                <a:solidFill>
                  <a:schemeClr val="tx1"/>
                </a:solidFill>
              </a:rPr>
              <a:t>tarqalgan</a:t>
            </a:r>
            <a:r>
              <a:rPr lang="en-US" sz="2800" dirty="0">
                <a:solidFill>
                  <a:schemeClr val="tx1"/>
                </a:solidFill>
              </a:rPr>
              <a:t>. </a:t>
            </a:r>
            <a:r>
              <a:rPr lang="en-US" sz="2800" dirty="0" err="1">
                <a:solidFill>
                  <a:schemeClr val="tx1"/>
                </a:solidFill>
              </a:rPr>
              <a:t>Tavrot</a:t>
            </a:r>
            <a:r>
              <a:rPr lang="en-US" sz="2800" dirty="0">
                <a:solidFill>
                  <a:schemeClr val="tx1"/>
                </a:solidFill>
              </a:rPr>
              <a:t> </a:t>
            </a:r>
            <a:r>
              <a:rPr lang="en-US" sz="2800" dirty="0" err="1">
                <a:solidFill>
                  <a:schemeClr val="tx1"/>
                </a:solidFill>
              </a:rPr>
              <a:t>kitobida</a:t>
            </a:r>
            <a:r>
              <a:rPr lang="en-US" sz="2800" dirty="0">
                <a:solidFill>
                  <a:schemeClr val="tx1"/>
                </a:solidFill>
              </a:rPr>
              <a:t> </a:t>
            </a:r>
            <a:r>
              <a:rPr lang="en-US" sz="2800" dirty="0" err="1">
                <a:solidFill>
                  <a:schemeClr val="tx1"/>
                </a:solidFill>
              </a:rPr>
              <a:t>to‘rt</a:t>
            </a:r>
            <a:r>
              <a:rPr lang="en-US" sz="2800" dirty="0">
                <a:solidFill>
                  <a:schemeClr val="tx1"/>
                </a:solidFill>
              </a:rPr>
              <a:t> </a:t>
            </a:r>
            <a:r>
              <a:rPr lang="en-US" sz="2800" dirty="0" err="1">
                <a:solidFill>
                  <a:schemeClr val="tx1"/>
                </a:solidFill>
              </a:rPr>
              <a:t>oqar</a:t>
            </a:r>
            <a:r>
              <a:rPr lang="en-US" sz="2800" dirty="0">
                <a:solidFill>
                  <a:schemeClr val="tx1"/>
                </a:solidFill>
              </a:rPr>
              <a:t> </a:t>
            </a:r>
            <a:r>
              <a:rPr lang="en-US" sz="2800" dirty="0" err="1">
                <a:solidFill>
                  <a:schemeClr val="tx1"/>
                </a:solidFill>
              </a:rPr>
              <a:t>suv</a:t>
            </a:r>
            <a:r>
              <a:rPr lang="en-US" sz="2800" dirty="0">
                <a:solidFill>
                  <a:schemeClr val="tx1"/>
                </a:solidFill>
              </a:rPr>
              <a:t> </a:t>
            </a:r>
            <a:r>
              <a:rPr lang="en-US" sz="2800" dirty="0" err="1">
                <a:solidFill>
                  <a:schemeClr val="tx1"/>
                </a:solidFill>
              </a:rPr>
              <a:t>haqida</a:t>
            </a:r>
            <a:r>
              <a:rPr lang="en-US" sz="2800" dirty="0">
                <a:solidFill>
                  <a:schemeClr val="tx1"/>
                </a:solidFill>
              </a:rPr>
              <a:t> </a:t>
            </a:r>
            <a:r>
              <a:rPr lang="en-US" sz="2800" dirty="0" err="1">
                <a:solidFill>
                  <a:schemeClr val="tx1"/>
                </a:solidFill>
              </a:rPr>
              <a:t>so‘z</a:t>
            </a:r>
            <a:r>
              <a:rPr lang="en-US" sz="2800" dirty="0">
                <a:solidFill>
                  <a:schemeClr val="tx1"/>
                </a:solidFill>
              </a:rPr>
              <a:t> </a:t>
            </a:r>
            <a:r>
              <a:rPr lang="en-US" sz="2800" dirty="0" err="1">
                <a:solidFill>
                  <a:schemeClr val="tx1"/>
                </a:solidFill>
              </a:rPr>
              <a:t>boradi</a:t>
            </a:r>
            <a:r>
              <a:rPr lang="en-US" sz="2800" dirty="0">
                <a:solidFill>
                  <a:schemeClr val="tx1"/>
                </a:solidFill>
              </a:rPr>
              <a:t>. </a:t>
            </a:r>
            <a:r>
              <a:rPr lang="en-US" sz="2800" dirty="0" err="1">
                <a:solidFill>
                  <a:schemeClr val="tx1"/>
                </a:solidFill>
              </a:rPr>
              <a:t>Injillarning</a:t>
            </a:r>
            <a:r>
              <a:rPr lang="en-US" sz="2800" dirty="0">
                <a:solidFill>
                  <a:schemeClr val="tx1"/>
                </a:solidFill>
              </a:rPr>
              <a:t> </a:t>
            </a:r>
            <a:r>
              <a:rPr lang="en-US" sz="2800" dirty="0" err="1">
                <a:solidFill>
                  <a:schemeClr val="tx1"/>
                </a:solidFill>
              </a:rPr>
              <a:t>soni</a:t>
            </a:r>
            <a:r>
              <a:rPr lang="en-US" sz="2800" dirty="0">
                <a:solidFill>
                  <a:schemeClr val="tx1"/>
                </a:solidFill>
              </a:rPr>
              <a:t> </a:t>
            </a:r>
            <a:r>
              <a:rPr lang="en-US" sz="2800" dirty="0" err="1">
                <a:solidFill>
                  <a:schemeClr val="tx1"/>
                </a:solidFill>
              </a:rPr>
              <a:t>to‘rtta</a:t>
            </a:r>
            <a:r>
              <a:rPr lang="en-US" sz="2800" dirty="0">
                <a:solidFill>
                  <a:schemeClr val="tx1"/>
                </a:solidFill>
              </a:rPr>
              <a:t> </a:t>
            </a:r>
            <a:r>
              <a:rPr lang="en-US" sz="2800" dirty="0" err="1">
                <a:solidFill>
                  <a:schemeClr val="tx1"/>
                </a:solidFill>
              </a:rPr>
              <a:t>bo‘lishi</a:t>
            </a:r>
            <a:r>
              <a:rPr lang="en-US" sz="2800" dirty="0">
                <a:solidFill>
                  <a:schemeClr val="tx1"/>
                </a:solidFill>
              </a:rPr>
              <a:t> ham </a:t>
            </a:r>
            <a:r>
              <a:rPr lang="en-US" sz="2800" dirty="0" err="1">
                <a:solidFill>
                  <a:schemeClr val="tx1"/>
                </a:solidFill>
              </a:rPr>
              <a:t>tasodif</a:t>
            </a:r>
            <a:r>
              <a:rPr lang="en-US" sz="2800" dirty="0">
                <a:solidFill>
                  <a:schemeClr val="tx1"/>
                </a:solidFill>
              </a:rPr>
              <a:t> deb </a:t>
            </a:r>
            <a:r>
              <a:rPr lang="en-US" sz="2800" dirty="0" err="1">
                <a:solidFill>
                  <a:schemeClr val="tx1"/>
                </a:solidFill>
              </a:rPr>
              <a:t>qaralmaydi</a:t>
            </a:r>
            <a:r>
              <a:rPr lang="en-US" sz="2800" dirty="0">
                <a:solidFill>
                  <a:schemeClr val="tx1"/>
                </a:solidFill>
              </a:rPr>
              <a:t>. </a:t>
            </a:r>
            <a:r>
              <a:rPr lang="en-US" sz="2800" dirty="0" err="1">
                <a:solidFill>
                  <a:schemeClr val="tx1"/>
                </a:solidFill>
              </a:rPr>
              <a:t>Islomda</a:t>
            </a:r>
            <a:r>
              <a:rPr lang="en-US" sz="2800" dirty="0">
                <a:solidFill>
                  <a:schemeClr val="tx1"/>
                </a:solidFill>
              </a:rPr>
              <a:t> ham </a:t>
            </a:r>
            <a:r>
              <a:rPr lang="en-US" sz="2800" dirty="0" err="1">
                <a:solidFill>
                  <a:schemeClr val="tx1"/>
                </a:solidFill>
              </a:rPr>
              <a:t>to‘rt</a:t>
            </a:r>
            <a:r>
              <a:rPr lang="en-US" sz="2800" dirty="0">
                <a:solidFill>
                  <a:schemeClr val="tx1"/>
                </a:solidFill>
              </a:rPr>
              <a:t> </a:t>
            </a:r>
            <a:r>
              <a:rPr lang="en-US" sz="2800" dirty="0" err="1">
                <a:solidFill>
                  <a:schemeClr val="tx1"/>
                </a:solidFill>
              </a:rPr>
              <a:t>raqamining</a:t>
            </a:r>
            <a:r>
              <a:rPr lang="en-US" sz="2800" dirty="0">
                <a:solidFill>
                  <a:schemeClr val="tx1"/>
                </a:solidFill>
              </a:rPr>
              <a:t> </a:t>
            </a:r>
            <a:r>
              <a:rPr lang="en-US" sz="2800" dirty="0" err="1">
                <a:solidFill>
                  <a:schemeClr val="tx1"/>
                </a:solidFill>
              </a:rPr>
              <a:t>alohida</a:t>
            </a:r>
            <a:r>
              <a:rPr lang="en-US" sz="2800" dirty="0">
                <a:solidFill>
                  <a:schemeClr val="tx1"/>
                </a:solidFill>
              </a:rPr>
              <a:t> </a:t>
            </a:r>
            <a:r>
              <a:rPr lang="en-US" sz="2800" dirty="0" err="1">
                <a:solidFill>
                  <a:schemeClr val="tx1"/>
                </a:solidFill>
              </a:rPr>
              <a:t>o‘rni</a:t>
            </a:r>
            <a:r>
              <a:rPr lang="en-US" sz="2800" dirty="0">
                <a:solidFill>
                  <a:schemeClr val="tx1"/>
                </a:solidFill>
              </a:rPr>
              <a:t> </a:t>
            </a:r>
            <a:r>
              <a:rPr lang="en-US" sz="2800" dirty="0" err="1">
                <a:solidFill>
                  <a:schemeClr val="tx1"/>
                </a:solidFill>
              </a:rPr>
              <a:t>mavjud</a:t>
            </a:r>
            <a:r>
              <a:rPr lang="en-US" sz="2800" dirty="0">
                <a:solidFill>
                  <a:schemeClr val="tx1"/>
                </a:solidFill>
              </a:rPr>
              <a:t>.</a:t>
            </a:r>
            <a:endParaRPr lang="ru-RU" sz="2800" dirty="0">
              <a:solidFill>
                <a:schemeClr val="tx1"/>
              </a:solidFill>
            </a:endParaRPr>
          </a:p>
        </p:txBody>
      </p:sp>
      <p:pic>
        <p:nvPicPr>
          <p:cNvPr id="14338" name="Picture 2" descr="Dört (Sarah Lotz) Fiyatı, Yorumları, Satın Al - kitapyurdu.co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8399" y="2057400"/>
            <a:ext cx="509847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98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p:txBody>
          <a:bodyPr>
            <a:normAutofit/>
          </a:bodyPr>
          <a:lstStyle/>
          <a:p>
            <a:r>
              <a:rPr lang="en-US" sz="2800" dirty="0" err="1">
                <a:solidFill>
                  <a:schemeClr val="tx1"/>
                </a:solidFill>
              </a:rPr>
              <a:t>Musulmon</a:t>
            </a:r>
            <a:r>
              <a:rPr lang="en-US" sz="2800" dirty="0">
                <a:solidFill>
                  <a:schemeClr val="tx1"/>
                </a:solidFill>
              </a:rPr>
              <a:t> </a:t>
            </a:r>
            <a:r>
              <a:rPr lang="en-US" sz="2800" dirty="0" err="1">
                <a:solidFill>
                  <a:schemeClr val="tx1"/>
                </a:solidFill>
              </a:rPr>
              <a:t>erkakning</a:t>
            </a:r>
            <a:r>
              <a:rPr lang="en-US" sz="2800" dirty="0">
                <a:solidFill>
                  <a:schemeClr val="tx1"/>
                </a:solidFill>
              </a:rPr>
              <a:t> </a:t>
            </a:r>
            <a:r>
              <a:rPr lang="en-US" sz="2800" dirty="0" err="1">
                <a:solidFill>
                  <a:schemeClr val="tx1"/>
                </a:solidFill>
              </a:rPr>
              <a:t>to‘rtta</a:t>
            </a:r>
            <a:r>
              <a:rPr lang="en-US" sz="2800" dirty="0">
                <a:solidFill>
                  <a:schemeClr val="tx1"/>
                </a:solidFill>
              </a:rPr>
              <a:t> </a:t>
            </a:r>
            <a:r>
              <a:rPr lang="en-US" sz="2800" dirty="0" err="1">
                <a:solidFill>
                  <a:schemeClr val="tx1"/>
                </a:solidFill>
              </a:rPr>
              <a:t>xotini</a:t>
            </a:r>
            <a:r>
              <a:rPr lang="en-US" sz="2800" dirty="0">
                <a:solidFill>
                  <a:schemeClr val="tx1"/>
                </a:solidFill>
              </a:rPr>
              <a:t> </a:t>
            </a:r>
            <a:r>
              <a:rPr lang="en-US" sz="2800" dirty="0" err="1">
                <a:solidFill>
                  <a:schemeClr val="tx1"/>
                </a:solidFill>
              </a:rPr>
              <a:t>bo‘lishi</a:t>
            </a:r>
            <a:r>
              <a:rPr lang="en-US" sz="2800" dirty="0">
                <a:solidFill>
                  <a:schemeClr val="tx1"/>
                </a:solidFill>
              </a:rPr>
              <a:t> </a:t>
            </a:r>
            <a:r>
              <a:rPr lang="en-US" sz="2800" dirty="0" err="1">
                <a:solidFill>
                  <a:schemeClr val="tx1"/>
                </a:solidFill>
              </a:rPr>
              <a:t>mumkinligi</a:t>
            </a:r>
            <a:r>
              <a:rPr lang="en-US" sz="2800" dirty="0">
                <a:solidFill>
                  <a:schemeClr val="tx1"/>
                </a:solidFill>
              </a:rPr>
              <a:t>, </a:t>
            </a:r>
            <a:r>
              <a:rPr lang="en-US" sz="2800" dirty="0" err="1">
                <a:solidFill>
                  <a:schemeClr val="tx1"/>
                </a:solidFill>
              </a:rPr>
              <a:t>Hz.Muhammad</a:t>
            </a:r>
            <a:r>
              <a:rPr lang="en-US" sz="2800" dirty="0">
                <a:solidFill>
                  <a:schemeClr val="tx1"/>
                </a:solidFill>
              </a:rPr>
              <a:t>(</a:t>
            </a:r>
            <a:r>
              <a:rPr lang="en-US" sz="2800" dirty="0" err="1">
                <a:solidFill>
                  <a:schemeClr val="tx1"/>
                </a:solidFill>
              </a:rPr>
              <a:t>s.a.v</a:t>
            </a:r>
            <a:r>
              <a:rPr lang="en-US" sz="2800" dirty="0">
                <a:solidFill>
                  <a:schemeClr val="tx1"/>
                </a:solidFill>
              </a:rPr>
              <a:t>.)</a:t>
            </a:r>
            <a:r>
              <a:rPr lang="en-US" sz="2800" dirty="0" err="1">
                <a:solidFill>
                  <a:schemeClr val="tx1"/>
                </a:solidFill>
              </a:rPr>
              <a:t>ning</a:t>
            </a:r>
            <a:r>
              <a:rPr lang="en-US" sz="2800" dirty="0">
                <a:solidFill>
                  <a:schemeClr val="tx1"/>
                </a:solidFill>
              </a:rPr>
              <a:t> </a:t>
            </a:r>
            <a:r>
              <a:rPr lang="en-US" sz="2800" dirty="0" err="1">
                <a:solidFill>
                  <a:schemeClr val="tx1"/>
                </a:solidFill>
              </a:rPr>
              <a:t>vafotidan</a:t>
            </a:r>
            <a:r>
              <a:rPr lang="en-US" sz="2800" dirty="0">
                <a:solidFill>
                  <a:schemeClr val="tx1"/>
                </a:solidFill>
              </a:rPr>
              <a:t> </a:t>
            </a:r>
            <a:r>
              <a:rPr lang="en-US" sz="2800" dirty="0" err="1">
                <a:solidFill>
                  <a:schemeClr val="tx1"/>
                </a:solidFill>
              </a:rPr>
              <a:t>keyin</a:t>
            </a:r>
            <a:r>
              <a:rPr lang="en-US" sz="2800" dirty="0">
                <a:solidFill>
                  <a:schemeClr val="tx1"/>
                </a:solidFill>
              </a:rPr>
              <a:t> </a:t>
            </a:r>
            <a:r>
              <a:rPr lang="en-US" sz="2800" dirty="0" err="1">
                <a:solidFill>
                  <a:schemeClr val="tx1"/>
                </a:solidFill>
              </a:rPr>
              <a:t>to‘rtta</a:t>
            </a:r>
            <a:r>
              <a:rPr lang="en-US" sz="2800" dirty="0">
                <a:solidFill>
                  <a:schemeClr val="tx1"/>
                </a:solidFill>
              </a:rPr>
              <a:t> </a:t>
            </a:r>
            <a:r>
              <a:rPr lang="en-US" sz="2800" dirty="0" err="1">
                <a:solidFill>
                  <a:schemeClr val="tx1"/>
                </a:solidFill>
              </a:rPr>
              <a:t>xalifa</a:t>
            </a:r>
            <a:r>
              <a:rPr lang="en-US" sz="2800" dirty="0">
                <a:solidFill>
                  <a:schemeClr val="tx1"/>
                </a:solidFill>
              </a:rPr>
              <a:t> </a:t>
            </a:r>
            <a:r>
              <a:rPr lang="en-US" sz="2800" dirty="0" err="1">
                <a:solidFill>
                  <a:schemeClr val="tx1"/>
                </a:solidFill>
              </a:rPr>
              <a:t>bo‘lishi</a:t>
            </a:r>
            <a:r>
              <a:rPr lang="en-US" sz="2800" dirty="0">
                <a:solidFill>
                  <a:schemeClr val="tx1"/>
                </a:solidFill>
              </a:rPr>
              <a:t>, </a:t>
            </a:r>
            <a:r>
              <a:rPr lang="en-US" sz="2800" dirty="0" err="1">
                <a:solidFill>
                  <a:schemeClr val="tx1"/>
                </a:solidFill>
              </a:rPr>
              <a:t>sufiylikda</a:t>
            </a:r>
            <a:r>
              <a:rPr lang="en-US" sz="2800" dirty="0">
                <a:solidFill>
                  <a:schemeClr val="tx1"/>
                </a:solidFill>
              </a:rPr>
              <a:t> </a:t>
            </a:r>
            <a:r>
              <a:rPr lang="en-US" sz="2800" dirty="0" err="1">
                <a:solidFill>
                  <a:schemeClr val="tx1"/>
                </a:solidFill>
              </a:rPr>
              <a:t>haqqa</a:t>
            </a:r>
            <a:r>
              <a:rPr lang="en-US" sz="2800" dirty="0">
                <a:solidFill>
                  <a:schemeClr val="tx1"/>
                </a:solidFill>
              </a:rPr>
              <a:t> </a:t>
            </a:r>
            <a:r>
              <a:rPr lang="en-US" sz="2800" dirty="0" err="1">
                <a:solidFill>
                  <a:schemeClr val="tx1"/>
                </a:solidFill>
              </a:rPr>
              <a:t>yetish</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to‘rt</a:t>
            </a:r>
            <a:r>
              <a:rPr lang="en-US" sz="2800" dirty="0">
                <a:solidFill>
                  <a:schemeClr val="tx1"/>
                </a:solidFill>
              </a:rPr>
              <a:t> </a:t>
            </a:r>
            <a:r>
              <a:rPr lang="en-US" sz="2800" dirty="0" err="1">
                <a:solidFill>
                  <a:schemeClr val="tx1"/>
                </a:solidFill>
              </a:rPr>
              <a:t>eshikdan</a:t>
            </a:r>
            <a:r>
              <a:rPr lang="en-US" sz="2800" dirty="0">
                <a:solidFill>
                  <a:schemeClr val="tx1"/>
                </a:solidFill>
              </a:rPr>
              <a:t> (</a:t>
            </a:r>
            <a:r>
              <a:rPr lang="en-US" sz="2800" dirty="0" err="1">
                <a:solidFill>
                  <a:schemeClr val="tx1"/>
                </a:solidFill>
              </a:rPr>
              <a:t>shariat</a:t>
            </a:r>
            <a:r>
              <a:rPr lang="en-US" sz="2800" dirty="0">
                <a:solidFill>
                  <a:schemeClr val="tx1"/>
                </a:solidFill>
              </a:rPr>
              <a:t>, </a:t>
            </a:r>
            <a:r>
              <a:rPr lang="en-US" sz="2800" dirty="0" err="1">
                <a:solidFill>
                  <a:schemeClr val="tx1"/>
                </a:solidFill>
              </a:rPr>
              <a:t>tariqat</a:t>
            </a:r>
            <a:r>
              <a:rPr lang="en-US" sz="2800" dirty="0">
                <a:solidFill>
                  <a:schemeClr val="tx1"/>
                </a:solidFill>
              </a:rPr>
              <a:t>,  </a:t>
            </a:r>
            <a:r>
              <a:rPr lang="en-US" sz="2800" dirty="0" err="1">
                <a:solidFill>
                  <a:schemeClr val="tx1"/>
                </a:solidFill>
              </a:rPr>
              <a:t>haqiqat</a:t>
            </a:r>
            <a:r>
              <a:rPr lang="en-US" sz="2800" dirty="0">
                <a:solidFill>
                  <a:schemeClr val="tx1"/>
                </a:solidFill>
              </a:rPr>
              <a:t>, </a:t>
            </a:r>
            <a:r>
              <a:rPr lang="en-US" sz="2800" dirty="0" err="1">
                <a:solidFill>
                  <a:schemeClr val="tx1"/>
                </a:solidFill>
              </a:rPr>
              <a:t>marifat</a:t>
            </a:r>
            <a:r>
              <a:rPr lang="en-US" sz="2800" dirty="0">
                <a:solidFill>
                  <a:schemeClr val="tx1"/>
                </a:solidFill>
              </a:rPr>
              <a:t>) </a:t>
            </a:r>
            <a:r>
              <a:rPr lang="en-US" sz="2800" dirty="0" err="1">
                <a:solidFill>
                  <a:schemeClr val="tx1"/>
                </a:solidFill>
              </a:rPr>
              <a:t>o‘tishi</a:t>
            </a:r>
            <a:r>
              <a:rPr lang="en-US" sz="2800" dirty="0">
                <a:solidFill>
                  <a:schemeClr val="tx1"/>
                </a:solidFill>
              </a:rPr>
              <a:t> </a:t>
            </a:r>
            <a:r>
              <a:rPr lang="en-US" sz="2800" dirty="0" err="1">
                <a:solidFill>
                  <a:schemeClr val="tx1"/>
                </a:solidFill>
              </a:rPr>
              <a:t>kabilar</a:t>
            </a:r>
            <a:r>
              <a:rPr lang="en-US" sz="2800" dirty="0">
                <a:solidFill>
                  <a:schemeClr val="tx1"/>
                </a:solidFill>
              </a:rPr>
              <a:t> </a:t>
            </a:r>
            <a:r>
              <a:rPr lang="en-US" sz="2800" dirty="0" err="1">
                <a:solidFill>
                  <a:schemeClr val="tx1"/>
                </a:solidFill>
              </a:rPr>
              <a:t>bunga</a:t>
            </a:r>
            <a:r>
              <a:rPr lang="en-US" sz="2800" dirty="0">
                <a:solidFill>
                  <a:schemeClr val="tx1"/>
                </a:solidFill>
              </a:rPr>
              <a:t> </a:t>
            </a:r>
            <a:r>
              <a:rPr lang="en-US" sz="2800" dirty="0" err="1">
                <a:solidFill>
                  <a:schemeClr val="tx1"/>
                </a:solidFill>
              </a:rPr>
              <a:t>misol</a:t>
            </a:r>
            <a:r>
              <a:rPr lang="en-US" sz="2800" dirty="0">
                <a:solidFill>
                  <a:schemeClr val="tx1"/>
                </a:solidFill>
              </a:rPr>
              <a:t> </a:t>
            </a:r>
            <a:r>
              <a:rPr lang="en-US" sz="2800" dirty="0" err="1">
                <a:solidFill>
                  <a:schemeClr val="tx1"/>
                </a:solidFill>
              </a:rPr>
              <a:t>bo‘la</a:t>
            </a:r>
            <a:r>
              <a:rPr lang="en-US" sz="2800" dirty="0">
                <a:solidFill>
                  <a:schemeClr val="tx1"/>
                </a:solidFill>
              </a:rPr>
              <a:t> </a:t>
            </a:r>
            <a:r>
              <a:rPr lang="en-US" sz="2800" dirty="0" err="1">
                <a:solidFill>
                  <a:schemeClr val="tx1"/>
                </a:solidFill>
              </a:rPr>
              <a:t>oladi</a:t>
            </a:r>
            <a:r>
              <a:rPr lang="en-US" sz="2800" dirty="0">
                <a:solidFill>
                  <a:schemeClr val="tx1"/>
                </a:solidFill>
              </a:rPr>
              <a:t>.</a:t>
            </a:r>
            <a:endParaRPr lang="ru-RU" sz="2800" dirty="0">
              <a:solidFill>
                <a:schemeClr val="tx1"/>
              </a:solidFill>
            </a:endParaRPr>
          </a:p>
        </p:txBody>
      </p:sp>
      <p:pic>
        <p:nvPicPr>
          <p:cNvPr id="15362" name="Picture 2" descr="Sanandh by Mahamati Prannath: Four Levels of Isl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5236" y="2230582"/>
            <a:ext cx="4876799" cy="367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80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143000" y="955964"/>
            <a:ext cx="9872871" cy="5140036"/>
          </a:xfrm>
        </p:spPr>
        <p:txBody>
          <a:bodyPr>
            <a:noAutofit/>
          </a:bodyPr>
          <a:lstStyle/>
          <a:p>
            <a:r>
              <a:rPr lang="hu-HU" sz="2800" dirty="0">
                <a:solidFill>
                  <a:schemeClr val="tx1"/>
                </a:solidFill>
              </a:rPr>
              <a:t>Ahmad Yassaviy Hikmatlarida to‘rt raqami yigirma martadan ko‘proq ishlatilgan. To‘rt raqami to‘rt xalifaga ishora qilish maqsadida ishlatilgan deb qaraladi. Dört dövűnmek iborasi mavjud. Buning ma’nosi shoshilib chora qidirishdir. Ahmad Yassaviy agar Allohning jamolidan mahrum qolishni xohlamasa, ertalab “dört dövűnerek” erta turishini nasihat qiladi .</a:t>
            </a:r>
          </a:p>
          <a:p>
            <a:r>
              <a:rPr lang="hu-HU" sz="2800" dirty="0">
                <a:solidFill>
                  <a:schemeClr val="tx1"/>
                </a:solidFill>
              </a:rPr>
              <a:t>To‘rt raqamining muqaddasligining yana bir sababi oldingi turkiylar sig‘ingan shamanist dinida dunyoning to‘rt burchakli bo‘lgani to‘g‘risidagi qarash mavjudligidir. To‘rt raqami maqol, ibora, doston va boshqa xalq og‘zaki ijodida ijobiy ma’nolarni ifodalash uchun ishlatilgan. </a:t>
            </a:r>
          </a:p>
          <a:p>
            <a:endParaRPr lang="ru-RU" sz="2800" dirty="0">
              <a:solidFill>
                <a:schemeClr val="tx1"/>
              </a:solidFill>
            </a:endParaRPr>
          </a:p>
        </p:txBody>
      </p:sp>
    </p:spTree>
    <p:extLst>
      <p:ext uri="{BB962C8B-B14F-4D97-AF65-F5344CB8AC3E}">
        <p14:creationId xmlns:p14="http://schemas.microsoft.com/office/powerpoint/2010/main" val="2626204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Besh</a:t>
            </a:r>
            <a:r>
              <a:rPr lang="en-US" b="1" dirty="0"/>
              <a:t> </a:t>
            </a:r>
            <a:r>
              <a:rPr lang="en-US" b="1" dirty="0" err="1"/>
              <a:t>raqami</a:t>
            </a:r>
            <a:endParaRPr lang="ru-RU" dirty="0"/>
          </a:p>
        </p:txBody>
      </p:sp>
      <p:sp>
        <p:nvSpPr>
          <p:cNvPr id="3" name="Объект 2"/>
          <p:cNvSpPr>
            <a:spLocks noGrp="1"/>
          </p:cNvSpPr>
          <p:nvPr>
            <p:ph idx="1"/>
          </p:nvPr>
        </p:nvSpPr>
        <p:spPr/>
        <p:txBody>
          <a:bodyPr>
            <a:normAutofit/>
          </a:bodyPr>
          <a:lstStyle/>
          <a:p>
            <a:pPr algn="just"/>
            <a:r>
              <a:rPr lang="en-US" sz="2800" dirty="0" err="1">
                <a:solidFill>
                  <a:schemeClr val="tx1"/>
                </a:solidFill>
              </a:rPr>
              <a:t>Besh</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hayot</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sevgi</a:t>
            </a:r>
            <a:r>
              <a:rPr lang="en-US" sz="2800" dirty="0">
                <a:solidFill>
                  <a:schemeClr val="tx1"/>
                </a:solidFill>
              </a:rPr>
              <a:t> </a:t>
            </a:r>
            <a:r>
              <a:rPr lang="en-US" sz="2800" dirty="0" err="1">
                <a:solidFill>
                  <a:schemeClr val="tx1"/>
                </a:solidFill>
              </a:rPr>
              <a:t>ramzi</a:t>
            </a:r>
            <a:r>
              <a:rPr lang="en-US" sz="2800" dirty="0">
                <a:solidFill>
                  <a:schemeClr val="tx1"/>
                </a:solidFill>
              </a:rPr>
              <a:t> </a:t>
            </a:r>
            <a:r>
              <a:rPr lang="en-US" sz="2800" dirty="0" err="1">
                <a:solidFill>
                  <a:schemeClr val="tx1"/>
                </a:solidFill>
              </a:rPr>
              <a:t>sifatida</a:t>
            </a:r>
            <a:r>
              <a:rPr lang="en-US" sz="2800" dirty="0">
                <a:solidFill>
                  <a:schemeClr val="tx1"/>
                </a:solidFill>
              </a:rPr>
              <a:t> </a:t>
            </a:r>
            <a:r>
              <a:rPr lang="en-US" sz="2800" dirty="0" err="1">
                <a:solidFill>
                  <a:schemeClr val="tx1"/>
                </a:solidFill>
              </a:rPr>
              <a:t>qaraladi</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ko‘pgina</a:t>
            </a:r>
            <a:r>
              <a:rPr lang="en-US" sz="2800" dirty="0">
                <a:solidFill>
                  <a:schemeClr val="tx1"/>
                </a:solidFill>
              </a:rPr>
              <a:t> </a:t>
            </a:r>
            <a:r>
              <a:rPr lang="en-US" sz="2800" dirty="0" err="1">
                <a:solidFill>
                  <a:schemeClr val="tx1"/>
                </a:solidFill>
              </a:rPr>
              <a:t>xalqlar</a:t>
            </a:r>
            <a:r>
              <a:rPr lang="en-US" sz="2800" dirty="0">
                <a:solidFill>
                  <a:schemeClr val="tx1"/>
                </a:solidFill>
              </a:rPr>
              <a:t> </a:t>
            </a:r>
            <a:r>
              <a:rPr lang="en-US" sz="2800" dirty="0" err="1">
                <a:solidFill>
                  <a:schemeClr val="tx1"/>
                </a:solidFill>
              </a:rPr>
              <a:t>madaniyatida</a:t>
            </a:r>
            <a:r>
              <a:rPr lang="en-US" sz="2800" dirty="0">
                <a:solidFill>
                  <a:schemeClr val="tx1"/>
                </a:solidFill>
              </a:rPr>
              <a:t> </a:t>
            </a:r>
            <a:r>
              <a:rPr lang="en-US" sz="2800" dirty="0" err="1">
                <a:solidFill>
                  <a:schemeClr val="tx1"/>
                </a:solidFill>
              </a:rPr>
              <a:t>vos</a:t>
            </a:r>
            <a:r>
              <a:rPr lang="en-US" sz="2800" dirty="0">
                <a:solidFill>
                  <a:schemeClr val="tx1"/>
                </a:solidFill>
              </a:rPr>
              <a:t> </a:t>
            </a:r>
            <a:r>
              <a:rPr lang="en-US" sz="2800" dirty="0" err="1">
                <a:solidFill>
                  <a:schemeClr val="tx1"/>
                </a:solidFill>
              </a:rPr>
              <a:t>kechib</a:t>
            </a:r>
            <a:r>
              <a:rPr lang="en-US" sz="2800" dirty="0">
                <a:solidFill>
                  <a:schemeClr val="tx1"/>
                </a:solidFill>
              </a:rPr>
              <a:t> </a:t>
            </a:r>
            <a:r>
              <a:rPr lang="en-US" sz="2800" dirty="0" err="1">
                <a:solidFill>
                  <a:schemeClr val="tx1"/>
                </a:solidFill>
              </a:rPr>
              <a:t>bo‘lmas</a:t>
            </a:r>
            <a:r>
              <a:rPr lang="en-US" sz="2800" dirty="0">
                <a:solidFill>
                  <a:schemeClr val="tx1"/>
                </a:solidFill>
              </a:rPr>
              <a:t> </a:t>
            </a:r>
            <a:r>
              <a:rPr lang="en-US" sz="2800" dirty="0" err="1">
                <a:solidFill>
                  <a:schemeClr val="tx1"/>
                </a:solidFill>
              </a:rPr>
              <a:t>raqamlardan</a:t>
            </a:r>
            <a:r>
              <a:rPr lang="en-US" sz="2800" dirty="0">
                <a:solidFill>
                  <a:schemeClr val="tx1"/>
                </a:solidFill>
              </a:rPr>
              <a:t> </a:t>
            </a:r>
            <a:r>
              <a:rPr lang="en-US" sz="2800" dirty="0" err="1">
                <a:solidFill>
                  <a:schemeClr val="tx1"/>
                </a:solidFill>
              </a:rPr>
              <a:t>biri</a:t>
            </a:r>
            <a:r>
              <a:rPr lang="en-US" sz="2800" dirty="0">
                <a:solidFill>
                  <a:schemeClr val="tx1"/>
                </a:solidFill>
              </a:rPr>
              <a:t> </a:t>
            </a:r>
            <a:r>
              <a:rPr lang="en-US" sz="2800" dirty="0" err="1">
                <a:solidFill>
                  <a:schemeClr val="tx1"/>
                </a:solidFill>
              </a:rPr>
              <a:t>sanaladi</a:t>
            </a:r>
            <a:r>
              <a:rPr lang="en-US" sz="2800" dirty="0">
                <a:solidFill>
                  <a:schemeClr val="tx1"/>
                </a:solidFill>
              </a:rPr>
              <a:t>.  </a:t>
            </a:r>
            <a:r>
              <a:rPr lang="en-US" sz="2800" dirty="0" err="1">
                <a:solidFill>
                  <a:schemeClr val="tx1"/>
                </a:solidFill>
              </a:rPr>
              <a:t>Buning</a:t>
            </a:r>
            <a:r>
              <a:rPr lang="en-US" sz="2800" dirty="0">
                <a:solidFill>
                  <a:schemeClr val="tx1"/>
                </a:solidFill>
              </a:rPr>
              <a:t> </a:t>
            </a:r>
            <a:r>
              <a:rPr lang="en-US" sz="2800" dirty="0" err="1">
                <a:solidFill>
                  <a:schemeClr val="tx1"/>
                </a:solidFill>
              </a:rPr>
              <a:t>sabablari</a:t>
            </a:r>
            <a:r>
              <a:rPr lang="en-US" sz="2800" dirty="0">
                <a:solidFill>
                  <a:schemeClr val="tx1"/>
                </a:solidFill>
              </a:rPr>
              <a:t>: </a:t>
            </a:r>
            <a:r>
              <a:rPr lang="en-US" sz="2800" dirty="0" err="1">
                <a:solidFill>
                  <a:schemeClr val="tx1"/>
                </a:solidFill>
              </a:rPr>
              <a:t>besh</a:t>
            </a:r>
            <a:r>
              <a:rPr lang="en-US" sz="2800" dirty="0">
                <a:solidFill>
                  <a:schemeClr val="tx1"/>
                </a:solidFill>
              </a:rPr>
              <a:t> </a:t>
            </a:r>
            <a:r>
              <a:rPr lang="en-US" sz="2800" dirty="0" err="1">
                <a:solidFill>
                  <a:schemeClr val="tx1"/>
                </a:solidFill>
              </a:rPr>
              <a:t>sezgi</a:t>
            </a:r>
            <a:r>
              <a:rPr lang="en-US" sz="2800" dirty="0">
                <a:solidFill>
                  <a:schemeClr val="tx1"/>
                </a:solidFill>
              </a:rPr>
              <a:t> </a:t>
            </a:r>
            <a:r>
              <a:rPr lang="en-US" sz="2800" dirty="0" err="1">
                <a:solidFill>
                  <a:schemeClr val="tx1"/>
                </a:solidFill>
              </a:rPr>
              <a:t>organi</a:t>
            </a:r>
            <a:r>
              <a:rPr lang="en-US" sz="2800" dirty="0">
                <a:solidFill>
                  <a:schemeClr val="tx1"/>
                </a:solidFill>
              </a:rPr>
              <a:t>, Muso (</a:t>
            </a:r>
            <a:r>
              <a:rPr lang="en-US" sz="2800" dirty="0" err="1">
                <a:solidFill>
                  <a:schemeClr val="tx1"/>
                </a:solidFill>
              </a:rPr>
              <a:t>a.s</a:t>
            </a:r>
            <a:r>
              <a:rPr lang="en-US" sz="2800" dirty="0">
                <a:solidFill>
                  <a:schemeClr val="tx1"/>
                </a:solidFill>
              </a:rPr>
              <a:t>.)</a:t>
            </a:r>
            <a:r>
              <a:rPr lang="en-US" sz="2800" dirty="0" err="1">
                <a:solidFill>
                  <a:schemeClr val="tx1"/>
                </a:solidFill>
              </a:rPr>
              <a:t>ning</a:t>
            </a:r>
            <a:r>
              <a:rPr lang="en-US" sz="2800" dirty="0">
                <a:solidFill>
                  <a:schemeClr val="tx1"/>
                </a:solidFill>
              </a:rPr>
              <a:t> </a:t>
            </a:r>
            <a:r>
              <a:rPr lang="en-US" sz="2800" dirty="0" err="1">
                <a:solidFill>
                  <a:schemeClr val="tx1"/>
                </a:solidFill>
              </a:rPr>
              <a:t>besh</a:t>
            </a:r>
            <a:r>
              <a:rPr lang="en-US" sz="2800" dirty="0">
                <a:solidFill>
                  <a:schemeClr val="tx1"/>
                </a:solidFill>
              </a:rPr>
              <a:t> </a:t>
            </a:r>
            <a:r>
              <a:rPr lang="en-US" sz="2800" dirty="0" err="1">
                <a:solidFill>
                  <a:schemeClr val="tx1"/>
                </a:solidFill>
              </a:rPr>
              <a:t>kitobi</a:t>
            </a:r>
            <a:r>
              <a:rPr lang="en-US" sz="2800" dirty="0">
                <a:solidFill>
                  <a:schemeClr val="tx1"/>
                </a:solidFill>
              </a:rPr>
              <a:t>, </a:t>
            </a:r>
            <a:r>
              <a:rPr lang="en-US" sz="2800" dirty="0" err="1">
                <a:solidFill>
                  <a:schemeClr val="tx1"/>
                </a:solidFill>
              </a:rPr>
              <a:t>Buddizm</a:t>
            </a:r>
            <a:r>
              <a:rPr lang="en-US" sz="2800" dirty="0">
                <a:solidFill>
                  <a:schemeClr val="tx1"/>
                </a:solidFill>
              </a:rPr>
              <a:t> </a:t>
            </a:r>
            <a:r>
              <a:rPr lang="en-US" sz="2800" dirty="0" err="1">
                <a:solidFill>
                  <a:schemeClr val="tx1"/>
                </a:solidFill>
              </a:rPr>
              <a:t>dinida</a:t>
            </a:r>
            <a:r>
              <a:rPr lang="en-US" sz="2800" dirty="0">
                <a:solidFill>
                  <a:schemeClr val="tx1"/>
                </a:solidFill>
              </a:rPr>
              <a:t> </a:t>
            </a:r>
            <a:r>
              <a:rPr lang="en-US" sz="2800" dirty="0" err="1">
                <a:solidFill>
                  <a:schemeClr val="tx1"/>
                </a:solidFill>
              </a:rPr>
              <a:t>dindan</a:t>
            </a:r>
            <a:r>
              <a:rPr lang="en-US" sz="2800" dirty="0">
                <a:solidFill>
                  <a:schemeClr val="tx1"/>
                </a:solidFill>
              </a:rPr>
              <a:t> </a:t>
            </a:r>
            <a:r>
              <a:rPr lang="en-US" sz="2800" dirty="0" err="1">
                <a:solidFill>
                  <a:schemeClr val="tx1"/>
                </a:solidFill>
              </a:rPr>
              <a:t>yiroq</a:t>
            </a:r>
            <a:r>
              <a:rPr lang="en-US" sz="2800" dirty="0">
                <a:solidFill>
                  <a:schemeClr val="tx1"/>
                </a:solidFill>
              </a:rPr>
              <a:t> </a:t>
            </a:r>
            <a:r>
              <a:rPr lang="en-US" sz="2800" dirty="0" err="1">
                <a:solidFill>
                  <a:schemeClr val="tx1"/>
                </a:solidFill>
              </a:rPr>
              <a:t>bo‘lganlar</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besh</a:t>
            </a:r>
            <a:r>
              <a:rPr lang="en-US" sz="2800" dirty="0">
                <a:solidFill>
                  <a:schemeClr val="tx1"/>
                </a:solidFill>
              </a:rPr>
              <a:t> </a:t>
            </a:r>
            <a:r>
              <a:rPr lang="en-US" sz="2800" dirty="0" err="1">
                <a:solidFill>
                  <a:schemeClr val="tx1"/>
                </a:solidFill>
              </a:rPr>
              <a:t>buyruq</a:t>
            </a:r>
            <a:r>
              <a:rPr lang="en-US" sz="2800" dirty="0">
                <a:solidFill>
                  <a:schemeClr val="tx1"/>
                </a:solidFill>
              </a:rPr>
              <a:t> </a:t>
            </a:r>
            <a:r>
              <a:rPr lang="en-US" sz="2800" dirty="0" err="1">
                <a:solidFill>
                  <a:schemeClr val="tx1"/>
                </a:solidFill>
              </a:rPr>
              <a:t>kabilardir</a:t>
            </a:r>
            <a:r>
              <a:rPr lang="en-US" sz="2800" dirty="0">
                <a:solidFill>
                  <a:schemeClr val="tx1"/>
                </a:solidFill>
              </a:rPr>
              <a:t>. </a:t>
            </a:r>
            <a:r>
              <a:rPr lang="en-US" sz="2800" dirty="0" err="1">
                <a:solidFill>
                  <a:schemeClr val="tx1"/>
                </a:solidFill>
              </a:rPr>
              <a:t>Islom</a:t>
            </a:r>
            <a:r>
              <a:rPr lang="en-US" sz="2800" dirty="0">
                <a:solidFill>
                  <a:schemeClr val="tx1"/>
                </a:solidFill>
              </a:rPr>
              <a:t> </a:t>
            </a:r>
            <a:r>
              <a:rPr lang="en-US" sz="2800" dirty="0" err="1">
                <a:solidFill>
                  <a:schemeClr val="tx1"/>
                </a:solidFill>
              </a:rPr>
              <a:t>dinida</a:t>
            </a:r>
            <a:r>
              <a:rPr lang="en-US" sz="2800" dirty="0">
                <a:solidFill>
                  <a:schemeClr val="tx1"/>
                </a:solidFill>
              </a:rPr>
              <a:t> </a:t>
            </a:r>
            <a:r>
              <a:rPr lang="en-US" sz="2800" dirty="0" err="1">
                <a:solidFill>
                  <a:schemeClr val="tx1"/>
                </a:solidFill>
              </a:rPr>
              <a:t>besh</a:t>
            </a:r>
            <a:r>
              <a:rPr lang="en-US" sz="2800" dirty="0">
                <a:solidFill>
                  <a:schemeClr val="tx1"/>
                </a:solidFill>
              </a:rPr>
              <a:t> </a:t>
            </a:r>
            <a:r>
              <a:rPr lang="en-US" sz="2800" dirty="0" err="1">
                <a:solidFill>
                  <a:schemeClr val="tx1"/>
                </a:solidFill>
              </a:rPr>
              <a:t>vaqt</a:t>
            </a:r>
            <a:r>
              <a:rPr lang="en-US" sz="2800" dirty="0">
                <a:solidFill>
                  <a:schemeClr val="tx1"/>
                </a:solidFill>
              </a:rPr>
              <a:t> </a:t>
            </a:r>
            <a:r>
              <a:rPr lang="en-US" sz="2800" dirty="0" err="1">
                <a:solidFill>
                  <a:schemeClr val="tx1"/>
                </a:solidFill>
              </a:rPr>
              <a:t>namoz</a:t>
            </a:r>
            <a:r>
              <a:rPr lang="en-US" sz="2800" dirty="0">
                <a:solidFill>
                  <a:schemeClr val="tx1"/>
                </a:solidFill>
              </a:rPr>
              <a:t> </a:t>
            </a:r>
            <a:r>
              <a:rPr lang="en-US" sz="2800" dirty="0" err="1">
                <a:solidFill>
                  <a:schemeClr val="tx1"/>
                </a:solidFill>
              </a:rPr>
              <a:t>o‘qish</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Islomning</a:t>
            </a:r>
            <a:r>
              <a:rPr lang="en-US" sz="2800" dirty="0">
                <a:solidFill>
                  <a:schemeClr val="tx1"/>
                </a:solidFill>
              </a:rPr>
              <a:t> </a:t>
            </a:r>
            <a:r>
              <a:rPr lang="en-US" sz="2800" dirty="0" err="1">
                <a:solidFill>
                  <a:schemeClr val="tx1"/>
                </a:solidFill>
              </a:rPr>
              <a:t>besh</a:t>
            </a:r>
            <a:r>
              <a:rPr lang="en-US" sz="2800" dirty="0">
                <a:solidFill>
                  <a:schemeClr val="tx1"/>
                </a:solidFill>
              </a:rPr>
              <a:t> </a:t>
            </a:r>
            <a:r>
              <a:rPr lang="en-US" sz="2800" dirty="0" err="1">
                <a:solidFill>
                  <a:schemeClr val="tx1"/>
                </a:solidFill>
              </a:rPr>
              <a:t>sharti</a:t>
            </a:r>
            <a:r>
              <a:rPr lang="en-US" sz="2800" dirty="0">
                <a:solidFill>
                  <a:schemeClr val="tx1"/>
                </a:solidFill>
              </a:rPr>
              <a:t> </a:t>
            </a:r>
            <a:r>
              <a:rPr lang="en-US" sz="2800" dirty="0" err="1">
                <a:solidFill>
                  <a:schemeClr val="tx1"/>
                </a:solidFill>
              </a:rPr>
              <a:t>bo‘lishi</a:t>
            </a:r>
            <a:r>
              <a:rPr lang="en-US" sz="2800" dirty="0">
                <a:solidFill>
                  <a:schemeClr val="tx1"/>
                </a:solidFill>
              </a:rPr>
              <a:t> </a:t>
            </a:r>
            <a:r>
              <a:rPr lang="en-US" sz="2800" dirty="0" err="1">
                <a:solidFill>
                  <a:schemeClr val="tx1"/>
                </a:solidFill>
              </a:rPr>
              <a:t>besh</a:t>
            </a:r>
            <a:r>
              <a:rPr lang="en-US" sz="2800" dirty="0">
                <a:solidFill>
                  <a:schemeClr val="tx1"/>
                </a:solidFill>
              </a:rPr>
              <a:t> </a:t>
            </a:r>
            <a:r>
              <a:rPr lang="en-US" sz="2800" dirty="0" err="1">
                <a:solidFill>
                  <a:schemeClr val="tx1"/>
                </a:solidFill>
              </a:rPr>
              <a:t>raqamining</a:t>
            </a:r>
            <a:r>
              <a:rPr lang="en-US" sz="2800" dirty="0">
                <a:solidFill>
                  <a:schemeClr val="tx1"/>
                </a:solidFill>
              </a:rPr>
              <a:t> </a:t>
            </a:r>
            <a:r>
              <a:rPr lang="en-US" sz="2800" dirty="0" err="1">
                <a:solidFill>
                  <a:schemeClr val="tx1"/>
                </a:solidFill>
              </a:rPr>
              <a:t>ahamiyatini</a:t>
            </a:r>
            <a:r>
              <a:rPr lang="en-US" sz="2800" dirty="0">
                <a:solidFill>
                  <a:schemeClr val="tx1"/>
                </a:solidFill>
              </a:rPr>
              <a:t> </a:t>
            </a:r>
            <a:r>
              <a:rPr lang="en-US" sz="2800" dirty="0" err="1">
                <a:solidFill>
                  <a:schemeClr val="tx1"/>
                </a:solidFill>
              </a:rPr>
              <a:t>oshiradi</a:t>
            </a:r>
            <a:r>
              <a:rPr lang="en-US" sz="2800" dirty="0">
                <a:solidFill>
                  <a:schemeClr val="tx1"/>
                </a:solidFill>
              </a:rPr>
              <a:t>. </a:t>
            </a:r>
            <a:r>
              <a:rPr lang="en-US" sz="2800" i="1" dirty="0" err="1">
                <a:solidFill>
                  <a:schemeClr val="tx1"/>
                </a:solidFill>
              </a:rPr>
              <a:t>Besh</a:t>
            </a:r>
            <a:r>
              <a:rPr lang="en-US" sz="2800" dirty="0">
                <a:solidFill>
                  <a:schemeClr val="tx1"/>
                </a:solidFill>
              </a:rPr>
              <a:t> </a:t>
            </a:r>
            <a:r>
              <a:rPr lang="en-US" sz="2800" dirty="0" err="1">
                <a:solidFill>
                  <a:schemeClr val="tx1"/>
                </a:solidFill>
              </a:rPr>
              <a:t>raqami</a:t>
            </a:r>
            <a:r>
              <a:rPr lang="en-US" sz="2800" dirty="0">
                <a:solidFill>
                  <a:schemeClr val="tx1"/>
                </a:solidFill>
              </a:rPr>
              <a:t> </a:t>
            </a:r>
            <a:r>
              <a:rPr lang="en-US" sz="2800" dirty="0" err="1">
                <a:solidFill>
                  <a:schemeClr val="tx1"/>
                </a:solidFill>
              </a:rPr>
              <a:t>dunyo</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inson</a:t>
            </a:r>
            <a:r>
              <a:rPr lang="en-US" sz="2800" dirty="0">
                <a:solidFill>
                  <a:schemeClr val="tx1"/>
                </a:solidFill>
              </a:rPr>
              <a:t> </a:t>
            </a:r>
            <a:r>
              <a:rPr lang="en-US" sz="2800" dirty="0" err="1">
                <a:solidFill>
                  <a:schemeClr val="tx1"/>
                </a:solidFill>
              </a:rPr>
              <a:t>ramzi</a:t>
            </a:r>
            <a:r>
              <a:rPr lang="en-US" sz="2800" dirty="0">
                <a:solidFill>
                  <a:schemeClr val="tx1"/>
                </a:solidFill>
              </a:rPr>
              <a:t> </a:t>
            </a:r>
            <a:r>
              <a:rPr lang="en-US" sz="2800" dirty="0" err="1">
                <a:solidFill>
                  <a:schemeClr val="tx1"/>
                </a:solidFill>
              </a:rPr>
              <a:t>sifatida</a:t>
            </a:r>
            <a:r>
              <a:rPr lang="en-US" sz="2800" dirty="0">
                <a:solidFill>
                  <a:schemeClr val="tx1"/>
                </a:solidFill>
              </a:rPr>
              <a:t> ham </a:t>
            </a:r>
            <a:r>
              <a:rPr lang="en-US" sz="2800" dirty="0" err="1">
                <a:solidFill>
                  <a:schemeClr val="tx1"/>
                </a:solidFill>
              </a:rPr>
              <a:t>talqin</a:t>
            </a:r>
            <a:r>
              <a:rPr lang="en-US" sz="2800" dirty="0">
                <a:solidFill>
                  <a:schemeClr val="tx1"/>
                </a:solidFill>
              </a:rPr>
              <a:t> </a:t>
            </a:r>
            <a:r>
              <a:rPr lang="en-US" sz="2800" dirty="0" err="1">
                <a:solidFill>
                  <a:schemeClr val="tx1"/>
                </a:solidFill>
              </a:rPr>
              <a:t>qilinadi</a:t>
            </a:r>
            <a:r>
              <a:rPr lang="en-US" sz="2800" dirty="0">
                <a:solidFill>
                  <a:schemeClr val="tx1"/>
                </a:solidFill>
              </a:rPr>
              <a:t>.</a:t>
            </a:r>
            <a:endParaRPr lang="ru-RU" sz="2800" dirty="0">
              <a:solidFill>
                <a:schemeClr val="tx1"/>
              </a:solidFill>
            </a:endParaRPr>
          </a:p>
        </p:txBody>
      </p:sp>
    </p:spTree>
    <p:extLst>
      <p:ext uri="{BB962C8B-B14F-4D97-AF65-F5344CB8AC3E}">
        <p14:creationId xmlns:p14="http://schemas.microsoft.com/office/powerpoint/2010/main" val="1139857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Sakkiz</a:t>
            </a:r>
            <a:r>
              <a:rPr lang="en-US" b="1" dirty="0"/>
              <a:t> </a:t>
            </a:r>
            <a:r>
              <a:rPr lang="en-US" b="1" dirty="0" err="1"/>
              <a:t>raqami</a:t>
            </a:r>
            <a:endParaRPr lang="ru-RU" dirty="0"/>
          </a:p>
        </p:txBody>
      </p:sp>
      <p:sp>
        <p:nvSpPr>
          <p:cNvPr id="3" name="Объект 2"/>
          <p:cNvSpPr>
            <a:spLocks noGrp="1"/>
          </p:cNvSpPr>
          <p:nvPr>
            <p:ph idx="1"/>
          </p:nvPr>
        </p:nvSpPr>
        <p:spPr/>
        <p:txBody>
          <a:bodyPr>
            <a:normAutofit/>
          </a:bodyPr>
          <a:lstStyle/>
          <a:p>
            <a:pPr algn="just"/>
            <a:r>
              <a:rPr lang="en-US" sz="2400" dirty="0" err="1">
                <a:solidFill>
                  <a:schemeClr val="tx1"/>
                </a:solidFill>
              </a:rPr>
              <a:t>Manbalarda</a:t>
            </a:r>
            <a:r>
              <a:rPr lang="en-US" sz="2400" dirty="0">
                <a:solidFill>
                  <a:schemeClr val="tx1"/>
                </a:solidFill>
              </a:rPr>
              <a:t> </a:t>
            </a:r>
            <a:r>
              <a:rPr lang="en-US" sz="2400" i="1" dirty="0" err="1">
                <a:solidFill>
                  <a:schemeClr val="tx1"/>
                </a:solidFill>
              </a:rPr>
              <a:t>sakkiz</a:t>
            </a:r>
            <a:r>
              <a:rPr lang="en-US" sz="2400" i="1" dirty="0">
                <a:solidFill>
                  <a:schemeClr val="tx1"/>
                </a:solidFill>
              </a:rPr>
              <a:t> </a:t>
            </a:r>
            <a:r>
              <a:rPr lang="en-US" sz="2400" dirty="0" err="1">
                <a:solidFill>
                  <a:schemeClr val="tx1"/>
                </a:solidFill>
              </a:rPr>
              <a:t>raqami</a:t>
            </a:r>
            <a:r>
              <a:rPr lang="en-US" sz="2400" dirty="0">
                <a:solidFill>
                  <a:schemeClr val="tx1"/>
                </a:solidFill>
              </a:rPr>
              <a:t> “</a:t>
            </a:r>
            <a:r>
              <a:rPr lang="en-US" sz="2400" i="1" dirty="0" err="1">
                <a:solidFill>
                  <a:schemeClr val="tx1"/>
                </a:solidFill>
              </a:rPr>
              <a:t>xosiyatli</a:t>
            </a:r>
            <a:r>
              <a:rPr lang="en-US" sz="2400" i="1" dirty="0">
                <a:solidFill>
                  <a:schemeClr val="tx1"/>
                </a:solidFill>
              </a:rPr>
              <a:t> </a:t>
            </a:r>
            <a:r>
              <a:rPr lang="en-US" sz="2400" i="1" dirty="0" err="1">
                <a:solidFill>
                  <a:schemeClr val="tx1"/>
                </a:solidFill>
              </a:rPr>
              <a:t>raqam</a:t>
            </a:r>
            <a:r>
              <a:rPr lang="en-US" sz="2400" dirty="0">
                <a:solidFill>
                  <a:schemeClr val="tx1"/>
                </a:solidFill>
              </a:rPr>
              <a:t>” </a:t>
            </a:r>
            <a:r>
              <a:rPr lang="en-US" sz="2400" dirty="0" err="1">
                <a:solidFill>
                  <a:schemeClr val="tx1"/>
                </a:solidFill>
              </a:rPr>
              <a:t>sifatida</a:t>
            </a:r>
            <a:r>
              <a:rPr lang="en-US" sz="2400" dirty="0">
                <a:solidFill>
                  <a:schemeClr val="tx1"/>
                </a:solidFill>
              </a:rPr>
              <a:t> </a:t>
            </a:r>
            <a:r>
              <a:rPr lang="en-US" sz="2400" dirty="0" err="1">
                <a:solidFill>
                  <a:schemeClr val="tx1"/>
                </a:solidFill>
              </a:rPr>
              <a:t>talqin</a:t>
            </a:r>
            <a:r>
              <a:rPr lang="en-US" sz="2400" dirty="0">
                <a:solidFill>
                  <a:schemeClr val="tx1"/>
                </a:solidFill>
              </a:rPr>
              <a:t> </a:t>
            </a:r>
            <a:r>
              <a:rPr lang="en-US" sz="2400" dirty="0" err="1">
                <a:solidFill>
                  <a:schemeClr val="tx1"/>
                </a:solidFill>
              </a:rPr>
              <a:t>qilinadi</a:t>
            </a:r>
            <a:r>
              <a:rPr lang="en-US" sz="2400" dirty="0">
                <a:solidFill>
                  <a:schemeClr val="tx1"/>
                </a:solidFill>
              </a:rPr>
              <a:t>. Bu </a:t>
            </a:r>
            <a:r>
              <a:rPr lang="en-US" sz="2400" dirty="0" err="1">
                <a:solidFill>
                  <a:schemeClr val="tx1"/>
                </a:solidFill>
              </a:rPr>
              <a:t>raqam</a:t>
            </a:r>
            <a:r>
              <a:rPr lang="en-US" sz="2400" dirty="0">
                <a:solidFill>
                  <a:schemeClr val="tx1"/>
                </a:solidFill>
              </a:rPr>
              <a:t> </a:t>
            </a:r>
            <a:r>
              <a:rPr lang="en-US" sz="2400" dirty="0" err="1">
                <a:solidFill>
                  <a:schemeClr val="tx1"/>
                </a:solidFill>
              </a:rPr>
              <a:t>omad</a:t>
            </a:r>
            <a:r>
              <a:rPr lang="en-US" sz="2400" dirty="0">
                <a:solidFill>
                  <a:schemeClr val="tx1"/>
                </a:solidFill>
              </a:rPr>
              <a:t> </a:t>
            </a:r>
            <a:r>
              <a:rPr lang="en-US" sz="2400" dirty="0" err="1">
                <a:solidFill>
                  <a:schemeClr val="tx1"/>
                </a:solidFill>
              </a:rPr>
              <a:t>keltiradigan</a:t>
            </a:r>
            <a:r>
              <a:rPr lang="en-US" sz="2400" dirty="0">
                <a:solidFill>
                  <a:schemeClr val="tx1"/>
                </a:solidFill>
              </a:rPr>
              <a:t> </a:t>
            </a:r>
            <a:r>
              <a:rPr lang="en-US" sz="2400" dirty="0" err="1">
                <a:solidFill>
                  <a:schemeClr val="tx1"/>
                </a:solidFill>
              </a:rPr>
              <a:t>raqam</a:t>
            </a:r>
            <a:r>
              <a:rPr lang="en-US" sz="2400" dirty="0">
                <a:solidFill>
                  <a:schemeClr val="tx1"/>
                </a:solidFill>
              </a:rPr>
              <a:t> deb </a:t>
            </a:r>
            <a:r>
              <a:rPr lang="en-US" sz="2400" dirty="0" err="1">
                <a:solidFill>
                  <a:schemeClr val="tx1"/>
                </a:solidFill>
              </a:rPr>
              <a:t>o‘ylashgan</a:t>
            </a:r>
            <a:r>
              <a:rPr lang="en-US" sz="2400" dirty="0">
                <a:solidFill>
                  <a:schemeClr val="tx1"/>
                </a:solidFill>
              </a:rPr>
              <a:t> </a:t>
            </a:r>
            <a:r>
              <a:rPr lang="en-US" sz="2400" dirty="0" err="1">
                <a:solidFill>
                  <a:schemeClr val="tx1"/>
                </a:solidFill>
              </a:rPr>
              <a:t>va</a:t>
            </a:r>
            <a:r>
              <a:rPr lang="en-US" sz="2400" dirty="0">
                <a:solidFill>
                  <a:schemeClr val="tx1"/>
                </a:solidFill>
              </a:rPr>
              <a:t> </a:t>
            </a:r>
            <a:r>
              <a:rPr lang="en-US" sz="2400" dirty="0" err="1">
                <a:solidFill>
                  <a:schemeClr val="tx1"/>
                </a:solidFill>
              </a:rPr>
              <a:t>antik</a:t>
            </a:r>
            <a:r>
              <a:rPr lang="en-US" sz="2400" dirty="0">
                <a:solidFill>
                  <a:schemeClr val="tx1"/>
                </a:solidFill>
              </a:rPr>
              <a:t> </a:t>
            </a:r>
            <a:r>
              <a:rPr lang="en-US" sz="2400" dirty="0" err="1">
                <a:solidFill>
                  <a:schemeClr val="tx1"/>
                </a:solidFill>
              </a:rPr>
              <a:t>davrda</a:t>
            </a:r>
            <a:r>
              <a:rPr lang="en-US" sz="2400" dirty="0">
                <a:solidFill>
                  <a:schemeClr val="tx1"/>
                </a:solidFill>
              </a:rPr>
              <a:t> </a:t>
            </a:r>
            <a:r>
              <a:rPr lang="en-US" sz="2400" dirty="0" err="1">
                <a:solidFill>
                  <a:schemeClr val="tx1"/>
                </a:solidFill>
              </a:rPr>
              <a:t>juda</a:t>
            </a:r>
            <a:r>
              <a:rPr lang="en-US" sz="2400" dirty="0">
                <a:solidFill>
                  <a:schemeClr val="tx1"/>
                </a:solidFill>
              </a:rPr>
              <a:t> </a:t>
            </a:r>
            <a:r>
              <a:rPr lang="en-US" sz="2400" dirty="0" err="1">
                <a:solidFill>
                  <a:schemeClr val="tx1"/>
                </a:solidFill>
              </a:rPr>
              <a:t>mashhur</a:t>
            </a:r>
            <a:r>
              <a:rPr lang="en-US" sz="2400" dirty="0">
                <a:solidFill>
                  <a:schemeClr val="tx1"/>
                </a:solidFill>
              </a:rPr>
              <a:t> </a:t>
            </a:r>
            <a:r>
              <a:rPr lang="en-US" sz="2400" dirty="0" err="1">
                <a:solidFill>
                  <a:schemeClr val="tx1"/>
                </a:solidFill>
              </a:rPr>
              <a:t>va</a:t>
            </a:r>
            <a:r>
              <a:rPr lang="en-US" sz="2400" dirty="0">
                <a:solidFill>
                  <a:schemeClr val="tx1"/>
                </a:solidFill>
              </a:rPr>
              <a:t> </a:t>
            </a:r>
            <a:r>
              <a:rPr lang="en-US" sz="2400" dirty="0" err="1">
                <a:solidFill>
                  <a:schemeClr val="tx1"/>
                </a:solidFill>
              </a:rPr>
              <a:t>muqaddas</a:t>
            </a:r>
            <a:r>
              <a:rPr lang="en-US" sz="2400" dirty="0">
                <a:solidFill>
                  <a:schemeClr val="tx1"/>
                </a:solidFill>
              </a:rPr>
              <a:t> </a:t>
            </a:r>
            <a:r>
              <a:rPr lang="en-US" sz="2400" dirty="0" err="1">
                <a:solidFill>
                  <a:schemeClr val="tx1"/>
                </a:solidFill>
              </a:rPr>
              <a:t>raqamlar</a:t>
            </a:r>
            <a:r>
              <a:rPr lang="en-US" sz="2400" dirty="0">
                <a:solidFill>
                  <a:schemeClr val="tx1"/>
                </a:solidFill>
              </a:rPr>
              <a:t> </a:t>
            </a:r>
            <a:r>
              <a:rPr lang="en-US" sz="2400" dirty="0" err="1">
                <a:solidFill>
                  <a:schemeClr val="tx1"/>
                </a:solidFill>
              </a:rPr>
              <a:t>qatoridan</a:t>
            </a:r>
            <a:r>
              <a:rPr lang="en-US" sz="2400" dirty="0">
                <a:solidFill>
                  <a:schemeClr val="tx1"/>
                </a:solidFill>
              </a:rPr>
              <a:t> joy </a:t>
            </a:r>
            <a:r>
              <a:rPr lang="en-US" sz="2400" dirty="0" err="1">
                <a:solidFill>
                  <a:schemeClr val="tx1"/>
                </a:solidFill>
              </a:rPr>
              <a:t>olgan</a:t>
            </a:r>
            <a:r>
              <a:rPr lang="en-US" sz="2400" dirty="0">
                <a:solidFill>
                  <a:schemeClr val="tx1"/>
                </a:solidFill>
              </a:rPr>
              <a:t>. </a:t>
            </a:r>
            <a:r>
              <a:rPr lang="en-US" sz="2400" i="1" dirty="0" err="1">
                <a:solidFill>
                  <a:schemeClr val="tx1"/>
                </a:solidFill>
              </a:rPr>
              <a:t>Sakkiz</a:t>
            </a:r>
            <a:r>
              <a:rPr lang="en-US" sz="2400" dirty="0">
                <a:solidFill>
                  <a:schemeClr val="tx1"/>
                </a:solidFill>
              </a:rPr>
              <a:t> </a:t>
            </a:r>
            <a:r>
              <a:rPr lang="en-US" sz="2400" dirty="0" err="1">
                <a:solidFill>
                  <a:schemeClr val="tx1"/>
                </a:solidFill>
              </a:rPr>
              <a:t>raqamini</a:t>
            </a:r>
            <a:r>
              <a:rPr lang="en-US" sz="2400" dirty="0">
                <a:solidFill>
                  <a:schemeClr val="tx1"/>
                </a:solidFill>
              </a:rPr>
              <a:t> </a:t>
            </a:r>
            <a:r>
              <a:rPr lang="en-US" sz="2400" dirty="0" err="1">
                <a:solidFill>
                  <a:schemeClr val="tx1"/>
                </a:solidFill>
              </a:rPr>
              <a:t>musulmonlar</a:t>
            </a:r>
            <a:r>
              <a:rPr lang="en-US" sz="2400" dirty="0">
                <a:solidFill>
                  <a:schemeClr val="tx1"/>
                </a:solidFill>
              </a:rPr>
              <a:t> ham </a:t>
            </a:r>
            <a:r>
              <a:rPr lang="en-US" sz="2400" dirty="0" err="1">
                <a:solidFill>
                  <a:schemeClr val="tx1"/>
                </a:solidFill>
              </a:rPr>
              <a:t>muqaddas</a:t>
            </a:r>
            <a:r>
              <a:rPr lang="en-US" sz="2400" dirty="0">
                <a:solidFill>
                  <a:schemeClr val="tx1"/>
                </a:solidFill>
              </a:rPr>
              <a:t> </a:t>
            </a:r>
            <a:r>
              <a:rPr lang="en-US" sz="2400" dirty="0" err="1">
                <a:solidFill>
                  <a:schemeClr val="tx1"/>
                </a:solidFill>
              </a:rPr>
              <a:t>raqam</a:t>
            </a:r>
            <a:r>
              <a:rPr lang="en-US" sz="2400" dirty="0">
                <a:solidFill>
                  <a:schemeClr val="tx1"/>
                </a:solidFill>
              </a:rPr>
              <a:t> </a:t>
            </a:r>
            <a:r>
              <a:rPr lang="en-US" sz="2400" dirty="0" err="1">
                <a:solidFill>
                  <a:schemeClr val="tx1"/>
                </a:solidFill>
              </a:rPr>
              <a:t>raqamlar</a:t>
            </a:r>
            <a:r>
              <a:rPr lang="en-US" sz="2400" dirty="0">
                <a:solidFill>
                  <a:schemeClr val="tx1"/>
                </a:solidFill>
              </a:rPr>
              <a:t> </a:t>
            </a:r>
            <a:r>
              <a:rPr lang="en-US" sz="2400" dirty="0" err="1">
                <a:solidFill>
                  <a:schemeClr val="tx1"/>
                </a:solidFill>
              </a:rPr>
              <a:t>qatoriga</a:t>
            </a:r>
            <a:r>
              <a:rPr lang="en-US" sz="2400" dirty="0">
                <a:solidFill>
                  <a:schemeClr val="tx1"/>
                </a:solidFill>
              </a:rPr>
              <a:t> </a:t>
            </a:r>
            <a:r>
              <a:rPr lang="en-US" sz="2400" dirty="0" err="1">
                <a:solidFill>
                  <a:schemeClr val="tx1"/>
                </a:solidFill>
              </a:rPr>
              <a:t>kiritishadi</a:t>
            </a:r>
            <a:r>
              <a:rPr lang="en-US" sz="2400" dirty="0">
                <a:solidFill>
                  <a:schemeClr val="tx1"/>
                </a:solidFill>
              </a:rPr>
              <a:t>. </a:t>
            </a:r>
            <a:r>
              <a:rPr lang="en-US" sz="2400" dirty="0" err="1">
                <a:solidFill>
                  <a:schemeClr val="tx1"/>
                </a:solidFill>
              </a:rPr>
              <a:t>Allohning</a:t>
            </a:r>
            <a:r>
              <a:rPr lang="en-US" sz="2400" dirty="0">
                <a:solidFill>
                  <a:schemeClr val="tx1"/>
                </a:solidFill>
              </a:rPr>
              <a:t> </a:t>
            </a:r>
            <a:r>
              <a:rPr lang="en-US" sz="2400" dirty="0" err="1">
                <a:solidFill>
                  <a:schemeClr val="tx1"/>
                </a:solidFill>
              </a:rPr>
              <a:t>marhamatini</a:t>
            </a:r>
            <a:r>
              <a:rPr lang="en-US" sz="2400" dirty="0">
                <a:solidFill>
                  <a:schemeClr val="tx1"/>
                </a:solidFill>
              </a:rPr>
              <a:t> </a:t>
            </a:r>
            <a:r>
              <a:rPr lang="en-US" sz="2400" dirty="0" err="1">
                <a:solidFill>
                  <a:schemeClr val="tx1"/>
                </a:solidFill>
              </a:rPr>
              <a:t>g‘azabidan</a:t>
            </a:r>
            <a:r>
              <a:rPr lang="en-US" sz="2400" dirty="0">
                <a:solidFill>
                  <a:schemeClr val="tx1"/>
                </a:solidFill>
              </a:rPr>
              <a:t> </a:t>
            </a:r>
            <a:r>
              <a:rPr lang="en-US" sz="2400" dirty="0" err="1">
                <a:solidFill>
                  <a:schemeClr val="tx1"/>
                </a:solidFill>
              </a:rPr>
              <a:t>ustun</a:t>
            </a:r>
            <a:r>
              <a:rPr lang="en-US" sz="2400" dirty="0">
                <a:solidFill>
                  <a:schemeClr val="tx1"/>
                </a:solidFill>
              </a:rPr>
              <a:t> </a:t>
            </a:r>
            <a:r>
              <a:rPr lang="en-US" sz="2400" dirty="0" err="1">
                <a:solidFill>
                  <a:schemeClr val="tx1"/>
                </a:solidFill>
              </a:rPr>
              <a:t>ekanligini</a:t>
            </a:r>
            <a:r>
              <a:rPr lang="en-US" sz="2400" dirty="0">
                <a:solidFill>
                  <a:schemeClr val="tx1"/>
                </a:solidFill>
              </a:rPr>
              <a:t> </a:t>
            </a:r>
            <a:r>
              <a:rPr lang="en-US" sz="2400" dirty="0" err="1">
                <a:solidFill>
                  <a:schemeClr val="tx1"/>
                </a:solidFill>
              </a:rPr>
              <a:t>ifodalash</a:t>
            </a:r>
            <a:r>
              <a:rPr lang="en-US" sz="2400" dirty="0">
                <a:solidFill>
                  <a:schemeClr val="tx1"/>
                </a:solidFill>
              </a:rPr>
              <a:t> </a:t>
            </a:r>
            <a:r>
              <a:rPr lang="en-US" sz="2400" dirty="0" err="1">
                <a:solidFill>
                  <a:schemeClr val="tx1"/>
                </a:solidFill>
              </a:rPr>
              <a:t>uchun</a:t>
            </a:r>
            <a:r>
              <a:rPr lang="en-US" sz="2400" dirty="0">
                <a:solidFill>
                  <a:schemeClr val="tx1"/>
                </a:solidFill>
              </a:rPr>
              <a:t> </a:t>
            </a:r>
            <a:r>
              <a:rPr lang="en-US" sz="2400" dirty="0" err="1">
                <a:solidFill>
                  <a:schemeClr val="tx1"/>
                </a:solidFill>
              </a:rPr>
              <a:t>yetti</a:t>
            </a:r>
            <a:r>
              <a:rPr lang="en-US" sz="2400" dirty="0">
                <a:solidFill>
                  <a:schemeClr val="tx1"/>
                </a:solidFill>
              </a:rPr>
              <a:t> </a:t>
            </a:r>
            <a:r>
              <a:rPr lang="en-US" sz="2400" dirty="0" err="1">
                <a:solidFill>
                  <a:schemeClr val="tx1"/>
                </a:solidFill>
              </a:rPr>
              <a:t>jahannam</a:t>
            </a:r>
            <a:r>
              <a:rPr lang="en-US" sz="2400" dirty="0">
                <a:solidFill>
                  <a:schemeClr val="tx1"/>
                </a:solidFill>
              </a:rPr>
              <a:t> </a:t>
            </a:r>
            <a:r>
              <a:rPr lang="en-US" sz="2400" dirty="0" err="1">
                <a:solidFill>
                  <a:schemeClr val="tx1"/>
                </a:solidFill>
              </a:rPr>
              <a:t>va</a:t>
            </a:r>
            <a:r>
              <a:rPr lang="en-US" sz="2400" dirty="0">
                <a:solidFill>
                  <a:schemeClr val="tx1"/>
                </a:solidFill>
              </a:rPr>
              <a:t> </a:t>
            </a:r>
            <a:r>
              <a:rPr lang="en-US" sz="2400" i="1" dirty="0" err="1">
                <a:solidFill>
                  <a:schemeClr val="tx1"/>
                </a:solidFill>
              </a:rPr>
              <a:t>sakkiz</a:t>
            </a:r>
            <a:r>
              <a:rPr lang="en-US" sz="2400" dirty="0">
                <a:solidFill>
                  <a:schemeClr val="tx1"/>
                </a:solidFill>
              </a:rPr>
              <a:t> </a:t>
            </a:r>
            <a:r>
              <a:rPr lang="en-US" sz="2400" dirty="0" err="1">
                <a:solidFill>
                  <a:schemeClr val="tx1"/>
                </a:solidFill>
              </a:rPr>
              <a:t>jannat</a:t>
            </a:r>
            <a:r>
              <a:rPr lang="en-US" sz="2400" dirty="0">
                <a:solidFill>
                  <a:schemeClr val="tx1"/>
                </a:solidFill>
              </a:rPr>
              <a:t> </a:t>
            </a:r>
            <a:r>
              <a:rPr lang="en-US" sz="2400" dirty="0" err="1">
                <a:solidFill>
                  <a:schemeClr val="tx1"/>
                </a:solidFill>
              </a:rPr>
              <a:t>mavjud</a:t>
            </a:r>
            <a:r>
              <a:rPr lang="en-US" sz="2400" dirty="0">
                <a:solidFill>
                  <a:schemeClr val="tx1"/>
                </a:solidFill>
              </a:rPr>
              <a:t> </a:t>
            </a:r>
            <a:r>
              <a:rPr lang="en-US" sz="2400" dirty="0" err="1">
                <a:solidFill>
                  <a:schemeClr val="tx1"/>
                </a:solidFill>
              </a:rPr>
              <a:t>tushunchasi</a:t>
            </a:r>
            <a:r>
              <a:rPr lang="en-US" sz="2400" dirty="0">
                <a:solidFill>
                  <a:schemeClr val="tx1"/>
                </a:solidFill>
              </a:rPr>
              <a:t> </a:t>
            </a:r>
            <a:r>
              <a:rPr lang="en-US" sz="2400" dirty="0" err="1">
                <a:solidFill>
                  <a:schemeClr val="tx1"/>
                </a:solidFill>
              </a:rPr>
              <a:t>aytishadi</a:t>
            </a:r>
            <a:r>
              <a:rPr lang="en-US" sz="2400" dirty="0">
                <a:solidFill>
                  <a:schemeClr val="tx1"/>
                </a:solidFill>
              </a:rPr>
              <a:t>.</a:t>
            </a:r>
            <a:endParaRPr lang="ru-RU" sz="2400" dirty="0">
              <a:solidFill>
                <a:schemeClr val="tx1"/>
              </a:solidFill>
            </a:endParaRPr>
          </a:p>
          <a:p>
            <a:pPr algn="just"/>
            <a:r>
              <a:rPr lang="en-US" sz="2400" dirty="0">
                <a:solidFill>
                  <a:schemeClr val="tx1"/>
                </a:solidFill>
              </a:rPr>
              <a:t>Bu </a:t>
            </a:r>
            <a:r>
              <a:rPr lang="en-US" sz="2400" dirty="0" err="1">
                <a:solidFill>
                  <a:schemeClr val="tx1"/>
                </a:solidFill>
              </a:rPr>
              <a:t>raqam</a:t>
            </a:r>
            <a:r>
              <a:rPr lang="en-US" sz="2400" dirty="0">
                <a:solidFill>
                  <a:schemeClr val="tx1"/>
                </a:solidFill>
              </a:rPr>
              <a:t> </a:t>
            </a:r>
            <a:r>
              <a:rPr lang="en-US" sz="2400" dirty="0" err="1">
                <a:solidFill>
                  <a:schemeClr val="tx1"/>
                </a:solidFill>
              </a:rPr>
              <a:t>yahudiylar</a:t>
            </a:r>
            <a:r>
              <a:rPr lang="en-US" sz="2400" dirty="0">
                <a:solidFill>
                  <a:schemeClr val="tx1"/>
                </a:solidFill>
              </a:rPr>
              <a:t> </a:t>
            </a:r>
            <a:r>
              <a:rPr lang="en-US" sz="2400" dirty="0" err="1">
                <a:solidFill>
                  <a:schemeClr val="tx1"/>
                </a:solidFill>
              </a:rPr>
              <a:t>nazdida</a:t>
            </a:r>
            <a:r>
              <a:rPr lang="en-US" sz="2400" dirty="0">
                <a:solidFill>
                  <a:schemeClr val="tx1"/>
                </a:solidFill>
              </a:rPr>
              <a:t> ham </a:t>
            </a:r>
            <a:r>
              <a:rPr lang="en-US" sz="2400" dirty="0" err="1">
                <a:solidFill>
                  <a:schemeClr val="tx1"/>
                </a:solidFill>
              </a:rPr>
              <a:t>muqaddas</a:t>
            </a:r>
            <a:r>
              <a:rPr lang="en-US" sz="2400" dirty="0">
                <a:solidFill>
                  <a:schemeClr val="tx1"/>
                </a:solidFill>
              </a:rPr>
              <a:t> </a:t>
            </a:r>
            <a:r>
              <a:rPr lang="en-US" sz="2400" dirty="0" err="1">
                <a:solidFill>
                  <a:schemeClr val="tx1"/>
                </a:solidFill>
              </a:rPr>
              <a:t>bir</a:t>
            </a:r>
            <a:r>
              <a:rPr lang="en-US" sz="2400" dirty="0">
                <a:solidFill>
                  <a:schemeClr val="tx1"/>
                </a:solidFill>
              </a:rPr>
              <a:t> </a:t>
            </a:r>
            <a:r>
              <a:rPr lang="en-US" sz="2400" dirty="0" err="1">
                <a:solidFill>
                  <a:schemeClr val="tx1"/>
                </a:solidFill>
              </a:rPr>
              <a:t>raqam</a:t>
            </a:r>
            <a:r>
              <a:rPr lang="en-US" sz="2400" dirty="0">
                <a:solidFill>
                  <a:schemeClr val="tx1"/>
                </a:solidFill>
              </a:rPr>
              <a:t> </a:t>
            </a:r>
            <a:r>
              <a:rPr lang="en-US" sz="2400" dirty="0" err="1">
                <a:solidFill>
                  <a:schemeClr val="tx1"/>
                </a:solidFill>
              </a:rPr>
              <a:t>hisoblanadi</a:t>
            </a:r>
            <a:r>
              <a:rPr lang="en-US" sz="2400" dirty="0">
                <a:solidFill>
                  <a:schemeClr val="tx1"/>
                </a:solidFill>
              </a:rPr>
              <a:t>. </a:t>
            </a:r>
            <a:r>
              <a:rPr lang="en-US" sz="2400" dirty="0" err="1">
                <a:solidFill>
                  <a:schemeClr val="tx1"/>
                </a:solidFill>
              </a:rPr>
              <a:t>Ularning</a:t>
            </a:r>
            <a:r>
              <a:rPr lang="en-US" sz="2400" dirty="0">
                <a:solidFill>
                  <a:schemeClr val="tx1"/>
                </a:solidFill>
              </a:rPr>
              <a:t> </a:t>
            </a:r>
            <a:r>
              <a:rPr lang="en-US" sz="2400" dirty="0" err="1">
                <a:solidFill>
                  <a:schemeClr val="tx1"/>
                </a:solidFill>
              </a:rPr>
              <a:t>fikricha</a:t>
            </a:r>
            <a:r>
              <a:rPr lang="en-US" sz="2400" dirty="0">
                <a:solidFill>
                  <a:schemeClr val="tx1"/>
                </a:solidFill>
              </a:rPr>
              <a:t>:  </a:t>
            </a:r>
            <a:r>
              <a:rPr lang="en-US" sz="2400" dirty="0" err="1">
                <a:solidFill>
                  <a:schemeClr val="tx1"/>
                </a:solidFill>
              </a:rPr>
              <a:t>inson</a:t>
            </a:r>
            <a:r>
              <a:rPr lang="en-US" sz="2400" dirty="0">
                <a:solidFill>
                  <a:schemeClr val="tx1"/>
                </a:solidFill>
              </a:rPr>
              <a:t> </a:t>
            </a:r>
            <a:r>
              <a:rPr lang="en-US" sz="2400" dirty="0" err="1">
                <a:solidFill>
                  <a:schemeClr val="tx1"/>
                </a:solidFill>
              </a:rPr>
              <a:t>vafotidan</a:t>
            </a:r>
            <a:r>
              <a:rPr lang="en-US" sz="2400" dirty="0">
                <a:solidFill>
                  <a:schemeClr val="tx1"/>
                </a:solidFill>
              </a:rPr>
              <a:t> </a:t>
            </a:r>
            <a:r>
              <a:rPr lang="en-US" sz="2400" dirty="0" err="1">
                <a:solidFill>
                  <a:schemeClr val="tx1"/>
                </a:solidFill>
              </a:rPr>
              <a:t>keyin</a:t>
            </a:r>
            <a:r>
              <a:rPr lang="en-US" sz="2400" dirty="0">
                <a:solidFill>
                  <a:schemeClr val="tx1"/>
                </a:solidFill>
              </a:rPr>
              <a:t> </a:t>
            </a:r>
            <a:r>
              <a:rPr lang="en-US" sz="2400" i="1" dirty="0" err="1">
                <a:solidFill>
                  <a:schemeClr val="tx1"/>
                </a:solidFill>
              </a:rPr>
              <a:t>sakkizinchi</a:t>
            </a:r>
            <a:r>
              <a:rPr lang="en-US" sz="2400" dirty="0">
                <a:solidFill>
                  <a:schemeClr val="tx1"/>
                </a:solidFill>
              </a:rPr>
              <a:t> kun </a:t>
            </a:r>
            <a:r>
              <a:rPr lang="en-US" sz="2400" dirty="0" err="1">
                <a:solidFill>
                  <a:schemeClr val="tx1"/>
                </a:solidFill>
              </a:rPr>
              <a:t>tuproqqa</a:t>
            </a:r>
            <a:r>
              <a:rPr lang="en-US" sz="2400" dirty="0">
                <a:solidFill>
                  <a:schemeClr val="tx1"/>
                </a:solidFill>
              </a:rPr>
              <a:t> </a:t>
            </a:r>
            <a:r>
              <a:rPr lang="en-US" sz="2400" dirty="0" err="1">
                <a:solidFill>
                  <a:schemeClr val="tx1"/>
                </a:solidFill>
              </a:rPr>
              <a:t>aralashadi</a:t>
            </a:r>
            <a:r>
              <a:rPr lang="en-US" sz="2400" dirty="0">
                <a:solidFill>
                  <a:schemeClr val="tx1"/>
                </a:solidFill>
              </a:rPr>
              <a:t>. </a:t>
            </a:r>
            <a:r>
              <a:rPr lang="en-US" sz="2400" dirty="0" err="1">
                <a:solidFill>
                  <a:schemeClr val="tx1"/>
                </a:solidFill>
              </a:rPr>
              <a:t>Buddizm</a:t>
            </a:r>
            <a:r>
              <a:rPr lang="en-US" sz="2400" dirty="0">
                <a:solidFill>
                  <a:schemeClr val="tx1"/>
                </a:solidFill>
              </a:rPr>
              <a:t> </a:t>
            </a:r>
            <a:r>
              <a:rPr lang="en-US" sz="2400" dirty="0" err="1">
                <a:solidFill>
                  <a:schemeClr val="tx1"/>
                </a:solidFill>
              </a:rPr>
              <a:t>dini</a:t>
            </a:r>
            <a:r>
              <a:rPr lang="en-US" sz="2400" dirty="0">
                <a:solidFill>
                  <a:schemeClr val="tx1"/>
                </a:solidFill>
              </a:rPr>
              <a:t> </a:t>
            </a:r>
            <a:r>
              <a:rPr lang="en-US" sz="2400" dirty="0" err="1">
                <a:solidFill>
                  <a:schemeClr val="tx1"/>
                </a:solidFill>
              </a:rPr>
              <a:t>a’zolari</a:t>
            </a:r>
            <a:r>
              <a:rPr lang="en-US" sz="2400" dirty="0">
                <a:solidFill>
                  <a:schemeClr val="tx1"/>
                </a:solidFill>
              </a:rPr>
              <a:t> </a:t>
            </a:r>
            <a:r>
              <a:rPr lang="en-US" sz="2400" dirty="0" err="1">
                <a:solidFill>
                  <a:schemeClr val="tx1"/>
                </a:solidFill>
              </a:rPr>
              <a:t>uchun</a:t>
            </a:r>
            <a:r>
              <a:rPr lang="en-US" sz="2400" dirty="0">
                <a:solidFill>
                  <a:schemeClr val="tx1"/>
                </a:solidFill>
              </a:rPr>
              <a:t> </a:t>
            </a:r>
            <a:r>
              <a:rPr lang="en-US" sz="2400" dirty="0" err="1">
                <a:solidFill>
                  <a:schemeClr val="tx1"/>
                </a:solidFill>
              </a:rPr>
              <a:t>go‘zallik</a:t>
            </a:r>
            <a:r>
              <a:rPr lang="en-US" sz="2400" dirty="0">
                <a:solidFill>
                  <a:schemeClr val="tx1"/>
                </a:solidFill>
              </a:rPr>
              <a:t> </a:t>
            </a:r>
            <a:r>
              <a:rPr lang="en-US" sz="2400" dirty="0" err="1">
                <a:solidFill>
                  <a:schemeClr val="tx1"/>
                </a:solidFill>
              </a:rPr>
              <a:t>va</a:t>
            </a:r>
            <a:r>
              <a:rPr lang="en-US" sz="2400" dirty="0">
                <a:solidFill>
                  <a:schemeClr val="tx1"/>
                </a:solidFill>
              </a:rPr>
              <a:t> </a:t>
            </a:r>
            <a:r>
              <a:rPr lang="en-US" sz="2400" dirty="0" err="1">
                <a:solidFill>
                  <a:schemeClr val="tx1"/>
                </a:solidFill>
              </a:rPr>
              <a:t>omad</a:t>
            </a:r>
            <a:r>
              <a:rPr lang="en-US" sz="2400" dirty="0">
                <a:solidFill>
                  <a:schemeClr val="tx1"/>
                </a:solidFill>
              </a:rPr>
              <a:t> </a:t>
            </a:r>
            <a:r>
              <a:rPr lang="en-US" sz="2400" dirty="0" err="1">
                <a:solidFill>
                  <a:schemeClr val="tx1"/>
                </a:solidFill>
              </a:rPr>
              <a:t>ramzi</a:t>
            </a:r>
            <a:r>
              <a:rPr lang="en-US" sz="2400" dirty="0">
                <a:solidFill>
                  <a:schemeClr val="tx1"/>
                </a:solidFill>
              </a:rPr>
              <a:t> </a:t>
            </a:r>
            <a:r>
              <a:rPr lang="en-US" sz="2400" dirty="0" err="1">
                <a:solidFill>
                  <a:schemeClr val="tx1"/>
                </a:solidFill>
              </a:rPr>
              <a:t>hisoblanadi</a:t>
            </a:r>
            <a:r>
              <a:rPr lang="en-US" sz="2400" dirty="0">
                <a:solidFill>
                  <a:schemeClr val="tx1"/>
                </a:solidFill>
              </a:rPr>
              <a:t>. Bu </a:t>
            </a:r>
            <a:r>
              <a:rPr lang="en-US" sz="2400" dirty="0" err="1">
                <a:solidFill>
                  <a:schemeClr val="tx1"/>
                </a:solidFill>
              </a:rPr>
              <a:t>raqam</a:t>
            </a:r>
            <a:r>
              <a:rPr lang="en-US" sz="2400" dirty="0">
                <a:solidFill>
                  <a:schemeClr val="tx1"/>
                </a:solidFill>
              </a:rPr>
              <a:t> </a:t>
            </a:r>
            <a:r>
              <a:rPr lang="en-US" sz="2400" dirty="0" err="1">
                <a:solidFill>
                  <a:schemeClr val="tx1"/>
                </a:solidFill>
              </a:rPr>
              <a:t>tirilish</a:t>
            </a:r>
            <a:r>
              <a:rPr lang="en-US" sz="2400" dirty="0">
                <a:solidFill>
                  <a:schemeClr val="tx1"/>
                </a:solidFill>
              </a:rPr>
              <a:t> </a:t>
            </a:r>
            <a:r>
              <a:rPr lang="en-US" sz="2400" dirty="0" err="1">
                <a:solidFill>
                  <a:schemeClr val="tx1"/>
                </a:solidFill>
              </a:rPr>
              <a:t>va</a:t>
            </a:r>
            <a:r>
              <a:rPr lang="en-US" sz="2400" dirty="0">
                <a:solidFill>
                  <a:schemeClr val="tx1"/>
                </a:solidFill>
              </a:rPr>
              <a:t> </a:t>
            </a:r>
            <a:r>
              <a:rPr lang="en-US" sz="2400" dirty="0" err="1">
                <a:solidFill>
                  <a:schemeClr val="tx1"/>
                </a:solidFill>
              </a:rPr>
              <a:t>shakl</a:t>
            </a:r>
            <a:r>
              <a:rPr lang="en-US" sz="2400" dirty="0">
                <a:solidFill>
                  <a:schemeClr val="tx1"/>
                </a:solidFill>
              </a:rPr>
              <a:t> </a:t>
            </a:r>
            <a:r>
              <a:rPr lang="en-US" sz="2400" dirty="0" err="1">
                <a:solidFill>
                  <a:schemeClr val="tx1"/>
                </a:solidFill>
              </a:rPr>
              <a:t>o‘zgartirish</a:t>
            </a:r>
            <a:r>
              <a:rPr lang="en-US" sz="2400" dirty="0">
                <a:solidFill>
                  <a:schemeClr val="tx1"/>
                </a:solidFill>
              </a:rPr>
              <a:t> </a:t>
            </a:r>
            <a:r>
              <a:rPr lang="en-US" sz="2400" dirty="0" err="1">
                <a:solidFill>
                  <a:schemeClr val="tx1"/>
                </a:solidFill>
              </a:rPr>
              <a:t>raqami</a:t>
            </a:r>
            <a:r>
              <a:rPr lang="en-US" sz="2400" dirty="0">
                <a:solidFill>
                  <a:schemeClr val="tx1"/>
                </a:solidFill>
              </a:rPr>
              <a:t> deb ham </a:t>
            </a:r>
            <a:r>
              <a:rPr lang="en-US" sz="2400" dirty="0" err="1">
                <a:solidFill>
                  <a:schemeClr val="tx1"/>
                </a:solidFill>
              </a:rPr>
              <a:t>qaraladi</a:t>
            </a:r>
            <a:endParaRPr lang="ru-RU" sz="2400" dirty="0">
              <a:solidFill>
                <a:schemeClr val="tx1"/>
              </a:solidFill>
            </a:endParaRPr>
          </a:p>
        </p:txBody>
      </p:sp>
    </p:spTree>
    <p:extLst>
      <p:ext uri="{BB962C8B-B14F-4D97-AF65-F5344CB8AC3E}">
        <p14:creationId xmlns:p14="http://schemas.microsoft.com/office/powerpoint/2010/main" val="83320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t>To‘qqiz</a:t>
            </a:r>
            <a:r>
              <a:rPr lang="en-US" b="1" dirty="0"/>
              <a:t> </a:t>
            </a:r>
            <a:r>
              <a:rPr lang="en-US" b="1" dirty="0" err="1"/>
              <a:t>raqami</a:t>
            </a:r>
            <a:endParaRPr lang="ru-RU" dirty="0"/>
          </a:p>
        </p:txBody>
      </p:sp>
      <p:sp>
        <p:nvSpPr>
          <p:cNvPr id="3" name="Объект 2"/>
          <p:cNvSpPr>
            <a:spLocks noGrp="1"/>
          </p:cNvSpPr>
          <p:nvPr>
            <p:ph idx="1"/>
          </p:nvPr>
        </p:nvSpPr>
        <p:spPr>
          <a:xfrm>
            <a:off x="1143000" y="1731818"/>
            <a:ext cx="9872871" cy="4364182"/>
          </a:xfrm>
        </p:spPr>
        <p:txBody>
          <a:bodyPr>
            <a:noAutofit/>
          </a:bodyPr>
          <a:lstStyle/>
          <a:p>
            <a:r>
              <a:rPr lang="en-US" sz="2800" dirty="0">
                <a:solidFill>
                  <a:schemeClr val="tx1"/>
                </a:solidFill>
              </a:rPr>
              <a:t>Bu </a:t>
            </a:r>
            <a:r>
              <a:rPr lang="en-US" sz="2800" dirty="0" err="1">
                <a:solidFill>
                  <a:schemeClr val="tx1"/>
                </a:solidFill>
              </a:rPr>
              <a:t>raqam</a:t>
            </a:r>
            <a:r>
              <a:rPr lang="en-US" sz="2800" dirty="0">
                <a:solidFill>
                  <a:schemeClr val="tx1"/>
                </a:solidFill>
              </a:rPr>
              <a:t> </a:t>
            </a:r>
            <a:r>
              <a:rPr lang="en-US" sz="2800" dirty="0" err="1">
                <a:solidFill>
                  <a:schemeClr val="tx1"/>
                </a:solidFill>
              </a:rPr>
              <a:t>turkiy</a:t>
            </a:r>
            <a:r>
              <a:rPr lang="en-US" sz="2800" dirty="0">
                <a:solidFill>
                  <a:schemeClr val="tx1"/>
                </a:solidFill>
              </a:rPr>
              <a:t> </a:t>
            </a:r>
            <a:r>
              <a:rPr lang="en-US" sz="2800" dirty="0" err="1">
                <a:solidFill>
                  <a:schemeClr val="tx1"/>
                </a:solidFill>
              </a:rPr>
              <a:t>xalqlarda</a:t>
            </a:r>
            <a:r>
              <a:rPr lang="en-US" sz="2800" dirty="0">
                <a:solidFill>
                  <a:schemeClr val="tx1"/>
                </a:solidFill>
              </a:rPr>
              <a:t> </a:t>
            </a:r>
            <a:r>
              <a:rPr lang="en-US" sz="2800" dirty="0" err="1">
                <a:solidFill>
                  <a:schemeClr val="tx1"/>
                </a:solidFill>
              </a:rPr>
              <a:t>muqaddas</a:t>
            </a:r>
            <a:r>
              <a:rPr lang="en-US" sz="2800" dirty="0">
                <a:solidFill>
                  <a:schemeClr val="tx1"/>
                </a:solidFill>
              </a:rPr>
              <a:t> </a:t>
            </a:r>
            <a:r>
              <a:rPr lang="en-US" sz="2800" dirty="0" err="1">
                <a:solidFill>
                  <a:schemeClr val="tx1"/>
                </a:solidFill>
              </a:rPr>
              <a:t>raqam</a:t>
            </a:r>
            <a:r>
              <a:rPr lang="en-US" sz="2800" dirty="0">
                <a:solidFill>
                  <a:schemeClr val="tx1"/>
                </a:solidFill>
              </a:rPr>
              <a:t> </a:t>
            </a:r>
            <a:r>
              <a:rPr lang="en-US" sz="2800" dirty="0" err="1">
                <a:solidFill>
                  <a:schemeClr val="tx1"/>
                </a:solidFill>
              </a:rPr>
              <a:t>hisoblangan</a:t>
            </a:r>
            <a:r>
              <a:rPr lang="en-US" sz="2800" dirty="0">
                <a:solidFill>
                  <a:schemeClr val="tx1"/>
                </a:solidFill>
              </a:rPr>
              <a:t>. </a:t>
            </a:r>
            <a:r>
              <a:rPr lang="en-US" sz="2800" dirty="0" err="1">
                <a:solidFill>
                  <a:schemeClr val="tx1"/>
                </a:solidFill>
              </a:rPr>
              <a:t>To‘qqiz</a:t>
            </a:r>
            <a:r>
              <a:rPr lang="en-US" sz="2800" dirty="0">
                <a:solidFill>
                  <a:schemeClr val="tx1"/>
                </a:solidFill>
              </a:rPr>
              <a:t> </a:t>
            </a:r>
            <a:r>
              <a:rPr lang="en-US" sz="2800" dirty="0" err="1">
                <a:solidFill>
                  <a:schemeClr val="tx1"/>
                </a:solidFill>
              </a:rPr>
              <a:t>uch</a:t>
            </a:r>
            <a:r>
              <a:rPr lang="en-US" sz="2800" dirty="0">
                <a:solidFill>
                  <a:schemeClr val="tx1"/>
                </a:solidFill>
              </a:rPr>
              <a:t> </a:t>
            </a:r>
            <a:r>
              <a:rPr lang="en-US" sz="2800" dirty="0" err="1">
                <a:solidFill>
                  <a:schemeClr val="tx1"/>
                </a:solidFill>
              </a:rPr>
              <a:t>raqamining</a:t>
            </a:r>
            <a:r>
              <a:rPr lang="en-US" sz="2800" dirty="0">
                <a:solidFill>
                  <a:schemeClr val="tx1"/>
                </a:solidFill>
              </a:rPr>
              <a:t> </a:t>
            </a:r>
            <a:r>
              <a:rPr lang="en-US" sz="2800" dirty="0" err="1">
                <a:solidFill>
                  <a:schemeClr val="tx1"/>
                </a:solidFill>
              </a:rPr>
              <a:t>uch</a:t>
            </a:r>
            <a:r>
              <a:rPr lang="en-US" sz="2800" dirty="0">
                <a:solidFill>
                  <a:schemeClr val="tx1"/>
                </a:solidFill>
              </a:rPr>
              <a:t> </a:t>
            </a:r>
            <a:r>
              <a:rPr lang="en-US" sz="2800" dirty="0" err="1">
                <a:solidFill>
                  <a:schemeClr val="tx1"/>
                </a:solidFill>
              </a:rPr>
              <a:t>barobar</a:t>
            </a:r>
            <a:r>
              <a:rPr lang="en-US" sz="2800" dirty="0">
                <a:solidFill>
                  <a:schemeClr val="tx1"/>
                </a:solidFill>
              </a:rPr>
              <a:t> </a:t>
            </a:r>
            <a:r>
              <a:rPr lang="en-US" sz="2800" dirty="0" err="1">
                <a:solidFill>
                  <a:schemeClr val="tx1"/>
                </a:solidFill>
              </a:rPr>
              <a:t>kattasi</a:t>
            </a:r>
            <a:r>
              <a:rPr lang="en-US" sz="2800" dirty="0">
                <a:solidFill>
                  <a:schemeClr val="tx1"/>
                </a:solidFill>
              </a:rPr>
              <a:t> </a:t>
            </a:r>
            <a:r>
              <a:rPr lang="en-US" sz="2800" dirty="0" err="1">
                <a:solidFill>
                  <a:schemeClr val="tx1"/>
                </a:solidFill>
              </a:rPr>
              <a:t>bo‘lgani</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muqaddas</a:t>
            </a:r>
            <a:r>
              <a:rPr lang="en-US" sz="2800" dirty="0">
                <a:solidFill>
                  <a:schemeClr val="tx1"/>
                </a:solidFill>
              </a:rPr>
              <a:t> </a:t>
            </a:r>
            <a:r>
              <a:rPr lang="en-US" sz="2800" dirty="0" err="1">
                <a:solidFill>
                  <a:schemeClr val="tx1"/>
                </a:solidFill>
              </a:rPr>
              <a:t>degan</a:t>
            </a:r>
            <a:r>
              <a:rPr lang="en-US" sz="2800" dirty="0">
                <a:solidFill>
                  <a:schemeClr val="tx1"/>
                </a:solidFill>
              </a:rPr>
              <a:t> </a:t>
            </a:r>
            <a:r>
              <a:rPr lang="en-US" sz="2800" dirty="0" err="1">
                <a:solidFill>
                  <a:schemeClr val="tx1"/>
                </a:solidFill>
              </a:rPr>
              <a:t>taxmin</a:t>
            </a:r>
            <a:r>
              <a:rPr lang="en-US" sz="2800" dirty="0">
                <a:solidFill>
                  <a:schemeClr val="tx1"/>
                </a:solidFill>
              </a:rPr>
              <a:t> </a:t>
            </a:r>
            <a:r>
              <a:rPr lang="en-US" sz="2800" dirty="0" err="1">
                <a:solidFill>
                  <a:schemeClr val="tx1"/>
                </a:solidFill>
              </a:rPr>
              <a:t>mavjud</a:t>
            </a:r>
            <a:r>
              <a:rPr lang="en-US" sz="2800" dirty="0">
                <a:solidFill>
                  <a:schemeClr val="tx1"/>
                </a:solidFill>
              </a:rPr>
              <a:t>. </a:t>
            </a:r>
            <a:r>
              <a:rPr lang="en-US" sz="2800" dirty="0" err="1">
                <a:solidFill>
                  <a:schemeClr val="tx1"/>
                </a:solidFill>
              </a:rPr>
              <a:t>Islom</a:t>
            </a:r>
            <a:r>
              <a:rPr lang="en-US" sz="2800" dirty="0">
                <a:solidFill>
                  <a:schemeClr val="tx1"/>
                </a:solidFill>
              </a:rPr>
              <a:t> </a:t>
            </a:r>
            <a:r>
              <a:rPr lang="en-US" sz="2800" dirty="0" err="1">
                <a:solidFill>
                  <a:schemeClr val="tx1"/>
                </a:solidFill>
              </a:rPr>
              <a:t>dinida</a:t>
            </a:r>
            <a:r>
              <a:rPr lang="en-US" sz="2800" dirty="0">
                <a:solidFill>
                  <a:schemeClr val="tx1"/>
                </a:solidFill>
              </a:rPr>
              <a:t> </a:t>
            </a:r>
            <a:r>
              <a:rPr lang="en-US" sz="2800" dirty="0" err="1">
                <a:solidFill>
                  <a:schemeClr val="tx1"/>
                </a:solidFill>
              </a:rPr>
              <a:t>osmon</a:t>
            </a:r>
            <a:r>
              <a:rPr lang="en-US" sz="2800" dirty="0">
                <a:solidFill>
                  <a:schemeClr val="tx1"/>
                </a:solidFill>
              </a:rPr>
              <a:t> </a:t>
            </a:r>
            <a:r>
              <a:rPr lang="en-US" sz="2800" dirty="0" err="1">
                <a:solidFill>
                  <a:schemeClr val="tx1"/>
                </a:solidFill>
              </a:rPr>
              <a:t>to‘qqiz</a:t>
            </a:r>
            <a:r>
              <a:rPr lang="en-US" sz="2800" dirty="0">
                <a:solidFill>
                  <a:schemeClr val="tx1"/>
                </a:solidFill>
              </a:rPr>
              <a:t> </a:t>
            </a:r>
            <a:r>
              <a:rPr lang="en-US" sz="2800" dirty="0" err="1">
                <a:solidFill>
                  <a:schemeClr val="tx1"/>
                </a:solidFill>
              </a:rPr>
              <a:t>qavatdan</a:t>
            </a:r>
            <a:r>
              <a:rPr lang="en-US" sz="2800" dirty="0">
                <a:solidFill>
                  <a:schemeClr val="tx1"/>
                </a:solidFill>
              </a:rPr>
              <a:t> </a:t>
            </a:r>
            <a:r>
              <a:rPr lang="en-US" sz="2800" dirty="0" err="1">
                <a:solidFill>
                  <a:schemeClr val="tx1"/>
                </a:solidFill>
              </a:rPr>
              <a:t>iborat</a:t>
            </a:r>
            <a:r>
              <a:rPr lang="en-US" sz="2800" dirty="0">
                <a:solidFill>
                  <a:schemeClr val="tx1"/>
                </a:solidFill>
              </a:rPr>
              <a:t> </a:t>
            </a:r>
            <a:r>
              <a:rPr lang="en-US" sz="2800" dirty="0" err="1">
                <a:solidFill>
                  <a:schemeClr val="tx1"/>
                </a:solidFill>
              </a:rPr>
              <a:t>degan</a:t>
            </a:r>
            <a:r>
              <a:rPr lang="en-US" sz="2800" dirty="0">
                <a:solidFill>
                  <a:schemeClr val="tx1"/>
                </a:solidFill>
              </a:rPr>
              <a:t> </a:t>
            </a:r>
            <a:r>
              <a:rPr lang="en-US" sz="2800" dirty="0" err="1">
                <a:solidFill>
                  <a:schemeClr val="tx1"/>
                </a:solidFill>
              </a:rPr>
              <a:t>tasavvur</a:t>
            </a:r>
            <a:r>
              <a:rPr lang="en-US" sz="2800" dirty="0">
                <a:solidFill>
                  <a:schemeClr val="tx1"/>
                </a:solidFill>
              </a:rPr>
              <a:t> </a:t>
            </a:r>
            <a:r>
              <a:rPr lang="en-US" sz="2800" dirty="0" err="1">
                <a:solidFill>
                  <a:schemeClr val="tx1"/>
                </a:solidFill>
              </a:rPr>
              <a:t>mavjud</a:t>
            </a:r>
            <a:r>
              <a:rPr lang="en-US" sz="2800" dirty="0">
                <a:solidFill>
                  <a:schemeClr val="tx1"/>
                </a:solidFill>
              </a:rPr>
              <a:t>. </a:t>
            </a:r>
            <a:r>
              <a:rPr lang="en-US" sz="2800" dirty="0" err="1">
                <a:solidFill>
                  <a:schemeClr val="tx1"/>
                </a:solidFill>
              </a:rPr>
              <a:t>Musulmonlar</a:t>
            </a:r>
            <a:r>
              <a:rPr lang="en-US" sz="2800" dirty="0">
                <a:solidFill>
                  <a:schemeClr val="tx1"/>
                </a:solidFill>
              </a:rPr>
              <a:t> </a:t>
            </a:r>
            <a:r>
              <a:rPr lang="en-US" sz="2800" dirty="0" err="1">
                <a:solidFill>
                  <a:schemeClr val="tx1"/>
                </a:solidFill>
              </a:rPr>
              <a:t>toq</a:t>
            </a:r>
            <a:r>
              <a:rPr lang="en-US" sz="2800" dirty="0">
                <a:solidFill>
                  <a:schemeClr val="tx1"/>
                </a:solidFill>
              </a:rPr>
              <a:t> </a:t>
            </a:r>
            <a:r>
              <a:rPr lang="en-US" sz="2800" dirty="0" err="1">
                <a:solidFill>
                  <a:schemeClr val="tx1"/>
                </a:solidFill>
              </a:rPr>
              <a:t>sonlarni</a:t>
            </a:r>
            <a:r>
              <a:rPr lang="en-US" sz="2800" dirty="0">
                <a:solidFill>
                  <a:schemeClr val="tx1"/>
                </a:solidFill>
              </a:rPr>
              <a:t> </a:t>
            </a:r>
            <a:r>
              <a:rPr lang="en-US" sz="2800" dirty="0" err="1">
                <a:solidFill>
                  <a:schemeClr val="tx1"/>
                </a:solidFill>
              </a:rPr>
              <a:t>yaxshi</a:t>
            </a:r>
            <a:r>
              <a:rPr lang="en-US" sz="2800" dirty="0">
                <a:solidFill>
                  <a:schemeClr val="tx1"/>
                </a:solidFill>
              </a:rPr>
              <a:t> </a:t>
            </a:r>
            <a:r>
              <a:rPr lang="en-US" sz="2800" dirty="0" err="1">
                <a:solidFill>
                  <a:schemeClr val="tx1"/>
                </a:solidFill>
              </a:rPr>
              <a:t>ko‘rishadi</a:t>
            </a:r>
            <a:r>
              <a:rPr lang="en-US" sz="2800" dirty="0">
                <a:solidFill>
                  <a:schemeClr val="tx1"/>
                </a:solidFill>
              </a:rPr>
              <a:t>, </a:t>
            </a:r>
            <a:r>
              <a:rPr lang="en-US" sz="2800" dirty="0" err="1">
                <a:solidFill>
                  <a:schemeClr val="tx1"/>
                </a:solidFill>
              </a:rPr>
              <a:t>chunki</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raqami</a:t>
            </a:r>
            <a:r>
              <a:rPr lang="en-US" sz="2800" dirty="0">
                <a:solidFill>
                  <a:schemeClr val="tx1"/>
                </a:solidFill>
              </a:rPr>
              <a:t> ham </a:t>
            </a:r>
            <a:r>
              <a:rPr lang="en-US" sz="2800" dirty="0" err="1">
                <a:solidFill>
                  <a:schemeClr val="tx1"/>
                </a:solidFill>
              </a:rPr>
              <a:t>toq</a:t>
            </a:r>
            <a:r>
              <a:rPr lang="en-US" sz="2800" dirty="0">
                <a:solidFill>
                  <a:schemeClr val="tx1"/>
                </a:solidFill>
              </a:rPr>
              <a:t> son. </a:t>
            </a:r>
            <a:r>
              <a:rPr lang="en-US" sz="2800" dirty="0" err="1">
                <a:solidFill>
                  <a:schemeClr val="tx1"/>
                </a:solidFill>
              </a:rPr>
              <a:t>Bir</a:t>
            </a:r>
            <a:r>
              <a:rPr lang="en-US" sz="2800" dirty="0">
                <a:solidFill>
                  <a:schemeClr val="tx1"/>
                </a:solidFill>
              </a:rPr>
              <a:t> </a:t>
            </a:r>
            <a:r>
              <a:rPr lang="en-US" sz="2800" dirty="0" err="1">
                <a:solidFill>
                  <a:schemeClr val="tx1"/>
                </a:solidFill>
              </a:rPr>
              <a:t>xonali</a:t>
            </a:r>
            <a:r>
              <a:rPr lang="en-US" sz="2800" dirty="0">
                <a:solidFill>
                  <a:schemeClr val="tx1"/>
                </a:solidFill>
              </a:rPr>
              <a:t> </a:t>
            </a:r>
            <a:r>
              <a:rPr lang="en-US" sz="2800" dirty="0" err="1">
                <a:solidFill>
                  <a:schemeClr val="tx1"/>
                </a:solidFill>
              </a:rPr>
              <a:t>toq</a:t>
            </a:r>
            <a:r>
              <a:rPr lang="en-US" sz="2800" dirty="0">
                <a:solidFill>
                  <a:schemeClr val="tx1"/>
                </a:solidFill>
              </a:rPr>
              <a:t> </a:t>
            </a:r>
            <a:r>
              <a:rPr lang="en-US" sz="2800" dirty="0" err="1">
                <a:solidFill>
                  <a:schemeClr val="tx1"/>
                </a:solidFill>
              </a:rPr>
              <a:t>sonlar</a:t>
            </a:r>
            <a:r>
              <a:rPr lang="en-US" sz="2800" dirty="0">
                <a:solidFill>
                  <a:schemeClr val="tx1"/>
                </a:solidFill>
              </a:rPr>
              <a:t> </a:t>
            </a:r>
            <a:r>
              <a:rPr lang="en-US" sz="2800" dirty="0" err="1">
                <a:solidFill>
                  <a:schemeClr val="tx1"/>
                </a:solidFill>
              </a:rPr>
              <a:t>ichida</a:t>
            </a:r>
            <a:r>
              <a:rPr lang="en-US" sz="2800" dirty="0">
                <a:solidFill>
                  <a:schemeClr val="tx1"/>
                </a:solidFill>
              </a:rPr>
              <a:t> </a:t>
            </a:r>
            <a:r>
              <a:rPr lang="en-US" sz="2800" dirty="0" err="1">
                <a:solidFill>
                  <a:schemeClr val="tx1"/>
                </a:solidFill>
              </a:rPr>
              <a:t>to‘qqiz</a:t>
            </a:r>
            <a:r>
              <a:rPr lang="en-US" sz="2800" dirty="0">
                <a:solidFill>
                  <a:schemeClr val="tx1"/>
                </a:solidFill>
              </a:rPr>
              <a:t> </a:t>
            </a:r>
            <a:r>
              <a:rPr lang="en-US" sz="2800" dirty="0" err="1">
                <a:solidFill>
                  <a:schemeClr val="tx1"/>
                </a:solidFill>
              </a:rPr>
              <a:t>eng</a:t>
            </a:r>
            <a:r>
              <a:rPr lang="en-US" sz="2800" dirty="0">
                <a:solidFill>
                  <a:schemeClr val="tx1"/>
                </a:solidFill>
              </a:rPr>
              <a:t> </a:t>
            </a:r>
            <a:r>
              <a:rPr lang="en-US" sz="2800" dirty="0" err="1">
                <a:solidFill>
                  <a:schemeClr val="tx1"/>
                </a:solidFill>
              </a:rPr>
              <a:t>kattasi</a:t>
            </a:r>
            <a:r>
              <a:rPr lang="en-US" sz="2800" dirty="0">
                <a:solidFill>
                  <a:schemeClr val="tx1"/>
                </a:solidFill>
              </a:rPr>
              <a:t> </a:t>
            </a:r>
            <a:r>
              <a:rPr lang="en-US" sz="2800" dirty="0" err="1">
                <a:solidFill>
                  <a:schemeClr val="tx1"/>
                </a:solidFill>
              </a:rPr>
              <a:t>bo‘lgani</a:t>
            </a:r>
            <a:r>
              <a:rPr lang="en-US" sz="2800" dirty="0">
                <a:solidFill>
                  <a:schemeClr val="tx1"/>
                </a:solidFill>
              </a:rPr>
              <a:t> </a:t>
            </a:r>
            <a:r>
              <a:rPr lang="en-US" sz="2800" dirty="0" err="1">
                <a:solidFill>
                  <a:schemeClr val="tx1"/>
                </a:solidFill>
              </a:rPr>
              <a:t>uchun</a:t>
            </a:r>
            <a:r>
              <a:rPr lang="en-US" sz="2800" dirty="0">
                <a:solidFill>
                  <a:schemeClr val="tx1"/>
                </a:solidFill>
              </a:rPr>
              <a:t> ham </a:t>
            </a:r>
            <a:r>
              <a:rPr lang="en-US" sz="2800" dirty="0" err="1">
                <a:solidFill>
                  <a:schemeClr val="tx1"/>
                </a:solidFill>
              </a:rPr>
              <a:t>muqaddas</a:t>
            </a:r>
            <a:r>
              <a:rPr lang="en-US" sz="2800" dirty="0">
                <a:solidFill>
                  <a:schemeClr val="tx1"/>
                </a:solidFill>
              </a:rPr>
              <a:t> </a:t>
            </a:r>
            <a:r>
              <a:rPr lang="en-US" sz="2800" dirty="0" err="1">
                <a:solidFill>
                  <a:schemeClr val="tx1"/>
                </a:solidFill>
              </a:rPr>
              <a:t>deyiladi</a:t>
            </a:r>
            <a:r>
              <a:rPr lang="en-US" sz="2800" dirty="0">
                <a:solidFill>
                  <a:schemeClr val="tx1"/>
                </a:solidFill>
              </a:rPr>
              <a:t>. Muso(</a:t>
            </a:r>
            <a:r>
              <a:rPr lang="en-US" sz="2800" dirty="0" err="1">
                <a:solidFill>
                  <a:schemeClr val="tx1"/>
                </a:solidFill>
              </a:rPr>
              <a:t>a.s</a:t>
            </a:r>
            <a:r>
              <a:rPr lang="en-US" sz="2800" dirty="0">
                <a:solidFill>
                  <a:schemeClr val="tx1"/>
                </a:solidFill>
              </a:rPr>
              <a:t>.) </a:t>
            </a:r>
            <a:r>
              <a:rPr lang="en-US" sz="2800" dirty="0" err="1">
                <a:solidFill>
                  <a:schemeClr val="tx1"/>
                </a:solidFill>
              </a:rPr>
              <a:t>fir’avnga</a:t>
            </a:r>
            <a:r>
              <a:rPr lang="en-US" sz="2800" dirty="0">
                <a:solidFill>
                  <a:schemeClr val="tx1"/>
                </a:solidFill>
              </a:rPr>
              <a:t> </a:t>
            </a:r>
            <a:r>
              <a:rPr lang="en-US" sz="2800" dirty="0" err="1">
                <a:solidFill>
                  <a:schemeClr val="tx1"/>
                </a:solidFill>
              </a:rPr>
              <a:t>to‘qqiz</a:t>
            </a:r>
            <a:r>
              <a:rPr lang="en-US" sz="2800" dirty="0">
                <a:solidFill>
                  <a:schemeClr val="tx1"/>
                </a:solidFill>
              </a:rPr>
              <a:t> </a:t>
            </a:r>
            <a:r>
              <a:rPr lang="en-US" sz="2800" dirty="0" err="1">
                <a:solidFill>
                  <a:schemeClr val="tx1"/>
                </a:solidFill>
              </a:rPr>
              <a:t>mujiza</a:t>
            </a:r>
            <a:r>
              <a:rPr lang="en-US" sz="2800" dirty="0">
                <a:solidFill>
                  <a:schemeClr val="tx1"/>
                </a:solidFill>
              </a:rPr>
              <a:t> </a:t>
            </a:r>
            <a:r>
              <a:rPr lang="en-US" sz="2800" dirty="0" err="1">
                <a:solidFill>
                  <a:schemeClr val="tx1"/>
                </a:solidFill>
              </a:rPr>
              <a:t>ko‘rsatishi</a:t>
            </a:r>
            <a:r>
              <a:rPr lang="en-US" sz="2800" dirty="0">
                <a:solidFill>
                  <a:schemeClr val="tx1"/>
                </a:solidFill>
              </a:rPr>
              <a:t> </a:t>
            </a:r>
            <a:r>
              <a:rPr lang="en-US" sz="2800" dirty="0" err="1">
                <a:solidFill>
                  <a:schemeClr val="tx1"/>
                </a:solidFill>
              </a:rPr>
              <a:t>bu</a:t>
            </a:r>
            <a:r>
              <a:rPr lang="en-US" sz="2800" dirty="0">
                <a:solidFill>
                  <a:schemeClr val="tx1"/>
                </a:solidFill>
              </a:rPr>
              <a:t> </a:t>
            </a:r>
            <a:r>
              <a:rPr lang="en-US" sz="2800" dirty="0" err="1">
                <a:solidFill>
                  <a:schemeClr val="tx1"/>
                </a:solidFill>
              </a:rPr>
              <a:t>raqamning</a:t>
            </a:r>
            <a:r>
              <a:rPr lang="en-US" sz="2800" dirty="0">
                <a:solidFill>
                  <a:schemeClr val="tx1"/>
                </a:solidFill>
              </a:rPr>
              <a:t> </a:t>
            </a:r>
            <a:r>
              <a:rPr lang="en-US" sz="2800" dirty="0" err="1">
                <a:solidFill>
                  <a:schemeClr val="tx1"/>
                </a:solidFill>
              </a:rPr>
              <a:t>ahamiyatini</a:t>
            </a:r>
            <a:r>
              <a:rPr lang="en-US" sz="2800" dirty="0">
                <a:solidFill>
                  <a:schemeClr val="tx1"/>
                </a:solidFill>
              </a:rPr>
              <a:t> </a:t>
            </a:r>
            <a:r>
              <a:rPr lang="en-US" sz="2800" dirty="0" err="1">
                <a:solidFill>
                  <a:schemeClr val="tx1"/>
                </a:solidFill>
              </a:rPr>
              <a:t>oshirishga</a:t>
            </a:r>
            <a:r>
              <a:rPr lang="en-US" sz="2800" dirty="0">
                <a:solidFill>
                  <a:schemeClr val="tx1"/>
                </a:solidFill>
              </a:rPr>
              <a:t> </a:t>
            </a:r>
            <a:r>
              <a:rPr lang="en-US" sz="2800" dirty="0" err="1">
                <a:solidFill>
                  <a:schemeClr val="tx1"/>
                </a:solidFill>
              </a:rPr>
              <a:t>yana</a:t>
            </a:r>
            <a:r>
              <a:rPr lang="en-US" sz="2800" dirty="0">
                <a:solidFill>
                  <a:schemeClr val="tx1"/>
                </a:solidFill>
              </a:rPr>
              <a:t> </a:t>
            </a:r>
            <a:r>
              <a:rPr lang="en-US" sz="2800" dirty="0" err="1">
                <a:solidFill>
                  <a:schemeClr val="tx1"/>
                </a:solidFill>
              </a:rPr>
              <a:t>sabab</a:t>
            </a:r>
            <a:r>
              <a:rPr lang="en-US" sz="2800" dirty="0">
                <a:solidFill>
                  <a:schemeClr val="tx1"/>
                </a:solidFill>
              </a:rPr>
              <a:t> </a:t>
            </a:r>
            <a:r>
              <a:rPr lang="en-US" sz="2800" dirty="0" err="1">
                <a:solidFill>
                  <a:schemeClr val="tx1"/>
                </a:solidFill>
              </a:rPr>
              <a:t>bo‘ladi</a:t>
            </a:r>
            <a:r>
              <a:rPr lang="en-US" sz="2800" dirty="0">
                <a:solidFill>
                  <a:schemeClr val="tx1"/>
                </a:solidFill>
              </a:rPr>
              <a:t>. </a:t>
            </a:r>
            <a:r>
              <a:rPr lang="en-US" sz="2800" dirty="0" err="1">
                <a:solidFill>
                  <a:schemeClr val="tx1"/>
                </a:solidFill>
              </a:rPr>
              <a:t>Musulmonlarda</a:t>
            </a:r>
            <a:r>
              <a:rPr lang="en-US" sz="2800" dirty="0">
                <a:solidFill>
                  <a:schemeClr val="tx1"/>
                </a:solidFill>
              </a:rPr>
              <a:t> 19, 90, 99, 900 </a:t>
            </a:r>
            <a:r>
              <a:rPr lang="en-US" sz="2800" dirty="0" err="1">
                <a:solidFill>
                  <a:schemeClr val="tx1"/>
                </a:solidFill>
              </a:rPr>
              <a:t>va</a:t>
            </a:r>
            <a:r>
              <a:rPr lang="en-US" sz="2800" dirty="0">
                <a:solidFill>
                  <a:schemeClr val="tx1"/>
                </a:solidFill>
              </a:rPr>
              <a:t> 9000 </a:t>
            </a:r>
            <a:r>
              <a:rPr lang="en-US" sz="2800" dirty="0" err="1">
                <a:solidFill>
                  <a:schemeClr val="tx1"/>
                </a:solidFill>
              </a:rPr>
              <a:t>raqamlari</a:t>
            </a:r>
            <a:r>
              <a:rPr lang="en-US" sz="2800" dirty="0">
                <a:solidFill>
                  <a:schemeClr val="tx1"/>
                </a:solidFill>
              </a:rPr>
              <a:t> ham </a:t>
            </a:r>
            <a:r>
              <a:rPr lang="en-US" sz="2800" dirty="0" err="1">
                <a:solidFill>
                  <a:schemeClr val="tx1"/>
                </a:solidFill>
              </a:rPr>
              <a:t>muhim</a:t>
            </a:r>
            <a:r>
              <a:rPr lang="en-US" sz="2800" dirty="0">
                <a:solidFill>
                  <a:schemeClr val="tx1"/>
                </a:solidFill>
              </a:rPr>
              <a:t> </a:t>
            </a:r>
            <a:r>
              <a:rPr lang="en-US" sz="2800" dirty="0" err="1">
                <a:solidFill>
                  <a:schemeClr val="tx1"/>
                </a:solidFill>
              </a:rPr>
              <a:t>hisoblanadi</a:t>
            </a:r>
            <a:r>
              <a:rPr lang="en-US" sz="2800" dirty="0">
                <a:solidFill>
                  <a:schemeClr val="tx1"/>
                </a:solidFill>
              </a:rPr>
              <a:t>, </a:t>
            </a:r>
            <a:r>
              <a:rPr lang="en-US" sz="2800" dirty="0" err="1">
                <a:solidFill>
                  <a:schemeClr val="tx1"/>
                </a:solidFill>
              </a:rPr>
              <a:t>buning</a:t>
            </a:r>
            <a:r>
              <a:rPr lang="en-US" sz="2800" dirty="0">
                <a:solidFill>
                  <a:schemeClr val="tx1"/>
                </a:solidFill>
              </a:rPr>
              <a:t> </a:t>
            </a:r>
            <a:r>
              <a:rPr lang="en-US" sz="2800" dirty="0" err="1">
                <a:solidFill>
                  <a:schemeClr val="tx1"/>
                </a:solidFill>
              </a:rPr>
              <a:t>sababi</a:t>
            </a:r>
            <a:r>
              <a:rPr lang="en-US" sz="2800" dirty="0">
                <a:solidFill>
                  <a:schemeClr val="tx1"/>
                </a:solidFill>
              </a:rPr>
              <a:t> </a:t>
            </a:r>
            <a:r>
              <a:rPr lang="en-US" sz="2800" dirty="0" err="1">
                <a:solidFill>
                  <a:schemeClr val="tx1"/>
                </a:solidFill>
              </a:rPr>
              <a:t>Allohning</a:t>
            </a:r>
            <a:r>
              <a:rPr lang="en-US" sz="2800" dirty="0">
                <a:solidFill>
                  <a:schemeClr val="tx1"/>
                </a:solidFill>
              </a:rPr>
              <a:t> </a:t>
            </a:r>
            <a:r>
              <a:rPr lang="en-US" sz="2800" dirty="0" err="1">
                <a:solidFill>
                  <a:schemeClr val="tx1"/>
                </a:solidFill>
              </a:rPr>
              <a:t>to‘qson</a:t>
            </a:r>
            <a:r>
              <a:rPr lang="en-US" sz="2800" dirty="0">
                <a:solidFill>
                  <a:schemeClr val="tx1"/>
                </a:solidFill>
              </a:rPr>
              <a:t> </a:t>
            </a:r>
            <a:r>
              <a:rPr lang="en-US" sz="2800" dirty="0" err="1">
                <a:solidFill>
                  <a:schemeClr val="tx1"/>
                </a:solidFill>
              </a:rPr>
              <a:t>to‘qqiz</a:t>
            </a:r>
            <a:r>
              <a:rPr lang="en-US" sz="2800" dirty="0">
                <a:solidFill>
                  <a:schemeClr val="tx1"/>
                </a:solidFill>
              </a:rPr>
              <a:t> </a:t>
            </a:r>
            <a:r>
              <a:rPr lang="en-US" sz="2800" dirty="0" err="1">
                <a:solidFill>
                  <a:schemeClr val="tx1"/>
                </a:solidFill>
              </a:rPr>
              <a:t>ismi</a:t>
            </a:r>
            <a:r>
              <a:rPr lang="en-US" sz="2800" dirty="0">
                <a:solidFill>
                  <a:schemeClr val="tx1"/>
                </a:solidFill>
              </a:rPr>
              <a:t> </a:t>
            </a:r>
            <a:r>
              <a:rPr lang="en-US" sz="2800" dirty="0" err="1">
                <a:solidFill>
                  <a:schemeClr val="tx1"/>
                </a:solidFill>
              </a:rPr>
              <a:t>bilan</a:t>
            </a:r>
            <a:r>
              <a:rPr lang="en-US" sz="2800" dirty="0">
                <a:solidFill>
                  <a:schemeClr val="tx1"/>
                </a:solidFill>
              </a:rPr>
              <a:t> </a:t>
            </a:r>
            <a:r>
              <a:rPr lang="en-US" sz="2800" dirty="0" err="1">
                <a:solidFill>
                  <a:schemeClr val="tx1"/>
                </a:solidFill>
              </a:rPr>
              <a:t>bevosita</a:t>
            </a:r>
            <a:r>
              <a:rPr lang="en-US" sz="2800" dirty="0">
                <a:solidFill>
                  <a:schemeClr val="tx1"/>
                </a:solidFill>
              </a:rPr>
              <a:t> </a:t>
            </a:r>
            <a:r>
              <a:rPr lang="en-US" sz="2800" dirty="0" err="1" smtClean="0">
                <a:solidFill>
                  <a:schemeClr val="tx1"/>
                </a:solidFill>
              </a:rPr>
              <a:t>bog‘liqdir</a:t>
            </a:r>
            <a:r>
              <a:rPr lang="tr-TR" sz="2800" dirty="0">
                <a:solidFill>
                  <a:schemeClr val="tx1"/>
                </a:solidFill>
              </a:rPr>
              <a:t>.</a:t>
            </a:r>
            <a:endParaRPr lang="ru-RU" sz="2800" dirty="0">
              <a:solidFill>
                <a:schemeClr val="tx1"/>
              </a:solidFill>
            </a:endParaRPr>
          </a:p>
        </p:txBody>
      </p:sp>
    </p:spTree>
    <p:extLst>
      <p:ext uri="{BB962C8B-B14F-4D97-AF65-F5344CB8AC3E}">
        <p14:creationId xmlns:p14="http://schemas.microsoft.com/office/powerpoint/2010/main" val="308492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a:t>Raqam</a:t>
            </a:r>
            <a:r>
              <a:rPr lang="en-US" dirty="0"/>
              <a:t> </a:t>
            </a:r>
            <a:r>
              <a:rPr lang="en-US" dirty="0" err="1"/>
              <a:t>va</a:t>
            </a:r>
            <a:r>
              <a:rPr lang="en-US" dirty="0"/>
              <a:t> son </a:t>
            </a:r>
            <a:r>
              <a:rPr lang="en-US" dirty="0" err="1"/>
              <a:t>so’zlarining</a:t>
            </a:r>
            <a:r>
              <a:rPr lang="en-US" dirty="0"/>
              <a:t> </a:t>
            </a:r>
            <a:r>
              <a:rPr lang="en-US" dirty="0" err="1"/>
              <a:t>differensiatsiyasi</a:t>
            </a:r>
            <a:r>
              <a:rPr lang="en-US" dirty="0" smtClean="0"/>
              <a:t>.</a:t>
            </a:r>
            <a:endParaRPr lang="ru-RU" dirty="0"/>
          </a:p>
        </p:txBody>
      </p:sp>
      <p:sp>
        <p:nvSpPr>
          <p:cNvPr id="3" name="Объект 2"/>
          <p:cNvSpPr>
            <a:spLocks noGrp="1"/>
          </p:cNvSpPr>
          <p:nvPr>
            <p:ph idx="1"/>
          </p:nvPr>
        </p:nvSpPr>
        <p:spPr/>
        <p:txBody>
          <a:bodyPr>
            <a:normAutofit/>
          </a:bodyPr>
          <a:lstStyle/>
          <a:p>
            <a:r>
              <a:rPr lang="en-US" sz="2800" dirty="0" err="1"/>
              <a:t>Raqam</a:t>
            </a:r>
            <a:r>
              <a:rPr lang="en-US" sz="2800" dirty="0"/>
              <a:t>- </a:t>
            </a:r>
            <a:r>
              <a:rPr lang="en-US" sz="2800" dirty="0" err="1"/>
              <a:t>arabchadan</a:t>
            </a:r>
            <a:r>
              <a:rPr lang="en-US" sz="2800" dirty="0"/>
              <a:t> </a:t>
            </a:r>
            <a:r>
              <a:rPr lang="en-US" sz="2800" dirty="0" err="1"/>
              <a:t>kirib</a:t>
            </a:r>
            <a:r>
              <a:rPr lang="en-US" sz="2800" dirty="0"/>
              <a:t> </a:t>
            </a:r>
            <a:r>
              <a:rPr lang="en-US" sz="2800" dirty="0" err="1"/>
              <a:t>kelgan</a:t>
            </a:r>
            <a:r>
              <a:rPr lang="en-US" sz="2800" dirty="0"/>
              <a:t> </a:t>
            </a:r>
            <a:r>
              <a:rPr lang="en-US" sz="2800" dirty="0" err="1"/>
              <a:t>so‘z</a:t>
            </a:r>
            <a:r>
              <a:rPr lang="en-US" sz="2800" dirty="0"/>
              <a:t> </a:t>
            </a:r>
            <a:r>
              <a:rPr lang="en-US" sz="2800" dirty="0" err="1"/>
              <a:t>bo‘lib</a:t>
            </a:r>
            <a:r>
              <a:rPr lang="en-US" sz="2800" dirty="0"/>
              <a:t> </a:t>
            </a:r>
            <a:r>
              <a:rPr lang="en-US" sz="2800" dirty="0" err="1"/>
              <a:t>miqdor</a:t>
            </a:r>
            <a:r>
              <a:rPr lang="en-US" sz="2800" dirty="0"/>
              <a:t>, </a:t>
            </a:r>
            <a:r>
              <a:rPr lang="en-US" sz="2800" dirty="0" err="1"/>
              <a:t>sana</a:t>
            </a:r>
            <a:r>
              <a:rPr lang="en-US" sz="2800" dirty="0"/>
              <a:t>, </a:t>
            </a:r>
            <a:r>
              <a:rPr lang="en-US" sz="2800" dirty="0" err="1"/>
              <a:t>nomer</a:t>
            </a:r>
            <a:r>
              <a:rPr lang="en-US" sz="2800" dirty="0"/>
              <a:t> </a:t>
            </a:r>
            <a:r>
              <a:rPr lang="en-US" sz="2800" dirty="0" err="1"/>
              <a:t>ma’nolarini</a:t>
            </a:r>
            <a:r>
              <a:rPr lang="en-US" sz="2800" dirty="0"/>
              <a:t> </a:t>
            </a:r>
            <a:r>
              <a:rPr lang="en-US" sz="2800" dirty="0" err="1" smtClean="0"/>
              <a:t>bildiradi</a:t>
            </a:r>
            <a:r>
              <a:rPr lang="en-US" sz="2800" dirty="0" smtClean="0"/>
              <a:t>. Son </a:t>
            </a:r>
            <a:r>
              <a:rPr lang="en-US" sz="2800" dirty="0" err="1" smtClean="0"/>
              <a:t>esa</a:t>
            </a:r>
            <a:r>
              <a:rPr lang="en-US" sz="2800" dirty="0" smtClean="0"/>
              <a:t>  </a:t>
            </a:r>
            <a:r>
              <a:rPr lang="en-US" sz="2800" dirty="0"/>
              <a:t>1. </a:t>
            </a:r>
            <a:r>
              <a:rPr lang="en-US" sz="2800" dirty="0" err="1"/>
              <a:t>Narsaning</a:t>
            </a:r>
            <a:r>
              <a:rPr lang="en-US" sz="2800" dirty="0"/>
              <a:t> </a:t>
            </a:r>
            <a:r>
              <a:rPr lang="en-US" sz="2800" dirty="0" err="1"/>
              <a:t>qanchaligini</a:t>
            </a:r>
            <a:r>
              <a:rPr lang="en-US" sz="2800" dirty="0"/>
              <a:t>, </a:t>
            </a:r>
            <a:r>
              <a:rPr lang="en-US" sz="2800" dirty="0" err="1"/>
              <a:t>sanog‘ini</a:t>
            </a:r>
            <a:r>
              <a:rPr lang="en-US" sz="2800" dirty="0"/>
              <a:t>, </a:t>
            </a:r>
            <a:r>
              <a:rPr lang="en-US" sz="2800" dirty="0" err="1"/>
              <a:t>adadini</a:t>
            </a:r>
            <a:r>
              <a:rPr lang="en-US" sz="2800" dirty="0"/>
              <a:t> </a:t>
            </a:r>
            <a:r>
              <a:rPr lang="en-US" sz="2800" dirty="0" err="1"/>
              <a:t>hisoblash</a:t>
            </a:r>
            <a:r>
              <a:rPr lang="en-US" sz="2800" dirty="0"/>
              <a:t> </a:t>
            </a:r>
            <a:r>
              <a:rPr lang="en-US" sz="2800" dirty="0" err="1"/>
              <a:t>uchun</a:t>
            </a:r>
            <a:r>
              <a:rPr lang="en-US" sz="2800" dirty="0"/>
              <a:t> </a:t>
            </a:r>
            <a:r>
              <a:rPr lang="en-US" sz="2800" dirty="0" err="1"/>
              <a:t>xizmat</a:t>
            </a:r>
            <a:r>
              <a:rPr lang="en-US" sz="2800" dirty="0"/>
              <a:t> </a:t>
            </a:r>
            <a:r>
              <a:rPr lang="en-US" sz="2800" dirty="0" err="1"/>
              <a:t>qiladigan</a:t>
            </a:r>
            <a:r>
              <a:rPr lang="en-US" sz="2800" dirty="0"/>
              <a:t> </a:t>
            </a:r>
            <a:r>
              <a:rPr lang="en-US" sz="2800" dirty="0" err="1"/>
              <a:t>vosita</a:t>
            </a:r>
            <a:r>
              <a:rPr lang="en-US" sz="2800" dirty="0"/>
              <a:t>: </a:t>
            </a:r>
            <a:r>
              <a:rPr lang="en-US" sz="2800" dirty="0" err="1"/>
              <a:t>matematik</a:t>
            </a:r>
            <a:r>
              <a:rPr lang="en-US" sz="2800" dirty="0"/>
              <a:t> </a:t>
            </a:r>
            <a:r>
              <a:rPr lang="en-US" sz="2800" dirty="0" err="1"/>
              <a:t>tushuncha</a:t>
            </a:r>
            <a:r>
              <a:rPr lang="en-US" sz="2800" dirty="0"/>
              <a:t>. </a:t>
            </a:r>
            <a:r>
              <a:rPr lang="en-US" sz="2800" dirty="0" err="1"/>
              <a:t>Butun</a:t>
            </a:r>
            <a:r>
              <a:rPr lang="en-US" sz="2800" dirty="0"/>
              <a:t> </a:t>
            </a:r>
            <a:r>
              <a:rPr lang="en-US" sz="2800" dirty="0" err="1"/>
              <a:t>sonlar</a:t>
            </a:r>
            <a:r>
              <a:rPr lang="en-US" sz="2800" dirty="0"/>
              <a:t>, </a:t>
            </a:r>
            <a:r>
              <a:rPr lang="en-US" sz="2800" dirty="0" err="1"/>
              <a:t>kasr</a:t>
            </a:r>
            <a:r>
              <a:rPr lang="en-US" sz="2800" dirty="0"/>
              <a:t> </a:t>
            </a:r>
            <a:r>
              <a:rPr lang="en-US" sz="2800" dirty="0" err="1"/>
              <a:t>sonlar</a:t>
            </a:r>
            <a:r>
              <a:rPr lang="en-US" sz="2800" dirty="0"/>
              <a:t>, </a:t>
            </a:r>
            <a:r>
              <a:rPr lang="en-US" sz="2800" dirty="0" err="1"/>
              <a:t>sonlar</a:t>
            </a:r>
            <a:r>
              <a:rPr lang="en-US" sz="2800" dirty="0"/>
              <a:t> </a:t>
            </a:r>
            <a:r>
              <a:rPr lang="en-US" sz="2800" dirty="0" err="1"/>
              <a:t>nisbati</a:t>
            </a:r>
            <a:r>
              <a:rPr lang="en-US" sz="2800" dirty="0"/>
              <a:t>, son </a:t>
            </a:r>
            <a:r>
              <a:rPr lang="en-US" sz="2800" dirty="0" err="1"/>
              <a:t>nazaryasi</a:t>
            </a:r>
            <a:r>
              <a:rPr lang="en-US" sz="2800" dirty="0"/>
              <a:t>. 2. </a:t>
            </a:r>
            <a:r>
              <a:rPr lang="en-US" sz="2800" dirty="0" err="1"/>
              <a:t>Raqam</a:t>
            </a:r>
            <a:r>
              <a:rPr lang="en-US" sz="2800" dirty="0"/>
              <a:t>: </a:t>
            </a:r>
            <a:r>
              <a:rPr lang="en-US" sz="2800" dirty="0" err="1"/>
              <a:t>bir</a:t>
            </a:r>
            <a:r>
              <a:rPr lang="en-US" sz="2800" dirty="0"/>
              <a:t> </a:t>
            </a:r>
            <a:r>
              <a:rPr lang="en-US" sz="2800" dirty="0" err="1"/>
              <a:t>soni</a:t>
            </a:r>
            <a:r>
              <a:rPr lang="en-US" sz="2800" dirty="0"/>
              <a:t>, </a:t>
            </a:r>
            <a:r>
              <a:rPr lang="en-US" sz="2800" dirty="0" err="1"/>
              <a:t>yigirma</a:t>
            </a:r>
            <a:r>
              <a:rPr lang="en-US" sz="2800" dirty="0"/>
              <a:t> </a:t>
            </a:r>
            <a:r>
              <a:rPr lang="en-US" sz="2800" dirty="0" err="1"/>
              <a:t>besh</a:t>
            </a:r>
            <a:r>
              <a:rPr lang="en-US" sz="2800" dirty="0"/>
              <a:t> </a:t>
            </a:r>
            <a:r>
              <a:rPr lang="en-US" sz="2800" dirty="0" err="1"/>
              <a:t>soni</a:t>
            </a:r>
            <a:r>
              <a:rPr lang="en-US" sz="2800" dirty="0"/>
              <a:t>. 3. </a:t>
            </a:r>
            <a:r>
              <a:rPr lang="en-US" sz="2800" dirty="0" err="1"/>
              <a:t>Miqdor</a:t>
            </a:r>
            <a:r>
              <a:rPr lang="en-US" sz="2800" dirty="0"/>
              <a:t>, </a:t>
            </a:r>
            <a:r>
              <a:rPr lang="en-US" sz="2800" dirty="0" err="1"/>
              <a:t>sanoq</a:t>
            </a:r>
            <a:r>
              <a:rPr lang="en-US" sz="2800" dirty="0"/>
              <a:t>, </a:t>
            </a:r>
            <a:r>
              <a:rPr lang="en-US" sz="2800" dirty="0" err="1"/>
              <a:t>adad</a:t>
            </a:r>
            <a:r>
              <a:rPr lang="en-US" sz="2800" dirty="0" smtClean="0"/>
              <a:t>:</a:t>
            </a:r>
          </a:p>
          <a:p>
            <a:r>
              <a:rPr lang="en-US" sz="2800" dirty="0" err="1" smtClean="0"/>
              <a:t>O’zbek</a:t>
            </a:r>
            <a:r>
              <a:rPr lang="en-US" sz="2800" dirty="0" smtClean="0"/>
              <a:t> </a:t>
            </a:r>
            <a:r>
              <a:rPr lang="en-US" sz="2800" dirty="0" err="1" smtClean="0"/>
              <a:t>tilida</a:t>
            </a:r>
            <a:r>
              <a:rPr lang="en-US" sz="2800" dirty="0" smtClean="0"/>
              <a:t> </a:t>
            </a:r>
            <a:r>
              <a:rPr lang="en-US" sz="2800" dirty="0" err="1" smtClean="0"/>
              <a:t>bu</a:t>
            </a:r>
            <a:r>
              <a:rPr lang="en-US" sz="2800" dirty="0" smtClean="0"/>
              <a:t> </a:t>
            </a:r>
            <a:r>
              <a:rPr lang="en-US" sz="2800" dirty="0" err="1" smtClean="0"/>
              <a:t>ikki</a:t>
            </a:r>
            <a:r>
              <a:rPr lang="en-US" sz="2800" dirty="0" smtClean="0"/>
              <a:t> </a:t>
            </a:r>
            <a:r>
              <a:rPr lang="en-US" sz="2800" dirty="0" err="1" smtClean="0"/>
              <a:t>tushuncha</a:t>
            </a:r>
            <a:r>
              <a:rPr lang="en-US" sz="2800" dirty="0" smtClean="0"/>
              <a:t> </a:t>
            </a:r>
            <a:r>
              <a:rPr lang="en-US" sz="2800" dirty="0" err="1" smtClean="0"/>
              <a:t>bir</a:t>
            </a:r>
            <a:r>
              <a:rPr lang="en-US" sz="2800" dirty="0" smtClean="0"/>
              <a:t> </a:t>
            </a:r>
            <a:r>
              <a:rPr lang="en-US" sz="2800" dirty="0" err="1" smtClean="0"/>
              <a:t>birini</a:t>
            </a:r>
            <a:r>
              <a:rPr lang="en-US" sz="2800" dirty="0" smtClean="0"/>
              <a:t> </a:t>
            </a:r>
            <a:r>
              <a:rPr lang="en-US" sz="2800" dirty="0" err="1" smtClean="0"/>
              <a:t>o’rnida</a:t>
            </a:r>
            <a:r>
              <a:rPr lang="en-US" sz="2800" dirty="0" smtClean="0"/>
              <a:t> </a:t>
            </a:r>
            <a:r>
              <a:rPr lang="en-US" sz="2800" dirty="0" err="1" smtClean="0"/>
              <a:t>ishlatilishi</a:t>
            </a:r>
            <a:r>
              <a:rPr lang="en-US" sz="2800" dirty="0" smtClean="0"/>
              <a:t> </a:t>
            </a:r>
            <a:r>
              <a:rPr lang="en-US" sz="2800" dirty="0" err="1" smtClean="0"/>
              <a:t>ko’p</a:t>
            </a:r>
            <a:r>
              <a:rPr lang="en-US" sz="2800" dirty="0" smtClean="0"/>
              <a:t> </a:t>
            </a:r>
            <a:r>
              <a:rPr lang="en-US" sz="2800" dirty="0" err="1" smtClean="0"/>
              <a:t>kuzatishimiz</a:t>
            </a:r>
            <a:r>
              <a:rPr lang="en-US" sz="2800" dirty="0" smtClean="0"/>
              <a:t> </a:t>
            </a:r>
            <a:r>
              <a:rPr lang="en-US" sz="2800" dirty="0" err="1" smtClean="0"/>
              <a:t>mumkin</a:t>
            </a:r>
            <a:r>
              <a:rPr lang="en-US" sz="2800" dirty="0" smtClean="0"/>
              <a:t>. </a:t>
            </a:r>
            <a:r>
              <a:rPr lang="en-US" sz="2800" dirty="0" err="1" smtClean="0"/>
              <a:t>Bunga</a:t>
            </a:r>
            <a:r>
              <a:rPr lang="en-US" sz="2800" dirty="0" smtClean="0"/>
              <a:t> </a:t>
            </a:r>
            <a:r>
              <a:rPr lang="en-US" sz="2800" dirty="0" err="1" smtClean="0"/>
              <a:t>misol</a:t>
            </a:r>
            <a:r>
              <a:rPr lang="en-US" sz="2800" dirty="0" smtClean="0"/>
              <a:t> </a:t>
            </a:r>
            <a:r>
              <a:rPr lang="en-US" sz="2800" dirty="0" err="1" smtClean="0"/>
              <a:t>qilib</a:t>
            </a:r>
            <a:r>
              <a:rPr lang="en-US" sz="2800" dirty="0" smtClean="0"/>
              <a:t> </a:t>
            </a:r>
            <a:r>
              <a:rPr lang="en-US" sz="2800" dirty="0" err="1" smtClean="0"/>
              <a:t>qirq</a:t>
            </a:r>
            <a:r>
              <a:rPr lang="en-US" sz="2800" dirty="0" smtClean="0"/>
              <a:t> </a:t>
            </a:r>
            <a:r>
              <a:rPr lang="en-US" sz="2800" dirty="0" err="1" smtClean="0"/>
              <a:t>raqami</a:t>
            </a:r>
            <a:r>
              <a:rPr lang="en-US" sz="2800" dirty="0" smtClean="0"/>
              <a:t> deb </a:t>
            </a:r>
            <a:r>
              <a:rPr lang="en-US" sz="2800" dirty="0" err="1" smtClean="0"/>
              <a:t>ishlatamiz</a:t>
            </a:r>
            <a:r>
              <a:rPr lang="en-US" sz="2800" dirty="0" smtClean="0"/>
              <a:t>, </a:t>
            </a:r>
            <a:r>
              <a:rPr lang="en-US" sz="2800" dirty="0" err="1" smtClean="0"/>
              <a:t>holbuki</a:t>
            </a:r>
            <a:r>
              <a:rPr lang="en-US" sz="2800" dirty="0" smtClean="0"/>
              <a:t> </a:t>
            </a:r>
            <a:r>
              <a:rPr lang="en-US" sz="2800" dirty="0" err="1" smtClean="0"/>
              <a:t>qirq</a:t>
            </a:r>
            <a:r>
              <a:rPr lang="en-US" sz="2800" dirty="0" smtClean="0"/>
              <a:t> </a:t>
            </a:r>
            <a:r>
              <a:rPr lang="en-US" sz="2800" dirty="0" err="1" smtClean="0"/>
              <a:t>raqam</a:t>
            </a:r>
            <a:r>
              <a:rPr lang="en-US" sz="2800" dirty="0" smtClean="0"/>
              <a:t> </a:t>
            </a:r>
            <a:r>
              <a:rPr lang="en-US" sz="2800" dirty="0" err="1" smtClean="0"/>
              <a:t>emas</a:t>
            </a:r>
            <a:r>
              <a:rPr lang="en-US" sz="2800" dirty="0" smtClean="0"/>
              <a:t>, </a:t>
            </a:r>
            <a:r>
              <a:rPr lang="en-US" sz="2800" dirty="0" err="1" smtClean="0"/>
              <a:t>balki</a:t>
            </a:r>
            <a:r>
              <a:rPr lang="en-US" sz="2800" dirty="0" smtClean="0"/>
              <a:t> </a:t>
            </a:r>
            <a:r>
              <a:rPr lang="en-US" sz="2800" dirty="0" err="1" smtClean="0"/>
              <a:t>sondir</a:t>
            </a:r>
            <a:r>
              <a:rPr lang="en-US" sz="2800" dirty="0" smtClean="0"/>
              <a:t>.</a:t>
            </a:r>
            <a:endParaRPr lang="ru-RU" sz="2800" dirty="0"/>
          </a:p>
        </p:txBody>
      </p:sp>
    </p:spTree>
    <p:extLst>
      <p:ext uri="{BB962C8B-B14F-4D97-AF65-F5344CB8AC3E}">
        <p14:creationId xmlns:p14="http://schemas.microsoft.com/office/powerpoint/2010/main" val="4283618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p:txBody>
          <a:bodyPr>
            <a:normAutofit/>
          </a:bodyPr>
          <a:lstStyle/>
          <a:p>
            <a:r>
              <a:rPr lang="en-US" sz="2800" dirty="0" err="1">
                <a:solidFill>
                  <a:schemeClr val="tx1"/>
                </a:solidFill>
              </a:rPr>
              <a:t>Dokuz</a:t>
            </a:r>
            <a:r>
              <a:rPr lang="en-US" sz="2800" dirty="0">
                <a:solidFill>
                  <a:schemeClr val="tx1"/>
                </a:solidFill>
              </a:rPr>
              <a:t> </a:t>
            </a:r>
            <a:r>
              <a:rPr lang="en-US" sz="2800" dirty="0" err="1">
                <a:solidFill>
                  <a:schemeClr val="tx1"/>
                </a:solidFill>
              </a:rPr>
              <a:t>doğurmak</a:t>
            </a:r>
            <a:r>
              <a:rPr lang="en-US" sz="2800" dirty="0">
                <a:solidFill>
                  <a:schemeClr val="tx1"/>
                </a:solidFill>
              </a:rPr>
              <a:t>. </a:t>
            </a:r>
          </a:p>
          <a:p>
            <a:r>
              <a:rPr lang="en-US" sz="2800" dirty="0">
                <a:solidFill>
                  <a:schemeClr val="tx1"/>
                </a:solidFill>
              </a:rPr>
              <a:t>“</a:t>
            </a:r>
            <a:r>
              <a:rPr lang="en-US" sz="2800" dirty="0" err="1">
                <a:solidFill>
                  <a:schemeClr val="tx1"/>
                </a:solidFill>
              </a:rPr>
              <a:t>Xavotir</a:t>
            </a:r>
            <a:r>
              <a:rPr lang="en-US" sz="2800" dirty="0">
                <a:solidFill>
                  <a:schemeClr val="tx1"/>
                </a:solidFill>
              </a:rPr>
              <a:t> </a:t>
            </a:r>
            <a:r>
              <a:rPr lang="en-US" sz="2800" dirty="0" err="1">
                <a:solidFill>
                  <a:schemeClr val="tx1"/>
                </a:solidFill>
              </a:rPr>
              <a:t>olib</a:t>
            </a:r>
            <a:r>
              <a:rPr lang="en-US" sz="2800" dirty="0">
                <a:solidFill>
                  <a:schemeClr val="tx1"/>
                </a:solidFill>
              </a:rPr>
              <a:t>, </a:t>
            </a:r>
            <a:r>
              <a:rPr lang="en-US" sz="2800" dirty="0" err="1">
                <a:solidFill>
                  <a:schemeClr val="tx1"/>
                </a:solidFill>
              </a:rPr>
              <a:t>hayajonlanib</a:t>
            </a:r>
            <a:r>
              <a:rPr lang="en-US" sz="2800" dirty="0">
                <a:solidFill>
                  <a:schemeClr val="tx1"/>
                </a:solidFill>
              </a:rPr>
              <a:t> </a:t>
            </a:r>
            <a:r>
              <a:rPr lang="en-US" sz="2800" dirty="0" err="1">
                <a:solidFill>
                  <a:schemeClr val="tx1"/>
                </a:solidFill>
              </a:rPr>
              <a:t>kutish</a:t>
            </a:r>
            <a:r>
              <a:rPr lang="en-US" sz="2800" dirty="0">
                <a:solidFill>
                  <a:schemeClr val="tx1"/>
                </a:solidFill>
              </a:rPr>
              <a:t>” </a:t>
            </a:r>
            <a:r>
              <a:rPr lang="en-US" sz="2800" dirty="0" err="1">
                <a:solidFill>
                  <a:schemeClr val="tx1"/>
                </a:solidFill>
              </a:rPr>
              <a:t>ma’nosini</a:t>
            </a:r>
            <a:r>
              <a:rPr lang="en-US" sz="2800" dirty="0">
                <a:solidFill>
                  <a:schemeClr val="tx1"/>
                </a:solidFill>
              </a:rPr>
              <a:t> </a:t>
            </a:r>
            <a:r>
              <a:rPr lang="en-US" sz="2800" dirty="0" err="1">
                <a:solidFill>
                  <a:schemeClr val="tx1"/>
                </a:solidFill>
              </a:rPr>
              <a:t>bildiradi</a:t>
            </a:r>
            <a:r>
              <a:rPr lang="en-US" sz="2800" dirty="0">
                <a:solidFill>
                  <a:schemeClr val="tx1"/>
                </a:solidFill>
              </a:rPr>
              <a:t>. </a:t>
            </a:r>
            <a:r>
              <a:rPr lang="en-US" sz="2800" dirty="0" err="1">
                <a:solidFill>
                  <a:schemeClr val="tx1"/>
                </a:solidFill>
              </a:rPr>
              <a:t>Tug‘ish</a:t>
            </a:r>
            <a:r>
              <a:rPr lang="en-US" sz="2800" dirty="0">
                <a:solidFill>
                  <a:schemeClr val="tx1"/>
                </a:solidFill>
              </a:rPr>
              <a:t> </a:t>
            </a:r>
            <a:r>
              <a:rPr lang="en-US" sz="2800" dirty="0" err="1">
                <a:solidFill>
                  <a:schemeClr val="tx1"/>
                </a:solidFill>
              </a:rPr>
              <a:t>juda</a:t>
            </a:r>
            <a:r>
              <a:rPr lang="en-US" sz="2800" dirty="0">
                <a:solidFill>
                  <a:schemeClr val="tx1"/>
                </a:solidFill>
              </a:rPr>
              <a:t> </a:t>
            </a:r>
            <a:r>
              <a:rPr lang="en-US" sz="2800" dirty="0" err="1">
                <a:solidFill>
                  <a:schemeClr val="tx1"/>
                </a:solidFill>
              </a:rPr>
              <a:t>mashaqqatli</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jarayon</a:t>
            </a:r>
            <a:r>
              <a:rPr lang="en-US" sz="2800" dirty="0">
                <a:solidFill>
                  <a:schemeClr val="tx1"/>
                </a:solidFill>
              </a:rPr>
              <a:t> </a:t>
            </a:r>
            <a:r>
              <a:rPr lang="en-US" sz="2800" dirty="0" err="1">
                <a:solidFill>
                  <a:schemeClr val="tx1"/>
                </a:solidFill>
              </a:rPr>
              <a:t>hisoblanadi</a:t>
            </a:r>
            <a:r>
              <a:rPr lang="en-US" sz="2800" dirty="0">
                <a:solidFill>
                  <a:schemeClr val="tx1"/>
                </a:solidFill>
              </a:rPr>
              <a:t>. Bu </a:t>
            </a:r>
            <a:r>
              <a:rPr lang="en-US" sz="2800" dirty="0" err="1">
                <a:solidFill>
                  <a:schemeClr val="tx1"/>
                </a:solidFill>
              </a:rPr>
              <a:t>maqolda</a:t>
            </a:r>
            <a:r>
              <a:rPr lang="en-US" sz="2800" dirty="0">
                <a:solidFill>
                  <a:schemeClr val="tx1"/>
                </a:solidFill>
              </a:rPr>
              <a:t> </a:t>
            </a:r>
            <a:r>
              <a:rPr lang="en-US" sz="2800" dirty="0" err="1">
                <a:solidFill>
                  <a:schemeClr val="tx1"/>
                </a:solidFill>
              </a:rPr>
              <a:t>ma’noni</a:t>
            </a:r>
            <a:r>
              <a:rPr lang="en-US" sz="2800" dirty="0">
                <a:solidFill>
                  <a:schemeClr val="tx1"/>
                </a:solidFill>
              </a:rPr>
              <a:t> </a:t>
            </a:r>
            <a:r>
              <a:rPr lang="en-US" sz="2800" dirty="0" err="1">
                <a:solidFill>
                  <a:schemeClr val="tx1"/>
                </a:solidFill>
              </a:rPr>
              <a:t>kuchaytirish</a:t>
            </a:r>
            <a:r>
              <a:rPr lang="en-US" sz="2800" dirty="0">
                <a:solidFill>
                  <a:schemeClr val="tx1"/>
                </a:solidFill>
              </a:rPr>
              <a:t> </a:t>
            </a:r>
            <a:r>
              <a:rPr lang="en-US" sz="2800" dirty="0" err="1">
                <a:solidFill>
                  <a:schemeClr val="tx1"/>
                </a:solidFill>
              </a:rPr>
              <a:t>uchun</a:t>
            </a:r>
            <a:r>
              <a:rPr lang="en-US" sz="2800" dirty="0">
                <a:solidFill>
                  <a:schemeClr val="tx1"/>
                </a:solidFill>
              </a:rPr>
              <a:t> </a:t>
            </a:r>
            <a:r>
              <a:rPr lang="en-US" sz="2800" dirty="0" err="1">
                <a:solidFill>
                  <a:schemeClr val="tx1"/>
                </a:solidFill>
              </a:rPr>
              <a:t>to‘qqiz</a:t>
            </a:r>
            <a:r>
              <a:rPr lang="en-US" sz="2800" dirty="0">
                <a:solidFill>
                  <a:schemeClr val="tx1"/>
                </a:solidFill>
              </a:rPr>
              <a:t> </a:t>
            </a:r>
            <a:r>
              <a:rPr lang="en-US" sz="2800" dirty="0" err="1">
                <a:solidFill>
                  <a:schemeClr val="tx1"/>
                </a:solidFill>
              </a:rPr>
              <a:t>raqamidan</a:t>
            </a:r>
            <a:r>
              <a:rPr lang="en-US" sz="2800" dirty="0">
                <a:solidFill>
                  <a:schemeClr val="tx1"/>
                </a:solidFill>
              </a:rPr>
              <a:t> </a:t>
            </a:r>
            <a:r>
              <a:rPr lang="en-US" sz="2800" dirty="0" err="1">
                <a:solidFill>
                  <a:schemeClr val="tx1"/>
                </a:solidFill>
              </a:rPr>
              <a:t>foydalanilgan</a:t>
            </a:r>
            <a:r>
              <a:rPr lang="en-US" sz="2800" dirty="0">
                <a:solidFill>
                  <a:schemeClr val="tx1"/>
                </a:solidFill>
              </a:rPr>
              <a:t>. </a:t>
            </a:r>
          </a:p>
        </p:txBody>
      </p:sp>
      <p:pic>
        <p:nvPicPr>
          <p:cNvPr id="16408" name="Picture 24" descr="http://www.mitolojivesembolizm.com/img_m/dokuz.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2982" y="2057399"/>
            <a:ext cx="4483749" cy="35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61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a:t>FOYDALANILGAN ADABIYOTLAR</a:t>
            </a:r>
            <a:endParaRPr lang="ru-RU" dirty="0"/>
          </a:p>
        </p:txBody>
      </p:sp>
      <p:sp>
        <p:nvSpPr>
          <p:cNvPr id="6" name="Объект 5"/>
          <p:cNvSpPr>
            <a:spLocks noGrp="1"/>
          </p:cNvSpPr>
          <p:nvPr>
            <p:ph idx="1"/>
          </p:nvPr>
        </p:nvSpPr>
        <p:spPr/>
        <p:txBody>
          <a:bodyPr>
            <a:normAutofit fontScale="70000" lnSpcReduction="20000"/>
          </a:bodyPr>
          <a:lstStyle/>
          <a:p>
            <a:pPr algn="just"/>
            <a:r>
              <a:rPr lang="tr-TR" dirty="0">
                <a:solidFill>
                  <a:schemeClr val="tx1"/>
                </a:solidFill>
              </a:rPr>
              <a:t>1. </a:t>
            </a:r>
            <a:r>
              <a:rPr lang="tr-TR" dirty="0" smtClean="0">
                <a:solidFill>
                  <a:schemeClr val="tx1"/>
                </a:solidFill>
              </a:rPr>
              <a:t>Ayşe </a:t>
            </a:r>
            <a:r>
              <a:rPr lang="tr-TR" dirty="0">
                <a:solidFill>
                  <a:schemeClr val="tx1"/>
                </a:solidFill>
              </a:rPr>
              <a:t>Ulukan(2013). Farklılığın renk ve sayılarda buluşan aynılığı. A. Ü. Türkiyat araştırmaları Enstitüsü Dergisi. Erzurum</a:t>
            </a:r>
            <a:r>
              <a:rPr lang="tr-TR" dirty="0" smtClean="0">
                <a:solidFill>
                  <a:schemeClr val="tx1"/>
                </a:solidFill>
              </a:rPr>
              <a:t>.</a:t>
            </a:r>
          </a:p>
          <a:p>
            <a:pPr lvl="0" algn="just"/>
            <a:r>
              <a:rPr lang="tr-TR" dirty="0" smtClean="0">
                <a:solidFill>
                  <a:schemeClr val="tx1"/>
                </a:solidFill>
              </a:rPr>
              <a:t>2.</a:t>
            </a:r>
            <a:r>
              <a:rPr lang="en-US" dirty="0">
                <a:solidFill>
                  <a:schemeClr val="tx1"/>
                </a:solidFill>
              </a:rPr>
              <a:t> </a:t>
            </a:r>
            <a:r>
              <a:rPr lang="en-US" dirty="0" err="1">
                <a:solidFill>
                  <a:schemeClr val="tx1"/>
                </a:solidFill>
              </a:rPr>
              <a:t>Bahaeddin</a:t>
            </a:r>
            <a:r>
              <a:rPr lang="en-US" dirty="0">
                <a:solidFill>
                  <a:schemeClr val="tx1"/>
                </a:solidFill>
              </a:rPr>
              <a:t> (1993) </a:t>
            </a:r>
            <a:r>
              <a:rPr lang="en-US" dirty="0" err="1">
                <a:solidFill>
                  <a:schemeClr val="tx1"/>
                </a:solidFill>
              </a:rPr>
              <a:t>Türk</a:t>
            </a:r>
            <a:r>
              <a:rPr lang="en-US" dirty="0">
                <a:solidFill>
                  <a:schemeClr val="tx1"/>
                </a:solidFill>
              </a:rPr>
              <a:t> </a:t>
            </a:r>
            <a:r>
              <a:rPr lang="en-US" dirty="0" err="1">
                <a:solidFill>
                  <a:schemeClr val="tx1"/>
                </a:solidFill>
              </a:rPr>
              <a:t>mitolojisi</a:t>
            </a:r>
            <a:r>
              <a:rPr lang="en-US" dirty="0">
                <a:solidFill>
                  <a:schemeClr val="tx1"/>
                </a:solidFill>
              </a:rPr>
              <a:t>. Ankara. </a:t>
            </a:r>
            <a:r>
              <a:rPr lang="en-US" dirty="0" err="1">
                <a:solidFill>
                  <a:schemeClr val="tx1"/>
                </a:solidFill>
              </a:rPr>
              <a:t>Türk</a:t>
            </a:r>
            <a:r>
              <a:rPr lang="en-US" dirty="0">
                <a:solidFill>
                  <a:schemeClr val="tx1"/>
                </a:solidFill>
              </a:rPr>
              <a:t> </a:t>
            </a:r>
            <a:r>
              <a:rPr lang="en-US" dirty="0" err="1">
                <a:solidFill>
                  <a:schemeClr val="tx1"/>
                </a:solidFill>
              </a:rPr>
              <a:t>tarih</a:t>
            </a:r>
            <a:r>
              <a:rPr lang="en-US" dirty="0">
                <a:solidFill>
                  <a:schemeClr val="tx1"/>
                </a:solidFill>
              </a:rPr>
              <a:t> </a:t>
            </a:r>
            <a:r>
              <a:rPr lang="en-US" dirty="0" err="1">
                <a:solidFill>
                  <a:schemeClr val="tx1"/>
                </a:solidFill>
              </a:rPr>
              <a:t>kurumu</a:t>
            </a:r>
            <a:r>
              <a:rPr lang="en-US" dirty="0">
                <a:solidFill>
                  <a:schemeClr val="tx1"/>
                </a:solidFill>
              </a:rPr>
              <a:t> </a:t>
            </a:r>
            <a:r>
              <a:rPr lang="en-US" dirty="0" err="1">
                <a:solidFill>
                  <a:schemeClr val="tx1"/>
                </a:solidFill>
              </a:rPr>
              <a:t>basınevi</a:t>
            </a:r>
            <a:r>
              <a:rPr lang="en-US" dirty="0">
                <a:solidFill>
                  <a:schemeClr val="tx1"/>
                </a:solidFill>
              </a:rPr>
              <a:t>. </a:t>
            </a:r>
            <a:endParaRPr lang="ru-RU" dirty="0">
              <a:solidFill>
                <a:schemeClr val="tx1"/>
              </a:solidFill>
            </a:endParaRPr>
          </a:p>
          <a:p>
            <a:pPr algn="just"/>
            <a:r>
              <a:rPr lang="tr-TR" dirty="0" smtClean="0">
                <a:solidFill>
                  <a:schemeClr val="tx1"/>
                </a:solidFill>
              </a:rPr>
              <a:t>3. Bekir</a:t>
            </a:r>
            <a:r>
              <a:rPr lang="tr-TR" dirty="0">
                <a:solidFill>
                  <a:schemeClr val="tx1"/>
                </a:solidFill>
              </a:rPr>
              <a:t>. C. (1999). Kırım halk edebiyatı. Türkiye dışındaki edebiyatları Ansiklopedisi 13. Kırım Tatar Edebiyatı. </a:t>
            </a:r>
            <a:endParaRPr lang="tr-TR" dirty="0" smtClean="0">
              <a:solidFill>
                <a:schemeClr val="tx1"/>
              </a:solidFill>
            </a:endParaRPr>
          </a:p>
          <a:p>
            <a:pPr algn="just"/>
            <a:r>
              <a:rPr lang="tr-TR" dirty="0" smtClean="0">
                <a:solidFill>
                  <a:schemeClr val="tx1"/>
                </a:solidFill>
              </a:rPr>
              <a:t> 4. </a:t>
            </a:r>
            <a:r>
              <a:rPr lang="en-US" dirty="0" err="1">
                <a:solidFill>
                  <a:schemeClr val="tx1"/>
                </a:solidFill>
              </a:rPr>
              <a:t>Gündüz</a:t>
            </a:r>
            <a:r>
              <a:rPr lang="en-US" dirty="0">
                <a:solidFill>
                  <a:schemeClr val="tx1"/>
                </a:solidFill>
              </a:rPr>
              <a:t>, </a:t>
            </a:r>
            <a:r>
              <a:rPr lang="en-US" dirty="0" err="1">
                <a:solidFill>
                  <a:schemeClr val="tx1"/>
                </a:solidFill>
              </a:rPr>
              <a:t>Şinası</a:t>
            </a:r>
            <a:r>
              <a:rPr lang="en-US" dirty="0">
                <a:solidFill>
                  <a:schemeClr val="tx1"/>
                </a:solidFill>
              </a:rPr>
              <a:t> (1998). Din </a:t>
            </a:r>
            <a:r>
              <a:rPr lang="en-US" dirty="0" err="1">
                <a:solidFill>
                  <a:schemeClr val="tx1"/>
                </a:solidFill>
              </a:rPr>
              <a:t>va</a:t>
            </a:r>
            <a:r>
              <a:rPr lang="en-US" dirty="0">
                <a:solidFill>
                  <a:schemeClr val="tx1"/>
                </a:solidFill>
              </a:rPr>
              <a:t> </a:t>
            </a:r>
            <a:r>
              <a:rPr lang="en-US" dirty="0" err="1">
                <a:solidFill>
                  <a:schemeClr val="tx1"/>
                </a:solidFill>
              </a:rPr>
              <a:t>inanç</a:t>
            </a:r>
            <a:r>
              <a:rPr lang="en-US" dirty="0">
                <a:solidFill>
                  <a:schemeClr val="tx1"/>
                </a:solidFill>
              </a:rPr>
              <a:t> </a:t>
            </a:r>
            <a:r>
              <a:rPr lang="en-US" dirty="0" err="1">
                <a:solidFill>
                  <a:schemeClr val="tx1"/>
                </a:solidFill>
              </a:rPr>
              <a:t>sözlüğü</a:t>
            </a:r>
            <a:r>
              <a:rPr lang="en-US" dirty="0">
                <a:solidFill>
                  <a:schemeClr val="tx1"/>
                </a:solidFill>
              </a:rPr>
              <a:t>.  Konya. </a:t>
            </a:r>
            <a:r>
              <a:rPr lang="en-US" dirty="0" err="1">
                <a:solidFill>
                  <a:schemeClr val="tx1"/>
                </a:solidFill>
              </a:rPr>
              <a:t>Vadi</a:t>
            </a:r>
            <a:r>
              <a:rPr lang="en-US" dirty="0">
                <a:solidFill>
                  <a:schemeClr val="tx1"/>
                </a:solidFill>
              </a:rPr>
              <a:t> </a:t>
            </a:r>
            <a:r>
              <a:rPr lang="en-US" dirty="0" err="1">
                <a:solidFill>
                  <a:schemeClr val="tx1"/>
                </a:solidFill>
              </a:rPr>
              <a:t>yayınları</a:t>
            </a:r>
            <a:r>
              <a:rPr lang="en-US" dirty="0" smtClean="0">
                <a:solidFill>
                  <a:schemeClr val="tx1"/>
                </a:solidFill>
              </a:rPr>
              <a:t>.</a:t>
            </a:r>
            <a:endParaRPr lang="tr-TR" dirty="0" smtClean="0">
              <a:solidFill>
                <a:schemeClr val="tx1"/>
              </a:solidFill>
            </a:endParaRPr>
          </a:p>
          <a:p>
            <a:pPr algn="just"/>
            <a:r>
              <a:rPr lang="tr-TR" dirty="0" smtClean="0">
                <a:solidFill>
                  <a:schemeClr val="tx1"/>
                </a:solidFill>
              </a:rPr>
              <a:t>5</a:t>
            </a:r>
            <a:r>
              <a:rPr lang="tr-TR" dirty="0">
                <a:solidFill>
                  <a:schemeClr val="tx1"/>
                </a:solidFill>
              </a:rPr>
              <a:t>. Ismail Yakıt. Türk- Islam Kültüründe Ebjed Hesabı ve tarih düşürme.  Ötüken yay. İstanbul. 1992</a:t>
            </a:r>
            <a:r>
              <a:rPr lang="tr-TR" dirty="0" smtClean="0">
                <a:solidFill>
                  <a:schemeClr val="tx1"/>
                </a:solidFill>
              </a:rPr>
              <a:t>.</a:t>
            </a:r>
          </a:p>
          <a:p>
            <a:pPr algn="just"/>
            <a:r>
              <a:rPr lang="tr-TR" dirty="0" smtClean="0">
                <a:solidFill>
                  <a:schemeClr val="tx1"/>
                </a:solidFill>
              </a:rPr>
              <a:t>6. </a:t>
            </a:r>
            <a:r>
              <a:rPr lang="en-US" dirty="0">
                <a:solidFill>
                  <a:schemeClr val="tx1"/>
                </a:solidFill>
              </a:rPr>
              <a:t>Salt, </a:t>
            </a:r>
            <a:r>
              <a:rPr lang="en-US" dirty="0" err="1">
                <a:solidFill>
                  <a:schemeClr val="tx1"/>
                </a:solidFill>
              </a:rPr>
              <a:t>Alparslan</a:t>
            </a:r>
            <a:r>
              <a:rPr lang="en-US" dirty="0">
                <a:solidFill>
                  <a:schemeClr val="tx1"/>
                </a:solidFill>
              </a:rPr>
              <a:t> (2010). </a:t>
            </a:r>
            <a:r>
              <a:rPr lang="en-US" dirty="0" err="1">
                <a:solidFill>
                  <a:schemeClr val="tx1"/>
                </a:solidFill>
              </a:rPr>
              <a:t>Semboller</a:t>
            </a:r>
            <a:r>
              <a:rPr lang="en-US" dirty="0">
                <a:solidFill>
                  <a:schemeClr val="tx1"/>
                </a:solidFill>
              </a:rPr>
              <a:t>. Istanbul.  </a:t>
            </a:r>
            <a:r>
              <a:rPr lang="en-US" dirty="0" err="1">
                <a:solidFill>
                  <a:schemeClr val="tx1"/>
                </a:solidFill>
              </a:rPr>
              <a:t>Ruh</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madde</a:t>
            </a:r>
            <a:r>
              <a:rPr lang="en-US" dirty="0">
                <a:solidFill>
                  <a:schemeClr val="tx1"/>
                </a:solidFill>
              </a:rPr>
              <a:t> </a:t>
            </a:r>
            <a:r>
              <a:rPr lang="en-US" dirty="0" err="1">
                <a:solidFill>
                  <a:schemeClr val="tx1"/>
                </a:solidFill>
              </a:rPr>
              <a:t>yayınları</a:t>
            </a:r>
            <a:r>
              <a:rPr lang="en-US" dirty="0">
                <a:solidFill>
                  <a:schemeClr val="tx1"/>
                </a:solidFill>
              </a:rPr>
              <a:t>. </a:t>
            </a:r>
            <a:endParaRPr lang="tr-TR" dirty="0" smtClean="0">
              <a:solidFill>
                <a:schemeClr val="tx1"/>
              </a:solidFill>
            </a:endParaRPr>
          </a:p>
          <a:p>
            <a:pPr lvl="0" algn="just"/>
            <a:r>
              <a:rPr lang="tr-TR" dirty="0" smtClean="0">
                <a:solidFill>
                  <a:schemeClr val="tx1"/>
                </a:solidFill>
              </a:rPr>
              <a:t>7. </a:t>
            </a:r>
            <a:r>
              <a:rPr lang="ru-RU" dirty="0" smtClean="0">
                <a:solidFill>
                  <a:schemeClr val="tx1"/>
                </a:solidFill>
              </a:rPr>
              <a:t>Бородин</a:t>
            </a:r>
            <a:r>
              <a:rPr lang="ru-RU" dirty="0">
                <a:solidFill>
                  <a:schemeClr val="tx1"/>
                </a:solidFill>
              </a:rPr>
              <a:t>. А.И. число и мистика. Донецк. 1975.</a:t>
            </a:r>
          </a:p>
          <a:p>
            <a:pPr lvl="0" algn="just"/>
            <a:r>
              <a:rPr lang="tr-TR" dirty="0" smtClean="0">
                <a:solidFill>
                  <a:schemeClr val="tx1"/>
                </a:solidFill>
              </a:rPr>
              <a:t>8. </a:t>
            </a:r>
            <a:r>
              <a:rPr lang="ru-RU" dirty="0" smtClean="0">
                <a:solidFill>
                  <a:schemeClr val="tx1"/>
                </a:solidFill>
              </a:rPr>
              <a:t>Успенский</a:t>
            </a:r>
            <a:r>
              <a:rPr lang="ru-RU" dirty="0">
                <a:solidFill>
                  <a:schemeClr val="tx1"/>
                </a:solidFill>
              </a:rPr>
              <a:t>. Л. Слова о словах.  Москва. 1970</a:t>
            </a:r>
            <a:r>
              <a:rPr lang="ru-RU" dirty="0" smtClean="0">
                <a:solidFill>
                  <a:schemeClr val="tx1"/>
                </a:solidFill>
              </a:rPr>
              <a:t>.</a:t>
            </a:r>
            <a:endParaRPr lang="ru-RU" dirty="0">
              <a:solidFill>
                <a:schemeClr val="tx1"/>
              </a:solidFill>
            </a:endParaRPr>
          </a:p>
          <a:p>
            <a:pPr lvl="0"/>
            <a:r>
              <a:rPr lang="tr-TR" dirty="0" smtClean="0">
                <a:solidFill>
                  <a:schemeClr val="tx1"/>
                </a:solidFill>
              </a:rPr>
              <a:t>9. </a:t>
            </a:r>
            <a:r>
              <a:rPr lang="tr-TR" dirty="0">
                <a:solidFill>
                  <a:schemeClr val="tx1"/>
                </a:solidFill>
              </a:rPr>
              <a:t>Jo‘rayev M., Xolmuhammadov. K Yetti iqlimdagi “yetti”lar. Toshkent. 1989</a:t>
            </a:r>
            <a:endParaRPr lang="ru-RU" dirty="0">
              <a:solidFill>
                <a:schemeClr val="tx1"/>
              </a:solidFill>
            </a:endParaRPr>
          </a:p>
          <a:p>
            <a:pPr lvl="0"/>
            <a:r>
              <a:rPr lang="tr-TR" dirty="0" smtClean="0">
                <a:solidFill>
                  <a:schemeClr val="tx1"/>
                </a:solidFill>
              </a:rPr>
              <a:t>10. Jo‘rayev </a:t>
            </a:r>
            <a:r>
              <a:rPr lang="tr-TR" dirty="0">
                <a:solidFill>
                  <a:schemeClr val="tx1"/>
                </a:solidFill>
              </a:rPr>
              <a:t>M. O’zbek xalq ertaklarida sehirli raqamlar. Toshkent.1991</a:t>
            </a:r>
            <a:endParaRPr lang="ru-RU" dirty="0">
              <a:solidFill>
                <a:schemeClr val="tx1"/>
              </a:solidFill>
            </a:endParaRPr>
          </a:p>
          <a:p>
            <a:r>
              <a:rPr lang="tr-TR" dirty="0" smtClean="0">
                <a:solidFill>
                  <a:schemeClr val="tx1"/>
                </a:solidFill>
              </a:rPr>
              <a:t>11. </a:t>
            </a:r>
            <a:r>
              <a:rPr lang="en-US" dirty="0" err="1" smtClean="0">
                <a:solidFill>
                  <a:schemeClr val="tx1"/>
                </a:solidFill>
              </a:rPr>
              <a:t>O‘zbek</a:t>
            </a:r>
            <a:r>
              <a:rPr lang="en-US" dirty="0" smtClean="0">
                <a:solidFill>
                  <a:schemeClr val="tx1"/>
                </a:solidFill>
              </a:rPr>
              <a:t> </a:t>
            </a:r>
            <a:r>
              <a:rPr lang="en-US" dirty="0" err="1">
                <a:solidFill>
                  <a:schemeClr val="tx1"/>
                </a:solidFill>
              </a:rPr>
              <a:t>tilining</a:t>
            </a:r>
            <a:r>
              <a:rPr lang="en-US" dirty="0">
                <a:solidFill>
                  <a:schemeClr val="tx1"/>
                </a:solidFill>
              </a:rPr>
              <a:t> </a:t>
            </a:r>
            <a:r>
              <a:rPr lang="en-US" dirty="0" err="1">
                <a:solidFill>
                  <a:schemeClr val="tx1"/>
                </a:solidFill>
              </a:rPr>
              <a:t>izohli</a:t>
            </a:r>
            <a:r>
              <a:rPr lang="en-US" dirty="0">
                <a:solidFill>
                  <a:schemeClr val="tx1"/>
                </a:solidFill>
              </a:rPr>
              <a:t> </a:t>
            </a:r>
            <a:r>
              <a:rPr lang="en-US" dirty="0" err="1">
                <a:solidFill>
                  <a:schemeClr val="tx1"/>
                </a:solidFill>
              </a:rPr>
              <a:t>lug‘ati</a:t>
            </a:r>
            <a:r>
              <a:rPr lang="en-US" dirty="0">
                <a:solidFill>
                  <a:schemeClr val="tx1"/>
                </a:solidFill>
              </a:rPr>
              <a:t>. Toshkent</a:t>
            </a:r>
            <a:endParaRPr lang="ru-RU" dirty="0">
              <a:solidFill>
                <a:schemeClr val="tx1"/>
              </a:solidFill>
            </a:endParaRPr>
          </a:p>
        </p:txBody>
      </p:sp>
    </p:spTree>
    <p:extLst>
      <p:ext uri="{BB962C8B-B14F-4D97-AF65-F5344CB8AC3E}">
        <p14:creationId xmlns:p14="http://schemas.microsoft.com/office/powerpoint/2010/main" val="1556607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tr-TR" sz="6000" dirty="0" smtClean="0"/>
              <a:t>E’TİBORİNGİZ UCHUN RAHMAT</a:t>
            </a:r>
            <a:endParaRPr lang="ru-RU" sz="6000" dirty="0"/>
          </a:p>
        </p:txBody>
      </p:sp>
    </p:spTree>
    <p:extLst>
      <p:ext uri="{BB962C8B-B14F-4D97-AF65-F5344CB8AC3E}">
        <p14:creationId xmlns:p14="http://schemas.microsoft.com/office/powerpoint/2010/main" val="7562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t>Yetti</a:t>
            </a:r>
            <a:r>
              <a:rPr lang="en-US" dirty="0" smtClean="0"/>
              <a:t> </a:t>
            </a:r>
            <a:r>
              <a:rPr lang="en-US" dirty="0" err="1"/>
              <a:t>raqamining</a:t>
            </a:r>
            <a:r>
              <a:rPr lang="en-US" dirty="0"/>
              <a:t> </a:t>
            </a:r>
            <a:r>
              <a:rPr lang="en-US" dirty="0" err="1"/>
              <a:t>bildirgan</a:t>
            </a:r>
            <a:r>
              <a:rPr lang="en-US" dirty="0"/>
              <a:t> </a:t>
            </a:r>
            <a:r>
              <a:rPr lang="en-US" dirty="0" err="1"/>
              <a:t>ramziy</a:t>
            </a:r>
            <a:r>
              <a:rPr lang="en-US" dirty="0"/>
              <a:t> </a:t>
            </a:r>
            <a:r>
              <a:rPr lang="en-US" dirty="0" err="1"/>
              <a:t>ma’nolari</a:t>
            </a:r>
            <a:r>
              <a:rPr lang="en-US" dirty="0" smtClean="0"/>
              <a:t>.</a:t>
            </a:r>
            <a:endParaRPr lang="ru-RU" dirty="0"/>
          </a:p>
        </p:txBody>
      </p:sp>
      <p:sp>
        <p:nvSpPr>
          <p:cNvPr id="3" name="Объект 2"/>
          <p:cNvSpPr>
            <a:spLocks noGrp="1"/>
          </p:cNvSpPr>
          <p:nvPr>
            <p:ph idx="1"/>
          </p:nvPr>
        </p:nvSpPr>
        <p:spPr/>
        <p:txBody>
          <a:bodyPr>
            <a:normAutofit/>
          </a:bodyPr>
          <a:lstStyle/>
          <a:p>
            <a:r>
              <a:rPr lang="en-US" sz="2800" dirty="0"/>
              <a:t>Biz </a:t>
            </a:r>
            <a:r>
              <a:rPr lang="en-US" sz="2800" dirty="0" err="1"/>
              <a:t>yetti</a:t>
            </a:r>
            <a:r>
              <a:rPr lang="en-US" sz="2800" dirty="0"/>
              <a:t> </a:t>
            </a:r>
            <a:r>
              <a:rPr lang="en-US" sz="2800" dirty="0" err="1"/>
              <a:t>raqami</a:t>
            </a:r>
            <a:r>
              <a:rPr lang="en-US" sz="2800" dirty="0"/>
              <a:t> </a:t>
            </a:r>
            <a:r>
              <a:rPr lang="en-US" sz="2800" dirty="0" err="1"/>
              <a:t>bilan</a:t>
            </a:r>
            <a:r>
              <a:rPr lang="en-US" sz="2800" dirty="0"/>
              <a:t> </a:t>
            </a:r>
            <a:r>
              <a:rPr lang="en-US" sz="2800" dirty="0" err="1"/>
              <a:t>bog‘liq</a:t>
            </a:r>
            <a:r>
              <a:rPr lang="en-US" sz="2800" dirty="0"/>
              <a:t> </a:t>
            </a:r>
            <a:r>
              <a:rPr lang="en-US" sz="2800" dirty="0" err="1"/>
              <a:t>juda</a:t>
            </a:r>
            <a:r>
              <a:rPr lang="en-US" sz="2800" dirty="0"/>
              <a:t> </a:t>
            </a:r>
            <a:r>
              <a:rPr lang="en-US" sz="2800" dirty="0" err="1"/>
              <a:t>ko‘plab</a:t>
            </a:r>
            <a:r>
              <a:rPr lang="en-US" sz="2800" dirty="0"/>
              <a:t> </a:t>
            </a:r>
            <a:r>
              <a:rPr lang="en-US" sz="2800" dirty="0" err="1"/>
              <a:t>tushunchalarni</a:t>
            </a:r>
            <a:r>
              <a:rPr lang="en-US" sz="2800" dirty="0"/>
              <a:t> </a:t>
            </a:r>
            <a:r>
              <a:rPr lang="en-US" sz="2800" dirty="0" err="1"/>
              <a:t>ishlatamiz</a:t>
            </a:r>
            <a:r>
              <a:rPr lang="en-US" sz="2800" dirty="0"/>
              <a:t>. </a:t>
            </a:r>
            <a:r>
              <a:rPr lang="en-US" sz="2800" dirty="0" err="1"/>
              <a:t>Masalan</a:t>
            </a:r>
            <a:r>
              <a:rPr lang="en-US" sz="2800" dirty="0"/>
              <a:t>: </a:t>
            </a:r>
            <a:r>
              <a:rPr lang="en-US" sz="2800" dirty="0" err="1"/>
              <a:t>yetti</a:t>
            </a:r>
            <a:r>
              <a:rPr lang="en-US" sz="2800" dirty="0"/>
              <a:t> </a:t>
            </a:r>
            <a:r>
              <a:rPr lang="en-US" sz="2800" dirty="0" err="1"/>
              <a:t>falak</a:t>
            </a:r>
            <a:r>
              <a:rPr lang="en-US" sz="2800" dirty="0"/>
              <a:t>, </a:t>
            </a:r>
            <a:r>
              <a:rPr lang="en-US" sz="2800" dirty="0" err="1"/>
              <a:t>yetti</a:t>
            </a:r>
            <a:r>
              <a:rPr lang="en-US" sz="2800" dirty="0"/>
              <a:t> </a:t>
            </a:r>
            <a:r>
              <a:rPr lang="en-US" sz="2800" dirty="0" err="1"/>
              <a:t>qavat</a:t>
            </a:r>
            <a:r>
              <a:rPr lang="en-US" sz="2800" dirty="0"/>
              <a:t> </a:t>
            </a:r>
            <a:r>
              <a:rPr lang="en-US" sz="2800" dirty="0" err="1"/>
              <a:t>osmon</a:t>
            </a:r>
            <a:r>
              <a:rPr lang="en-US" sz="2800" dirty="0"/>
              <a:t>, </a:t>
            </a:r>
            <a:r>
              <a:rPr lang="en-US" sz="2800" dirty="0" err="1"/>
              <a:t>yetti</a:t>
            </a:r>
            <a:r>
              <a:rPr lang="en-US" sz="2800" dirty="0"/>
              <a:t> </a:t>
            </a:r>
            <a:r>
              <a:rPr lang="en-US" sz="2800" dirty="0" err="1"/>
              <a:t>mahalla</a:t>
            </a:r>
            <a:r>
              <a:rPr lang="en-US" sz="2800" dirty="0"/>
              <a:t>, </a:t>
            </a:r>
            <a:r>
              <a:rPr lang="en-US" sz="2800" dirty="0" err="1"/>
              <a:t>yetti</a:t>
            </a:r>
            <a:r>
              <a:rPr lang="en-US" sz="2800" dirty="0"/>
              <a:t> </a:t>
            </a:r>
            <a:r>
              <a:rPr lang="en-US" sz="2800" dirty="0" err="1"/>
              <a:t>boshli</a:t>
            </a:r>
            <a:r>
              <a:rPr lang="en-US" sz="2800" dirty="0"/>
              <a:t> </a:t>
            </a:r>
            <a:r>
              <a:rPr lang="en-US" sz="2800" dirty="0" err="1"/>
              <a:t>ajdarho</a:t>
            </a:r>
            <a:r>
              <a:rPr lang="en-US" sz="2800" dirty="0"/>
              <a:t>, </a:t>
            </a:r>
            <a:r>
              <a:rPr lang="en-US" sz="2800" dirty="0" err="1"/>
              <a:t>yetti</a:t>
            </a:r>
            <a:r>
              <a:rPr lang="en-US" sz="2800" dirty="0"/>
              <a:t> </a:t>
            </a:r>
            <a:r>
              <a:rPr lang="en-US" sz="2800" dirty="0" err="1"/>
              <a:t>iqlim</a:t>
            </a:r>
            <a:r>
              <a:rPr lang="en-US" sz="2800" dirty="0"/>
              <a:t> </a:t>
            </a:r>
            <a:r>
              <a:rPr lang="en-US" sz="2800" dirty="0" err="1"/>
              <a:t>va</a:t>
            </a:r>
            <a:r>
              <a:rPr lang="en-US" sz="2800" dirty="0"/>
              <a:t> </a:t>
            </a:r>
            <a:r>
              <a:rPr lang="en-US" sz="2800" dirty="0" err="1"/>
              <a:t>boshqalar</a:t>
            </a:r>
            <a:r>
              <a:rPr lang="en-US" sz="2800" dirty="0"/>
              <a:t>. Biz </a:t>
            </a:r>
            <a:r>
              <a:rPr lang="en-US" sz="2800" dirty="0" err="1"/>
              <a:t>yana</a:t>
            </a:r>
            <a:r>
              <a:rPr lang="en-US" sz="2800" dirty="0"/>
              <a:t> </a:t>
            </a:r>
            <a:r>
              <a:rPr lang="en-US" sz="2800" dirty="0" err="1"/>
              <a:t>jahannamning</a:t>
            </a:r>
            <a:r>
              <a:rPr lang="en-US" sz="2800" dirty="0"/>
              <a:t> </a:t>
            </a:r>
            <a:r>
              <a:rPr lang="en-US" sz="2800" dirty="0" err="1"/>
              <a:t>yetti</a:t>
            </a:r>
            <a:r>
              <a:rPr lang="en-US" sz="2800" dirty="0"/>
              <a:t> </a:t>
            </a:r>
            <a:r>
              <a:rPr lang="en-US" sz="2800" dirty="0" err="1"/>
              <a:t>qavat</a:t>
            </a:r>
            <a:r>
              <a:rPr lang="en-US" sz="2800" dirty="0"/>
              <a:t> </a:t>
            </a:r>
            <a:r>
              <a:rPr lang="en-US" sz="2800" dirty="0" err="1"/>
              <a:t>bo‘lishini</a:t>
            </a:r>
            <a:r>
              <a:rPr lang="en-US" sz="2800" dirty="0"/>
              <a:t>, </a:t>
            </a:r>
            <a:r>
              <a:rPr lang="en-US" sz="2800" dirty="0" err="1"/>
              <a:t>birinchi</a:t>
            </a:r>
            <a:r>
              <a:rPr lang="en-US" sz="2800" dirty="0"/>
              <a:t> </a:t>
            </a:r>
            <a:r>
              <a:rPr lang="en-US" sz="2800" dirty="0" err="1"/>
              <a:t>qavatdan</a:t>
            </a:r>
            <a:r>
              <a:rPr lang="en-US" sz="2800" dirty="0"/>
              <a:t> </a:t>
            </a:r>
            <a:r>
              <a:rPr lang="en-US" sz="2800" dirty="0" err="1"/>
              <a:t>ikkinchi</a:t>
            </a:r>
            <a:r>
              <a:rPr lang="en-US" sz="2800" dirty="0"/>
              <a:t> </a:t>
            </a:r>
            <a:r>
              <a:rPr lang="en-US" sz="2800" dirty="0" err="1"/>
              <a:t>qavatgacha</a:t>
            </a:r>
            <a:r>
              <a:rPr lang="en-US" sz="2800" dirty="0"/>
              <a:t> </a:t>
            </a:r>
            <a:r>
              <a:rPr lang="en-US" sz="2800" dirty="0" err="1"/>
              <a:t>masofa</a:t>
            </a:r>
            <a:r>
              <a:rPr lang="en-US" sz="2800" dirty="0"/>
              <a:t> </a:t>
            </a:r>
            <a:r>
              <a:rPr lang="en-US" sz="2800" dirty="0" err="1"/>
              <a:t>bir</a:t>
            </a:r>
            <a:r>
              <a:rPr lang="en-US" sz="2800" dirty="0"/>
              <a:t> </a:t>
            </a:r>
            <a:r>
              <a:rPr lang="en-US" sz="2800" dirty="0" err="1"/>
              <a:t>yuz</a:t>
            </a:r>
            <a:r>
              <a:rPr lang="en-US" sz="2800" dirty="0"/>
              <a:t> </a:t>
            </a:r>
            <a:r>
              <a:rPr lang="en-US" sz="2800" dirty="0" err="1"/>
              <a:t>yigirma</a:t>
            </a:r>
            <a:r>
              <a:rPr lang="en-US" sz="2800" dirty="0"/>
              <a:t> </a:t>
            </a:r>
            <a:r>
              <a:rPr lang="en-US" sz="2800" dirty="0" err="1"/>
              <a:t>yillik</a:t>
            </a:r>
            <a:r>
              <a:rPr lang="en-US" sz="2800" dirty="0"/>
              <a:t> </a:t>
            </a:r>
            <a:r>
              <a:rPr lang="en-US" sz="2800" dirty="0" err="1"/>
              <a:t>masofaga</a:t>
            </a:r>
            <a:r>
              <a:rPr lang="en-US" sz="2800" dirty="0"/>
              <a:t> </a:t>
            </a:r>
            <a:r>
              <a:rPr lang="en-US" sz="2800" dirty="0" err="1"/>
              <a:t>teng</a:t>
            </a:r>
            <a:r>
              <a:rPr lang="en-US" sz="2800" dirty="0"/>
              <a:t> </a:t>
            </a:r>
            <a:r>
              <a:rPr lang="en-US" sz="2800" dirty="0" err="1"/>
              <a:t>ekanligini</a:t>
            </a:r>
            <a:r>
              <a:rPr lang="en-US" sz="2800" dirty="0"/>
              <a:t>, </a:t>
            </a:r>
            <a:r>
              <a:rPr lang="en-US" sz="2800" dirty="0" err="1"/>
              <a:t>yetti</a:t>
            </a:r>
            <a:r>
              <a:rPr lang="en-US" sz="2800" dirty="0"/>
              <a:t> </a:t>
            </a:r>
            <a:r>
              <a:rPr lang="en-US" sz="2800" dirty="0" err="1"/>
              <a:t>katta</a:t>
            </a:r>
            <a:r>
              <a:rPr lang="en-US" sz="2800" dirty="0"/>
              <a:t> </a:t>
            </a:r>
            <a:r>
              <a:rPr lang="en-US" sz="2800" dirty="0" err="1"/>
              <a:t>gunoh</a:t>
            </a:r>
            <a:r>
              <a:rPr lang="en-US" sz="2800" dirty="0"/>
              <a:t> </a:t>
            </a:r>
            <a:r>
              <a:rPr lang="en-US" sz="2800" dirty="0" err="1"/>
              <a:t>borligini</a:t>
            </a:r>
            <a:r>
              <a:rPr lang="en-US" sz="2800" dirty="0"/>
              <a:t> </a:t>
            </a:r>
            <a:r>
              <a:rPr lang="en-US" sz="2800" dirty="0" err="1"/>
              <a:t>eshitganmiz</a:t>
            </a:r>
            <a:r>
              <a:rPr lang="en-US" sz="2800" dirty="0"/>
              <a:t>.</a:t>
            </a:r>
            <a:endParaRPr lang="ru-RU" sz="2800" dirty="0"/>
          </a:p>
        </p:txBody>
      </p:sp>
    </p:spTree>
    <p:extLst>
      <p:ext uri="{BB962C8B-B14F-4D97-AF65-F5344CB8AC3E}">
        <p14:creationId xmlns:p14="http://schemas.microsoft.com/office/powerpoint/2010/main" val="1593195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	</a:t>
            </a:r>
            <a:endParaRPr lang="ru-RU" dirty="0"/>
          </a:p>
        </p:txBody>
      </p:sp>
      <p:sp>
        <p:nvSpPr>
          <p:cNvPr id="7" name="Объект 6"/>
          <p:cNvSpPr>
            <a:spLocks noGrp="1"/>
          </p:cNvSpPr>
          <p:nvPr>
            <p:ph idx="1"/>
          </p:nvPr>
        </p:nvSpPr>
        <p:spPr/>
        <p:txBody>
          <a:bodyPr>
            <a:normAutofit fontScale="92500" lnSpcReduction="20000"/>
          </a:bodyPr>
          <a:lstStyle/>
          <a:p>
            <a:r>
              <a:rPr lang="en-US" dirty="0" err="1"/>
              <a:t>Yetti</a:t>
            </a:r>
            <a:r>
              <a:rPr lang="en-US" dirty="0"/>
              <a:t> </a:t>
            </a:r>
            <a:r>
              <a:rPr lang="en-US" dirty="0" err="1"/>
              <a:t>raqami</a:t>
            </a:r>
            <a:r>
              <a:rPr lang="en-US" dirty="0"/>
              <a:t> </a:t>
            </a:r>
            <a:r>
              <a:rPr lang="en-US" dirty="0" err="1"/>
              <a:t>haqida</a:t>
            </a:r>
            <a:r>
              <a:rPr lang="en-US" dirty="0"/>
              <a:t> </a:t>
            </a:r>
            <a:r>
              <a:rPr lang="en-US" dirty="0" err="1"/>
              <a:t>xalqlarning</a:t>
            </a:r>
            <a:r>
              <a:rPr lang="en-US" dirty="0"/>
              <a:t> </a:t>
            </a:r>
            <a:r>
              <a:rPr lang="en-US" dirty="0" err="1"/>
              <a:t>turlicha</a:t>
            </a:r>
            <a:r>
              <a:rPr lang="en-US" dirty="0"/>
              <a:t> </a:t>
            </a:r>
            <a:r>
              <a:rPr lang="en-US" dirty="0" err="1"/>
              <a:t>qarashlari</a:t>
            </a:r>
            <a:r>
              <a:rPr lang="en-US" dirty="0"/>
              <a:t> </a:t>
            </a:r>
            <a:r>
              <a:rPr lang="en-US" dirty="0" err="1"/>
              <a:t>mavjud</a:t>
            </a:r>
            <a:r>
              <a:rPr lang="en-US" dirty="0"/>
              <a:t>. </a:t>
            </a:r>
            <a:r>
              <a:rPr lang="en-US" dirty="0" err="1"/>
              <a:t>Yakutiya</a:t>
            </a:r>
            <a:r>
              <a:rPr lang="en-US" dirty="0"/>
              <a:t> </a:t>
            </a:r>
            <a:r>
              <a:rPr lang="en-US" dirty="0" err="1"/>
              <a:t>turklarining</a:t>
            </a:r>
            <a:r>
              <a:rPr lang="en-US" dirty="0"/>
              <a:t> </a:t>
            </a:r>
            <a:r>
              <a:rPr lang="en-US" dirty="0" err="1"/>
              <a:t>fikricha</a:t>
            </a:r>
            <a:r>
              <a:rPr lang="en-US" dirty="0"/>
              <a:t>: </a:t>
            </a:r>
            <a:r>
              <a:rPr lang="en-US" dirty="0" err="1"/>
              <a:t>Enasoy</a:t>
            </a:r>
            <a:r>
              <a:rPr lang="en-US" dirty="0"/>
              <a:t> </a:t>
            </a:r>
            <a:r>
              <a:rPr lang="en-US" dirty="0" err="1"/>
              <a:t>daryosining</a:t>
            </a:r>
            <a:r>
              <a:rPr lang="en-US" dirty="0"/>
              <a:t> </a:t>
            </a:r>
            <a:r>
              <a:rPr lang="en-US" dirty="0" err="1"/>
              <a:t>suvi</a:t>
            </a:r>
            <a:r>
              <a:rPr lang="en-US" dirty="0"/>
              <a:t> </a:t>
            </a:r>
            <a:r>
              <a:rPr lang="en-US" dirty="0" err="1"/>
              <a:t>manbai</a:t>
            </a:r>
            <a:r>
              <a:rPr lang="en-US" dirty="0"/>
              <a:t> </a:t>
            </a:r>
            <a:r>
              <a:rPr lang="en-US" dirty="0" err="1"/>
              <a:t>yettinchi</a:t>
            </a:r>
            <a:r>
              <a:rPr lang="en-US" dirty="0"/>
              <a:t> </a:t>
            </a:r>
            <a:r>
              <a:rPr lang="en-US" dirty="0" err="1"/>
              <a:t>qavat</a:t>
            </a:r>
            <a:r>
              <a:rPr lang="en-US" dirty="0"/>
              <a:t> </a:t>
            </a:r>
            <a:r>
              <a:rPr lang="en-US" dirty="0" err="1"/>
              <a:t>osmonda</a:t>
            </a:r>
            <a:r>
              <a:rPr lang="en-US" dirty="0"/>
              <a:t> </a:t>
            </a:r>
            <a:r>
              <a:rPr lang="en-US" dirty="0" err="1"/>
              <a:t>ekan</a:t>
            </a:r>
            <a:r>
              <a:rPr lang="en-US" dirty="0"/>
              <a:t>. </a:t>
            </a:r>
            <a:r>
              <a:rPr lang="en-US" dirty="0" err="1"/>
              <a:t>Qur’oni</a:t>
            </a:r>
            <a:r>
              <a:rPr lang="en-US" dirty="0"/>
              <a:t> </a:t>
            </a:r>
            <a:r>
              <a:rPr lang="en-US" dirty="0" err="1"/>
              <a:t>Karimda</a:t>
            </a:r>
            <a:r>
              <a:rPr lang="en-US" dirty="0"/>
              <a:t> ham </a:t>
            </a:r>
            <a:r>
              <a:rPr lang="en-US" dirty="0" err="1"/>
              <a:t>yetti</a:t>
            </a:r>
            <a:r>
              <a:rPr lang="en-US" dirty="0"/>
              <a:t> </a:t>
            </a:r>
            <a:r>
              <a:rPr lang="en-US" dirty="0" err="1"/>
              <a:t>osmon</a:t>
            </a:r>
            <a:r>
              <a:rPr lang="en-US" dirty="0"/>
              <a:t> </a:t>
            </a:r>
            <a:r>
              <a:rPr lang="en-US" dirty="0" err="1"/>
              <a:t>haqida</a:t>
            </a:r>
            <a:r>
              <a:rPr lang="en-US" dirty="0"/>
              <a:t> zikr </a:t>
            </a:r>
            <a:r>
              <a:rPr lang="en-US" dirty="0" err="1"/>
              <a:t>qilingan</a:t>
            </a:r>
            <a:r>
              <a:rPr lang="en-US" dirty="0"/>
              <a:t>. Hz. Muhammad (</a:t>
            </a:r>
            <a:r>
              <a:rPr lang="en-US" dirty="0" err="1"/>
              <a:t>s.a.v</a:t>
            </a:r>
            <a:r>
              <a:rPr lang="en-US" dirty="0"/>
              <a:t>.) </a:t>
            </a:r>
            <a:r>
              <a:rPr lang="en-US" dirty="0" err="1"/>
              <a:t>me’roj</a:t>
            </a:r>
            <a:r>
              <a:rPr lang="en-US" dirty="0"/>
              <a:t> </a:t>
            </a:r>
            <a:r>
              <a:rPr lang="en-US" dirty="0" err="1"/>
              <a:t>kechasida</a:t>
            </a:r>
            <a:r>
              <a:rPr lang="en-US" dirty="0"/>
              <a:t> </a:t>
            </a:r>
            <a:r>
              <a:rPr lang="en-US" dirty="0" err="1"/>
              <a:t>yettinchi</a:t>
            </a:r>
            <a:r>
              <a:rPr lang="en-US" dirty="0"/>
              <a:t> </a:t>
            </a:r>
            <a:r>
              <a:rPr lang="en-US" dirty="0" err="1"/>
              <a:t>osmonga</a:t>
            </a:r>
            <a:r>
              <a:rPr lang="en-US" dirty="0"/>
              <a:t> </a:t>
            </a:r>
            <a:r>
              <a:rPr lang="en-US" dirty="0" err="1"/>
              <a:t>ko‘tarilgan</a:t>
            </a:r>
            <a:r>
              <a:rPr lang="en-US" dirty="0"/>
              <a:t> </a:t>
            </a:r>
            <a:r>
              <a:rPr lang="en-US" dirty="0" err="1"/>
              <a:t>ekan</a:t>
            </a:r>
            <a:r>
              <a:rPr lang="en-US" dirty="0"/>
              <a:t>. </a:t>
            </a:r>
            <a:r>
              <a:rPr lang="en-US" dirty="0" err="1"/>
              <a:t>Muqaddas</a:t>
            </a:r>
            <a:r>
              <a:rPr lang="en-US" dirty="0"/>
              <a:t> </a:t>
            </a:r>
            <a:r>
              <a:rPr lang="en-US" dirty="0" err="1"/>
              <a:t>kitoblarda</a:t>
            </a:r>
            <a:r>
              <a:rPr lang="en-US" dirty="0"/>
              <a:t> ham </a:t>
            </a:r>
            <a:r>
              <a:rPr lang="en-US" dirty="0" err="1"/>
              <a:t>dunyoning</a:t>
            </a:r>
            <a:r>
              <a:rPr lang="en-US" dirty="0"/>
              <a:t> </a:t>
            </a:r>
            <a:r>
              <a:rPr lang="en-US" dirty="0" err="1"/>
              <a:t>yaratilishi</a:t>
            </a:r>
            <a:r>
              <a:rPr lang="en-US" dirty="0"/>
              <a:t> </a:t>
            </a:r>
            <a:r>
              <a:rPr lang="en-US" dirty="0" err="1"/>
              <a:t>yetti</a:t>
            </a:r>
            <a:r>
              <a:rPr lang="en-US" dirty="0"/>
              <a:t> kun </a:t>
            </a:r>
            <a:r>
              <a:rPr lang="en-US" dirty="0" err="1"/>
              <a:t>davom</a:t>
            </a:r>
            <a:r>
              <a:rPr lang="en-US" dirty="0"/>
              <a:t> </a:t>
            </a:r>
            <a:r>
              <a:rPr lang="en-US" dirty="0" err="1"/>
              <a:t>etgan</a:t>
            </a:r>
            <a:r>
              <a:rPr lang="en-US" dirty="0"/>
              <a:t> </a:t>
            </a:r>
            <a:r>
              <a:rPr lang="en-US" dirty="0" err="1"/>
              <a:t>deyiladi</a:t>
            </a:r>
            <a:r>
              <a:rPr lang="en-US" dirty="0"/>
              <a:t>.</a:t>
            </a:r>
            <a:endParaRPr lang="ru-RU" dirty="0"/>
          </a:p>
        </p:txBody>
      </p:sp>
      <p:sp>
        <p:nvSpPr>
          <p:cNvPr id="8" name="Текст 7"/>
          <p:cNvSpPr>
            <a:spLocks noGrp="1"/>
          </p:cNvSpPr>
          <p:nvPr>
            <p:ph type="body" sz="half" idx="2"/>
          </p:nvPr>
        </p:nvSpPr>
        <p:spPr>
          <a:xfrm>
            <a:off x="2085483" y="5249305"/>
            <a:ext cx="317231" cy="2475669"/>
          </a:xfrm>
        </p:spPr>
        <p:txBody>
          <a:bodyPr/>
          <a:lstStyle/>
          <a:p>
            <a:endParaRPr lang="ru-RU" dirty="0"/>
          </a:p>
        </p:txBody>
      </p:sp>
      <p:pic>
        <p:nvPicPr>
          <p:cNvPr id="3074" name="Picture 2" descr="Tasavvufta 7 sayısının sırrı ve hikmetleri! Kuran-ı Kerim'de 7 rakam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371475"/>
            <a:ext cx="5486398" cy="615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976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2999" y="1097281"/>
            <a:ext cx="4204855" cy="4754880"/>
          </a:xfrm>
        </p:spPr>
        <p:txBody>
          <a:bodyPr>
            <a:noAutofit/>
          </a:bodyPr>
          <a:lstStyle/>
          <a:p>
            <a:pPr algn="just"/>
            <a:r>
              <a:rPr lang="en-US" sz="2000" dirty="0" err="1"/>
              <a:t>Nuh</a:t>
            </a:r>
            <a:r>
              <a:rPr lang="en-US" sz="2000" dirty="0"/>
              <a:t> </a:t>
            </a:r>
            <a:r>
              <a:rPr lang="en-US" sz="2000" dirty="0" err="1"/>
              <a:t>payg‘ambar</a:t>
            </a:r>
            <a:r>
              <a:rPr lang="en-US" sz="2000" dirty="0"/>
              <a:t> </a:t>
            </a:r>
            <a:r>
              <a:rPr lang="en-US" sz="2000" dirty="0" err="1"/>
              <a:t>to‘fonning</a:t>
            </a:r>
            <a:r>
              <a:rPr lang="en-US" sz="2000" dirty="0"/>
              <a:t> </a:t>
            </a:r>
            <a:r>
              <a:rPr lang="en-US" sz="2000" dirty="0" err="1"/>
              <a:t>boshlanishi</a:t>
            </a:r>
            <a:r>
              <a:rPr lang="en-US" sz="2000" dirty="0"/>
              <a:t> </a:t>
            </a:r>
            <a:r>
              <a:rPr lang="en-US" sz="2000" dirty="0" err="1"/>
              <a:t>kemaga</a:t>
            </a:r>
            <a:r>
              <a:rPr lang="en-US" sz="2000" dirty="0"/>
              <a:t> </a:t>
            </a:r>
            <a:r>
              <a:rPr lang="en-US" sz="2000" dirty="0" err="1"/>
              <a:t>minilgandan</a:t>
            </a:r>
            <a:r>
              <a:rPr lang="en-US" sz="2000" dirty="0"/>
              <a:t>  </a:t>
            </a:r>
            <a:r>
              <a:rPr lang="en-US" sz="2000" dirty="0" err="1"/>
              <a:t>yetti</a:t>
            </a:r>
            <a:r>
              <a:rPr lang="en-US" sz="2000" dirty="0"/>
              <a:t> kun </a:t>
            </a:r>
            <a:r>
              <a:rPr lang="en-US" sz="2000" dirty="0" err="1"/>
              <a:t>keyin</a:t>
            </a:r>
            <a:r>
              <a:rPr lang="en-US" sz="2000" dirty="0"/>
              <a:t> </a:t>
            </a:r>
            <a:r>
              <a:rPr lang="en-US" sz="2000" dirty="0" err="1"/>
              <a:t>bo‘lishi</a:t>
            </a:r>
            <a:r>
              <a:rPr lang="en-US" sz="2000" dirty="0"/>
              <a:t> </a:t>
            </a:r>
            <a:r>
              <a:rPr lang="en-US" sz="2000" dirty="0" err="1"/>
              <a:t>va</a:t>
            </a:r>
            <a:r>
              <a:rPr lang="en-US" sz="2000" dirty="0"/>
              <a:t> </a:t>
            </a:r>
            <a:r>
              <a:rPr lang="en-US" sz="2000" dirty="0" err="1"/>
              <a:t>kemadan</a:t>
            </a:r>
            <a:r>
              <a:rPr lang="en-US" sz="2000" dirty="0"/>
              <a:t> </a:t>
            </a:r>
            <a:r>
              <a:rPr lang="en-US" sz="2000" dirty="0" err="1"/>
              <a:t>yetti</a:t>
            </a:r>
            <a:r>
              <a:rPr lang="en-US" sz="2000" dirty="0"/>
              <a:t> </a:t>
            </a:r>
            <a:r>
              <a:rPr lang="en-US" sz="2000" dirty="0" err="1"/>
              <a:t>turdagi</a:t>
            </a:r>
            <a:r>
              <a:rPr lang="en-US" sz="2000" dirty="0"/>
              <a:t> </a:t>
            </a:r>
            <a:r>
              <a:rPr lang="en-US" sz="2000" dirty="0" err="1"/>
              <a:t>hayvonning</a:t>
            </a:r>
            <a:r>
              <a:rPr lang="en-US" sz="2000" dirty="0"/>
              <a:t> </a:t>
            </a:r>
            <a:r>
              <a:rPr lang="en-US" sz="2000" dirty="0" err="1"/>
              <a:t>yo‘qolishi</a:t>
            </a:r>
            <a:r>
              <a:rPr lang="en-US" sz="2000" dirty="0"/>
              <a:t> ham </a:t>
            </a:r>
            <a:r>
              <a:rPr lang="en-US" sz="2000" dirty="0" err="1"/>
              <a:t>yetti</a:t>
            </a:r>
            <a:r>
              <a:rPr lang="en-US" sz="2000" dirty="0"/>
              <a:t> </a:t>
            </a:r>
            <a:r>
              <a:rPr lang="en-US" sz="2000" dirty="0" err="1"/>
              <a:t>ramziga</a:t>
            </a:r>
            <a:r>
              <a:rPr lang="en-US" sz="2000" dirty="0"/>
              <a:t> </a:t>
            </a:r>
            <a:r>
              <a:rPr lang="en-US" sz="2000" dirty="0" err="1"/>
              <a:t>aloqador</a:t>
            </a:r>
            <a:r>
              <a:rPr lang="en-US" sz="2000" dirty="0"/>
              <a:t> </a:t>
            </a:r>
            <a:r>
              <a:rPr lang="en-US" sz="2000" dirty="0" err="1"/>
              <a:t>hisoblanadi</a:t>
            </a:r>
            <a:r>
              <a:rPr lang="en-US" sz="2000" dirty="0"/>
              <a:t>. </a:t>
            </a:r>
            <a:r>
              <a:rPr lang="en-US" sz="2000" dirty="0" err="1"/>
              <a:t>Dostonlarda</a:t>
            </a:r>
            <a:r>
              <a:rPr lang="en-US" sz="2000" dirty="0"/>
              <a:t> </a:t>
            </a:r>
            <a:r>
              <a:rPr lang="en-US" sz="2000" dirty="0" err="1"/>
              <a:t>yoki</a:t>
            </a:r>
            <a:r>
              <a:rPr lang="en-US" sz="2000" dirty="0"/>
              <a:t> </a:t>
            </a:r>
            <a:r>
              <a:rPr lang="en-US" sz="2000" dirty="0" err="1"/>
              <a:t>mifologiyada</a:t>
            </a:r>
            <a:r>
              <a:rPr lang="en-US" sz="2000" dirty="0"/>
              <a:t> </a:t>
            </a:r>
            <a:r>
              <a:rPr lang="en-US" sz="2000" dirty="0" err="1"/>
              <a:t>shayton</a:t>
            </a:r>
            <a:r>
              <a:rPr lang="en-US" sz="2000" dirty="0"/>
              <a:t> </a:t>
            </a:r>
            <a:r>
              <a:rPr lang="en-US" sz="2000" dirty="0" err="1"/>
              <a:t>va</a:t>
            </a:r>
            <a:r>
              <a:rPr lang="en-US" sz="2000" dirty="0"/>
              <a:t> </a:t>
            </a:r>
            <a:r>
              <a:rPr lang="en-US" sz="2000" dirty="0" err="1"/>
              <a:t>maxluqlar</a:t>
            </a:r>
            <a:r>
              <a:rPr lang="en-US" sz="2000" dirty="0"/>
              <a:t> </a:t>
            </a:r>
            <a:r>
              <a:rPr lang="en-US" sz="2000" dirty="0" err="1"/>
              <a:t>yetti</a:t>
            </a:r>
            <a:r>
              <a:rPr lang="en-US" sz="2000" dirty="0"/>
              <a:t> </a:t>
            </a:r>
            <a:r>
              <a:rPr lang="en-US" sz="2000" dirty="0" err="1"/>
              <a:t>boshli</a:t>
            </a:r>
            <a:r>
              <a:rPr lang="en-US" sz="2000" dirty="0"/>
              <a:t> deb </a:t>
            </a:r>
            <a:r>
              <a:rPr lang="en-US" sz="2000" dirty="0" err="1"/>
              <a:t>tasvirlanadi</a:t>
            </a:r>
            <a:r>
              <a:rPr lang="en-US" sz="2000" dirty="0"/>
              <a:t>. </a:t>
            </a:r>
            <a:r>
              <a:rPr lang="en-US" sz="2000" dirty="0" err="1"/>
              <a:t>Oltoy</a:t>
            </a:r>
            <a:r>
              <a:rPr lang="en-US" sz="2000" dirty="0"/>
              <a:t> </a:t>
            </a:r>
            <a:r>
              <a:rPr lang="en-US" sz="2000" dirty="0" err="1"/>
              <a:t>turklarida</a:t>
            </a:r>
            <a:r>
              <a:rPr lang="en-US" sz="2000" dirty="0"/>
              <a:t> oy </a:t>
            </a:r>
            <a:r>
              <a:rPr lang="en-US" sz="2000" dirty="0" err="1"/>
              <a:t>tutulishining</a:t>
            </a:r>
            <a:r>
              <a:rPr lang="en-US" sz="2000" dirty="0"/>
              <a:t> </a:t>
            </a:r>
            <a:r>
              <a:rPr lang="en-US" sz="2000" dirty="0" err="1"/>
              <a:t>sababi</a:t>
            </a:r>
            <a:r>
              <a:rPr lang="en-US" sz="2000" dirty="0"/>
              <a:t> </a:t>
            </a:r>
            <a:r>
              <a:rPr lang="en-US" sz="2000" dirty="0" err="1"/>
              <a:t>yetti</a:t>
            </a:r>
            <a:r>
              <a:rPr lang="en-US" sz="2000" dirty="0"/>
              <a:t> </a:t>
            </a:r>
            <a:r>
              <a:rPr lang="en-US" sz="2000" dirty="0" err="1"/>
              <a:t>boshli</a:t>
            </a:r>
            <a:r>
              <a:rPr lang="en-US" sz="2000" dirty="0"/>
              <a:t> dev </a:t>
            </a:r>
            <a:r>
              <a:rPr lang="en-US" sz="2000" dirty="0" err="1"/>
              <a:t>ekan</a:t>
            </a:r>
            <a:r>
              <a:rPr lang="en-US" sz="2000" dirty="0"/>
              <a:t>. </a:t>
            </a:r>
            <a:r>
              <a:rPr lang="en-US" sz="2000" dirty="0" err="1"/>
              <a:t>Bundan</a:t>
            </a:r>
            <a:r>
              <a:rPr lang="en-US" sz="2000" dirty="0"/>
              <a:t> </a:t>
            </a:r>
            <a:r>
              <a:rPr lang="en-US" sz="2000" dirty="0" err="1"/>
              <a:t>tashqari</a:t>
            </a:r>
            <a:r>
              <a:rPr lang="en-US" sz="2000" dirty="0"/>
              <a:t> </a:t>
            </a:r>
            <a:r>
              <a:rPr lang="en-US" sz="2000" dirty="0" err="1"/>
              <a:t>Anadolu</a:t>
            </a:r>
            <a:r>
              <a:rPr lang="en-US" sz="2000" dirty="0"/>
              <a:t> </a:t>
            </a:r>
            <a:r>
              <a:rPr lang="en-US" sz="2000" dirty="0" err="1"/>
              <a:t>mifologiyasida</a:t>
            </a:r>
            <a:r>
              <a:rPr lang="en-US" sz="2000" dirty="0"/>
              <a:t> </a:t>
            </a:r>
            <a:r>
              <a:rPr lang="en-US" sz="2000" dirty="0" err="1"/>
              <a:t>bir</a:t>
            </a:r>
            <a:r>
              <a:rPr lang="en-US" sz="2000" dirty="0"/>
              <a:t> </a:t>
            </a:r>
            <a:r>
              <a:rPr lang="en-US" sz="2000" dirty="0" err="1"/>
              <a:t>qancha</a:t>
            </a:r>
            <a:r>
              <a:rPr lang="en-US" sz="2000" dirty="0"/>
              <a:t> </a:t>
            </a:r>
            <a:r>
              <a:rPr lang="en-US" sz="2000" dirty="0" err="1"/>
              <a:t>xudo</a:t>
            </a:r>
            <a:r>
              <a:rPr lang="en-US" sz="2000" dirty="0"/>
              <a:t> </a:t>
            </a:r>
            <a:r>
              <a:rPr lang="en-US" sz="2000" dirty="0" err="1"/>
              <a:t>va</a:t>
            </a:r>
            <a:r>
              <a:rPr lang="en-US" sz="2000" dirty="0"/>
              <a:t> </a:t>
            </a:r>
            <a:r>
              <a:rPr lang="en-US" sz="2000" dirty="0" err="1"/>
              <a:t>ilohlarining</a:t>
            </a:r>
            <a:r>
              <a:rPr lang="en-US" sz="2000" dirty="0"/>
              <a:t> </a:t>
            </a:r>
            <a:r>
              <a:rPr lang="en-US" sz="2000" dirty="0" err="1"/>
              <a:t>yetti</a:t>
            </a:r>
            <a:r>
              <a:rPr lang="en-US" sz="2000" dirty="0"/>
              <a:t> </a:t>
            </a:r>
            <a:r>
              <a:rPr lang="en-US" sz="2000" dirty="0" err="1"/>
              <a:t>raqamiga</a:t>
            </a:r>
            <a:r>
              <a:rPr lang="en-US" sz="2000" dirty="0"/>
              <a:t> </a:t>
            </a:r>
            <a:r>
              <a:rPr lang="en-US" sz="2000" dirty="0" err="1"/>
              <a:t>bog‘liq</a:t>
            </a:r>
            <a:r>
              <a:rPr lang="en-US" sz="2000" dirty="0"/>
              <a:t> </a:t>
            </a:r>
            <a:r>
              <a:rPr lang="en-US" sz="2000" dirty="0" err="1"/>
              <a:t>xususiyatlari</a:t>
            </a:r>
            <a:r>
              <a:rPr lang="en-US" sz="2000" dirty="0"/>
              <a:t> </a:t>
            </a:r>
            <a:r>
              <a:rPr lang="en-US" sz="2000" dirty="0" err="1"/>
              <a:t>bor</a:t>
            </a:r>
            <a:r>
              <a:rPr lang="en-US" sz="2000" dirty="0"/>
              <a:t> </a:t>
            </a:r>
            <a:r>
              <a:rPr lang="en-US" sz="2000" dirty="0" err="1"/>
              <a:t>ekan</a:t>
            </a:r>
            <a:endParaRPr lang="ru-RU" sz="2000" dirty="0"/>
          </a:p>
        </p:txBody>
      </p:sp>
      <p:pic>
        <p:nvPicPr>
          <p:cNvPr id="4098" name="Picture 2" descr="Azerbaycan’da 7 Başlı Kobra Yılanını mı Görüldü?"/>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1525" y="1097281"/>
            <a:ext cx="5213350" cy="43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4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algn="just"/>
            <a:r>
              <a:rPr lang="en-US" dirty="0" err="1">
                <a:solidFill>
                  <a:schemeClr val="tx2"/>
                </a:solidFill>
              </a:rPr>
              <a:t>Xristianlikda</a:t>
            </a:r>
            <a:r>
              <a:rPr lang="en-US" dirty="0">
                <a:solidFill>
                  <a:schemeClr val="tx2"/>
                </a:solidFill>
              </a:rPr>
              <a:t> </a:t>
            </a:r>
            <a:r>
              <a:rPr lang="en-US" dirty="0" err="1">
                <a:solidFill>
                  <a:schemeClr val="tx2"/>
                </a:solidFill>
              </a:rPr>
              <a:t>katta</a:t>
            </a:r>
            <a:r>
              <a:rPr lang="en-US" dirty="0">
                <a:solidFill>
                  <a:schemeClr val="tx2"/>
                </a:solidFill>
              </a:rPr>
              <a:t> </a:t>
            </a:r>
            <a:r>
              <a:rPr lang="en-US" dirty="0" err="1">
                <a:solidFill>
                  <a:schemeClr val="tx2"/>
                </a:solidFill>
              </a:rPr>
              <a:t>gunohlarni</a:t>
            </a:r>
            <a:r>
              <a:rPr lang="en-US" dirty="0">
                <a:solidFill>
                  <a:schemeClr val="tx2"/>
                </a:solidFill>
              </a:rPr>
              <a:t> “</a:t>
            </a:r>
            <a:r>
              <a:rPr lang="en-US" dirty="0" err="1">
                <a:solidFill>
                  <a:schemeClr val="tx2"/>
                </a:solidFill>
              </a:rPr>
              <a:t>yetti</a:t>
            </a:r>
            <a:r>
              <a:rPr lang="en-US" dirty="0">
                <a:solidFill>
                  <a:schemeClr val="tx2"/>
                </a:solidFill>
              </a:rPr>
              <a:t> </a:t>
            </a:r>
            <a:r>
              <a:rPr lang="en-US" dirty="0" err="1">
                <a:solidFill>
                  <a:schemeClr val="tx2"/>
                </a:solidFill>
              </a:rPr>
              <a:t>og‘ir</a:t>
            </a:r>
            <a:r>
              <a:rPr lang="en-US" dirty="0">
                <a:solidFill>
                  <a:schemeClr val="tx2"/>
                </a:solidFill>
              </a:rPr>
              <a:t> </a:t>
            </a:r>
            <a:r>
              <a:rPr lang="en-US" dirty="0" err="1">
                <a:solidFill>
                  <a:schemeClr val="tx2"/>
                </a:solidFill>
              </a:rPr>
              <a:t>gunoh</a:t>
            </a:r>
            <a:r>
              <a:rPr lang="en-US" dirty="0">
                <a:solidFill>
                  <a:schemeClr val="tx2"/>
                </a:solidFill>
              </a:rPr>
              <a:t>” </a:t>
            </a:r>
            <a:r>
              <a:rPr lang="en-US" dirty="0" err="1">
                <a:solidFill>
                  <a:schemeClr val="tx2"/>
                </a:solidFill>
              </a:rPr>
              <a:t>nomi</a:t>
            </a:r>
            <a:r>
              <a:rPr lang="en-US" dirty="0">
                <a:solidFill>
                  <a:schemeClr val="tx2"/>
                </a:solidFill>
              </a:rPr>
              <a:t> </a:t>
            </a:r>
            <a:r>
              <a:rPr lang="en-US" dirty="0" err="1">
                <a:solidFill>
                  <a:schemeClr val="tx2"/>
                </a:solidFill>
              </a:rPr>
              <a:t>bilan</a:t>
            </a:r>
            <a:r>
              <a:rPr lang="en-US" dirty="0">
                <a:solidFill>
                  <a:schemeClr val="tx2"/>
                </a:solidFill>
              </a:rPr>
              <a:t> </a:t>
            </a:r>
            <a:r>
              <a:rPr lang="en-US" dirty="0" err="1">
                <a:solidFill>
                  <a:schemeClr val="tx2"/>
                </a:solidFill>
              </a:rPr>
              <a:t>sanab</a:t>
            </a:r>
            <a:r>
              <a:rPr lang="en-US" dirty="0">
                <a:solidFill>
                  <a:schemeClr val="tx2"/>
                </a:solidFill>
              </a:rPr>
              <a:t> </a:t>
            </a:r>
            <a:r>
              <a:rPr lang="en-US" dirty="0" err="1">
                <a:solidFill>
                  <a:schemeClr val="tx2"/>
                </a:solidFill>
              </a:rPr>
              <a:t>o‘tadilar</a:t>
            </a:r>
            <a:r>
              <a:rPr lang="en-US" dirty="0">
                <a:solidFill>
                  <a:schemeClr val="tx2"/>
                </a:solidFill>
              </a:rPr>
              <a:t>. </a:t>
            </a:r>
            <a:r>
              <a:rPr lang="en-US" dirty="0" err="1">
                <a:solidFill>
                  <a:schemeClr val="tx2"/>
                </a:solidFill>
              </a:rPr>
              <a:t>Ayniqsa</a:t>
            </a:r>
            <a:r>
              <a:rPr lang="en-US" dirty="0">
                <a:solidFill>
                  <a:schemeClr val="tx2"/>
                </a:solidFill>
              </a:rPr>
              <a:t>, </a:t>
            </a:r>
            <a:r>
              <a:rPr lang="en-US" dirty="0" err="1">
                <a:solidFill>
                  <a:schemeClr val="tx2"/>
                </a:solidFill>
              </a:rPr>
              <a:t>katoliklar</a:t>
            </a:r>
            <a:r>
              <a:rPr lang="en-US" dirty="0">
                <a:solidFill>
                  <a:schemeClr val="tx2"/>
                </a:solidFill>
              </a:rPr>
              <a:t> </a:t>
            </a:r>
            <a:r>
              <a:rPr lang="en-US" dirty="0" err="1">
                <a:solidFill>
                  <a:schemeClr val="tx2"/>
                </a:solidFill>
              </a:rPr>
              <a:t>tarafidan</a:t>
            </a:r>
            <a:r>
              <a:rPr lang="en-US" dirty="0">
                <a:solidFill>
                  <a:schemeClr val="tx2"/>
                </a:solidFill>
              </a:rPr>
              <a:t> </a:t>
            </a:r>
            <a:r>
              <a:rPr lang="en-US" dirty="0" err="1">
                <a:solidFill>
                  <a:schemeClr val="tx2"/>
                </a:solidFill>
              </a:rPr>
              <a:t>alohida</a:t>
            </a:r>
            <a:r>
              <a:rPr lang="en-US" dirty="0">
                <a:solidFill>
                  <a:schemeClr val="tx2"/>
                </a:solidFill>
              </a:rPr>
              <a:t> </a:t>
            </a:r>
            <a:r>
              <a:rPr lang="en-US" dirty="0" err="1">
                <a:solidFill>
                  <a:schemeClr val="tx2"/>
                </a:solidFill>
              </a:rPr>
              <a:t>mavqeiga</a:t>
            </a:r>
            <a:r>
              <a:rPr lang="en-US" dirty="0">
                <a:solidFill>
                  <a:schemeClr val="tx2"/>
                </a:solidFill>
              </a:rPr>
              <a:t> </a:t>
            </a:r>
            <a:r>
              <a:rPr lang="en-US" dirty="0" err="1">
                <a:solidFill>
                  <a:schemeClr val="tx2"/>
                </a:solidFill>
              </a:rPr>
              <a:t>ega</a:t>
            </a:r>
            <a:r>
              <a:rPr lang="en-US" dirty="0">
                <a:solidFill>
                  <a:schemeClr val="tx2"/>
                </a:solidFill>
              </a:rPr>
              <a:t>. Shu </a:t>
            </a:r>
            <a:r>
              <a:rPr lang="en-US" dirty="0" err="1">
                <a:solidFill>
                  <a:schemeClr val="tx2"/>
                </a:solidFill>
              </a:rPr>
              <a:t>qatorda</a:t>
            </a:r>
            <a:r>
              <a:rPr lang="en-US" dirty="0">
                <a:solidFill>
                  <a:schemeClr val="tx2"/>
                </a:solidFill>
              </a:rPr>
              <a:t> </a:t>
            </a:r>
            <a:r>
              <a:rPr lang="en-US" dirty="0" err="1">
                <a:solidFill>
                  <a:schemeClr val="tx2"/>
                </a:solidFill>
              </a:rPr>
              <a:t>jahannamning</a:t>
            </a:r>
            <a:r>
              <a:rPr lang="en-US" dirty="0">
                <a:solidFill>
                  <a:schemeClr val="tx2"/>
                </a:solidFill>
              </a:rPr>
              <a:t> </a:t>
            </a:r>
            <a:r>
              <a:rPr lang="en-US" dirty="0" err="1">
                <a:solidFill>
                  <a:schemeClr val="tx2"/>
                </a:solidFill>
              </a:rPr>
              <a:t>yetti</a:t>
            </a:r>
            <a:r>
              <a:rPr lang="en-US" dirty="0">
                <a:solidFill>
                  <a:schemeClr val="tx2"/>
                </a:solidFill>
              </a:rPr>
              <a:t> </a:t>
            </a:r>
            <a:r>
              <a:rPr lang="en-US" dirty="0" err="1">
                <a:solidFill>
                  <a:schemeClr val="tx2"/>
                </a:solidFill>
              </a:rPr>
              <a:t>raqami</a:t>
            </a:r>
            <a:r>
              <a:rPr lang="en-US" dirty="0">
                <a:solidFill>
                  <a:schemeClr val="tx2"/>
                </a:solidFill>
              </a:rPr>
              <a:t> </a:t>
            </a:r>
            <a:r>
              <a:rPr lang="en-US" dirty="0" err="1">
                <a:solidFill>
                  <a:schemeClr val="tx2"/>
                </a:solidFill>
              </a:rPr>
              <a:t>bilan</a:t>
            </a:r>
            <a:r>
              <a:rPr lang="en-US" dirty="0">
                <a:solidFill>
                  <a:schemeClr val="tx2"/>
                </a:solidFill>
              </a:rPr>
              <a:t> </a:t>
            </a:r>
            <a:r>
              <a:rPr lang="en-US" dirty="0" err="1">
                <a:solidFill>
                  <a:schemeClr val="tx2"/>
                </a:solidFill>
              </a:rPr>
              <a:t>bog‘lanishi</a:t>
            </a:r>
            <a:r>
              <a:rPr lang="en-US" dirty="0">
                <a:solidFill>
                  <a:schemeClr val="tx2"/>
                </a:solidFill>
              </a:rPr>
              <a:t>, hind </a:t>
            </a:r>
            <a:r>
              <a:rPr lang="en-US" dirty="0" err="1">
                <a:solidFill>
                  <a:schemeClr val="tx2"/>
                </a:solidFill>
              </a:rPr>
              <a:t>an’analarida</a:t>
            </a:r>
            <a:r>
              <a:rPr lang="en-US" dirty="0">
                <a:solidFill>
                  <a:schemeClr val="tx2"/>
                </a:solidFill>
              </a:rPr>
              <a:t> </a:t>
            </a:r>
            <a:r>
              <a:rPr lang="en-US" dirty="0" err="1">
                <a:solidFill>
                  <a:schemeClr val="tx2"/>
                </a:solidFill>
              </a:rPr>
              <a:t>to‘fonning</a:t>
            </a:r>
            <a:r>
              <a:rPr lang="en-US" dirty="0">
                <a:solidFill>
                  <a:schemeClr val="tx2"/>
                </a:solidFill>
              </a:rPr>
              <a:t> </a:t>
            </a:r>
            <a:r>
              <a:rPr lang="en-US" dirty="0" err="1">
                <a:solidFill>
                  <a:schemeClr val="tx2"/>
                </a:solidFill>
              </a:rPr>
              <a:t>yetti</a:t>
            </a:r>
            <a:r>
              <a:rPr lang="en-US" dirty="0">
                <a:solidFill>
                  <a:schemeClr val="tx2"/>
                </a:solidFill>
              </a:rPr>
              <a:t> kun </a:t>
            </a:r>
            <a:r>
              <a:rPr lang="en-US" dirty="0" err="1">
                <a:solidFill>
                  <a:schemeClr val="tx2"/>
                </a:solidFill>
              </a:rPr>
              <a:t>davom</a:t>
            </a:r>
            <a:r>
              <a:rPr lang="en-US" dirty="0">
                <a:solidFill>
                  <a:schemeClr val="tx2"/>
                </a:solidFill>
              </a:rPr>
              <a:t> </a:t>
            </a:r>
            <a:r>
              <a:rPr lang="en-US" dirty="0" err="1">
                <a:solidFill>
                  <a:schemeClr val="tx2"/>
                </a:solidFill>
              </a:rPr>
              <a:t>etishi</a:t>
            </a:r>
            <a:r>
              <a:rPr lang="en-US" dirty="0">
                <a:solidFill>
                  <a:schemeClr val="tx2"/>
                </a:solidFill>
              </a:rPr>
              <a:t>, </a:t>
            </a:r>
            <a:r>
              <a:rPr lang="en-US" dirty="0" err="1">
                <a:solidFill>
                  <a:schemeClr val="tx2"/>
                </a:solidFill>
              </a:rPr>
              <a:t>misirliklarda</a:t>
            </a:r>
            <a:r>
              <a:rPr lang="en-US" dirty="0">
                <a:solidFill>
                  <a:schemeClr val="tx2"/>
                </a:solidFill>
              </a:rPr>
              <a:t> </a:t>
            </a:r>
            <a:r>
              <a:rPr lang="en-US" dirty="0" err="1">
                <a:solidFill>
                  <a:schemeClr val="tx2"/>
                </a:solidFill>
              </a:rPr>
              <a:t>o‘lim</a:t>
            </a:r>
            <a:r>
              <a:rPr lang="en-US" dirty="0">
                <a:solidFill>
                  <a:schemeClr val="tx2"/>
                </a:solidFill>
              </a:rPr>
              <a:t> </a:t>
            </a:r>
            <a:r>
              <a:rPr lang="en-US" dirty="0" err="1">
                <a:solidFill>
                  <a:schemeClr val="tx2"/>
                </a:solidFill>
              </a:rPr>
              <a:t>yo‘lagining</a:t>
            </a:r>
            <a:r>
              <a:rPr lang="en-US" dirty="0">
                <a:solidFill>
                  <a:schemeClr val="tx2"/>
                </a:solidFill>
              </a:rPr>
              <a:t> </a:t>
            </a:r>
            <a:r>
              <a:rPr lang="en-US" dirty="0" err="1">
                <a:solidFill>
                  <a:schemeClr val="tx2"/>
                </a:solidFill>
              </a:rPr>
              <a:t>yetti</a:t>
            </a:r>
            <a:r>
              <a:rPr lang="en-US" dirty="0">
                <a:solidFill>
                  <a:schemeClr val="tx2"/>
                </a:solidFill>
              </a:rPr>
              <a:t> </a:t>
            </a:r>
            <a:r>
              <a:rPr lang="en-US" dirty="0" err="1">
                <a:solidFill>
                  <a:schemeClr val="tx2"/>
                </a:solidFill>
              </a:rPr>
              <a:t>eshikli</a:t>
            </a:r>
            <a:r>
              <a:rPr lang="en-US" dirty="0">
                <a:solidFill>
                  <a:schemeClr val="tx2"/>
                </a:solidFill>
              </a:rPr>
              <a:t> </a:t>
            </a:r>
            <a:r>
              <a:rPr lang="en-US" dirty="0" err="1">
                <a:solidFill>
                  <a:schemeClr val="tx2"/>
                </a:solidFill>
              </a:rPr>
              <a:t>bo‘lishi</a:t>
            </a:r>
            <a:r>
              <a:rPr lang="en-US" dirty="0">
                <a:solidFill>
                  <a:schemeClr val="tx2"/>
                </a:solidFill>
              </a:rPr>
              <a:t>, </a:t>
            </a:r>
            <a:r>
              <a:rPr lang="en-US" dirty="0" err="1">
                <a:solidFill>
                  <a:schemeClr val="tx2"/>
                </a:solidFill>
              </a:rPr>
              <a:t>ibodatxonalarning</a:t>
            </a:r>
            <a:r>
              <a:rPr lang="en-US" dirty="0">
                <a:solidFill>
                  <a:schemeClr val="tx2"/>
                </a:solidFill>
              </a:rPr>
              <a:t> </a:t>
            </a:r>
            <a:r>
              <a:rPr lang="en-US" dirty="0" err="1">
                <a:solidFill>
                  <a:schemeClr val="tx2"/>
                </a:solidFill>
              </a:rPr>
              <a:t>yetti</a:t>
            </a:r>
            <a:r>
              <a:rPr lang="en-US" dirty="0">
                <a:solidFill>
                  <a:schemeClr val="tx2"/>
                </a:solidFill>
              </a:rPr>
              <a:t> </a:t>
            </a:r>
            <a:r>
              <a:rPr lang="en-US" dirty="0" err="1">
                <a:solidFill>
                  <a:schemeClr val="tx2"/>
                </a:solidFill>
              </a:rPr>
              <a:t>qavat</a:t>
            </a:r>
            <a:r>
              <a:rPr lang="en-US" dirty="0">
                <a:solidFill>
                  <a:schemeClr val="tx2"/>
                </a:solidFill>
              </a:rPr>
              <a:t> </a:t>
            </a:r>
            <a:r>
              <a:rPr lang="en-US" dirty="0" err="1">
                <a:solidFill>
                  <a:schemeClr val="tx2"/>
                </a:solidFill>
              </a:rPr>
              <a:t>qilib</a:t>
            </a:r>
            <a:r>
              <a:rPr lang="en-US" dirty="0">
                <a:solidFill>
                  <a:schemeClr val="tx2"/>
                </a:solidFill>
              </a:rPr>
              <a:t> </a:t>
            </a:r>
            <a:r>
              <a:rPr lang="en-US" dirty="0" err="1">
                <a:solidFill>
                  <a:schemeClr val="tx2"/>
                </a:solidFill>
              </a:rPr>
              <a:t>insho</a:t>
            </a:r>
            <a:r>
              <a:rPr lang="en-US" dirty="0">
                <a:solidFill>
                  <a:schemeClr val="tx2"/>
                </a:solidFill>
              </a:rPr>
              <a:t> </a:t>
            </a:r>
            <a:r>
              <a:rPr lang="en-US" dirty="0" err="1">
                <a:solidFill>
                  <a:schemeClr val="tx2"/>
                </a:solidFill>
              </a:rPr>
              <a:t>qilinishi</a:t>
            </a:r>
            <a:r>
              <a:rPr lang="en-US" dirty="0">
                <a:solidFill>
                  <a:schemeClr val="tx2"/>
                </a:solidFill>
              </a:rPr>
              <a:t> </a:t>
            </a:r>
            <a:r>
              <a:rPr lang="en-US" dirty="0" err="1">
                <a:solidFill>
                  <a:schemeClr val="tx2"/>
                </a:solidFill>
              </a:rPr>
              <a:t>va</a:t>
            </a:r>
            <a:r>
              <a:rPr lang="en-US" dirty="0">
                <a:solidFill>
                  <a:schemeClr val="tx2"/>
                </a:solidFill>
              </a:rPr>
              <a:t> </a:t>
            </a:r>
            <a:r>
              <a:rPr lang="en-US" dirty="0" err="1">
                <a:solidFill>
                  <a:schemeClr val="tx2"/>
                </a:solidFill>
              </a:rPr>
              <a:t>ilondan</a:t>
            </a:r>
            <a:r>
              <a:rPr lang="en-US" dirty="0">
                <a:solidFill>
                  <a:schemeClr val="tx2"/>
                </a:solidFill>
              </a:rPr>
              <a:t> </a:t>
            </a:r>
            <a:r>
              <a:rPr lang="en-US" dirty="0" err="1">
                <a:solidFill>
                  <a:schemeClr val="tx2"/>
                </a:solidFill>
              </a:rPr>
              <a:t>tortib</a:t>
            </a:r>
            <a:r>
              <a:rPr lang="en-US" dirty="0">
                <a:solidFill>
                  <a:schemeClr val="tx2"/>
                </a:solidFill>
              </a:rPr>
              <a:t> </a:t>
            </a:r>
            <a:r>
              <a:rPr lang="en-US" dirty="0" err="1">
                <a:solidFill>
                  <a:schemeClr val="tx2"/>
                </a:solidFill>
              </a:rPr>
              <a:t>ko‘pgina</a:t>
            </a:r>
            <a:r>
              <a:rPr lang="en-US" dirty="0">
                <a:solidFill>
                  <a:schemeClr val="tx2"/>
                </a:solidFill>
              </a:rPr>
              <a:t> </a:t>
            </a:r>
            <a:r>
              <a:rPr lang="en-US" dirty="0" err="1">
                <a:solidFill>
                  <a:schemeClr val="tx2"/>
                </a:solidFill>
              </a:rPr>
              <a:t>maxluqlarning</a:t>
            </a:r>
            <a:r>
              <a:rPr lang="en-US" dirty="0">
                <a:solidFill>
                  <a:schemeClr val="tx2"/>
                </a:solidFill>
              </a:rPr>
              <a:t> </a:t>
            </a:r>
            <a:r>
              <a:rPr lang="en-US" dirty="0" err="1">
                <a:solidFill>
                  <a:schemeClr val="tx2"/>
                </a:solidFill>
              </a:rPr>
              <a:t>yetti</a:t>
            </a:r>
            <a:r>
              <a:rPr lang="en-US" dirty="0">
                <a:solidFill>
                  <a:schemeClr val="tx2"/>
                </a:solidFill>
              </a:rPr>
              <a:t> </a:t>
            </a:r>
            <a:r>
              <a:rPr lang="en-US" dirty="0" err="1">
                <a:solidFill>
                  <a:schemeClr val="tx2"/>
                </a:solidFill>
              </a:rPr>
              <a:t>boshli</a:t>
            </a:r>
            <a:r>
              <a:rPr lang="en-US" dirty="0">
                <a:solidFill>
                  <a:schemeClr val="tx2"/>
                </a:solidFill>
              </a:rPr>
              <a:t> </a:t>
            </a:r>
            <a:r>
              <a:rPr lang="en-US" dirty="0" err="1">
                <a:solidFill>
                  <a:schemeClr val="tx2"/>
                </a:solidFill>
              </a:rPr>
              <a:t>qilib</a:t>
            </a:r>
            <a:r>
              <a:rPr lang="en-US" dirty="0">
                <a:solidFill>
                  <a:schemeClr val="tx2"/>
                </a:solidFill>
              </a:rPr>
              <a:t> </a:t>
            </a:r>
            <a:r>
              <a:rPr lang="en-US" dirty="0" err="1">
                <a:solidFill>
                  <a:schemeClr val="tx2"/>
                </a:solidFill>
              </a:rPr>
              <a:t>tasvirlashi</a:t>
            </a:r>
            <a:r>
              <a:rPr lang="en-US" dirty="0">
                <a:solidFill>
                  <a:schemeClr val="tx2"/>
                </a:solidFill>
              </a:rPr>
              <a:t> </a:t>
            </a:r>
            <a:r>
              <a:rPr lang="en-US" dirty="0" err="1">
                <a:solidFill>
                  <a:schemeClr val="tx2"/>
                </a:solidFill>
              </a:rPr>
              <a:t>yetti</a:t>
            </a:r>
            <a:r>
              <a:rPr lang="en-US" dirty="0">
                <a:solidFill>
                  <a:schemeClr val="tx2"/>
                </a:solidFill>
              </a:rPr>
              <a:t> </a:t>
            </a:r>
            <a:r>
              <a:rPr lang="en-US" dirty="0" err="1">
                <a:solidFill>
                  <a:schemeClr val="tx2"/>
                </a:solidFill>
              </a:rPr>
              <a:t>raqamining</a:t>
            </a:r>
            <a:r>
              <a:rPr lang="en-US" dirty="0">
                <a:solidFill>
                  <a:schemeClr val="tx2"/>
                </a:solidFill>
              </a:rPr>
              <a:t> </a:t>
            </a:r>
            <a:r>
              <a:rPr lang="en-US" dirty="0" err="1">
                <a:solidFill>
                  <a:schemeClr val="tx2"/>
                </a:solidFill>
              </a:rPr>
              <a:t>motifi</a:t>
            </a:r>
            <a:r>
              <a:rPr lang="en-US" dirty="0">
                <a:solidFill>
                  <a:schemeClr val="tx2"/>
                </a:solidFill>
              </a:rPr>
              <a:t>  </a:t>
            </a:r>
            <a:r>
              <a:rPr lang="en-US" dirty="0" err="1">
                <a:solidFill>
                  <a:schemeClr val="tx2"/>
                </a:solidFill>
              </a:rPr>
              <a:t>butunlikni</a:t>
            </a:r>
            <a:r>
              <a:rPr lang="en-US" dirty="0">
                <a:solidFill>
                  <a:schemeClr val="tx2"/>
                </a:solidFill>
              </a:rPr>
              <a:t>, </a:t>
            </a:r>
            <a:r>
              <a:rPr lang="en-US" dirty="0" err="1">
                <a:solidFill>
                  <a:schemeClr val="tx2"/>
                </a:solidFill>
              </a:rPr>
              <a:t>yer</a:t>
            </a:r>
            <a:r>
              <a:rPr lang="en-US" dirty="0">
                <a:solidFill>
                  <a:schemeClr val="tx2"/>
                </a:solidFill>
              </a:rPr>
              <a:t> </a:t>
            </a:r>
            <a:r>
              <a:rPr lang="en-US" dirty="0" err="1">
                <a:solidFill>
                  <a:schemeClr val="tx2"/>
                </a:solidFill>
              </a:rPr>
              <a:t>va</a:t>
            </a:r>
            <a:r>
              <a:rPr lang="en-US" dirty="0">
                <a:solidFill>
                  <a:schemeClr val="tx2"/>
                </a:solidFill>
              </a:rPr>
              <a:t> </a:t>
            </a:r>
            <a:r>
              <a:rPr lang="en-US" dirty="0" err="1">
                <a:solidFill>
                  <a:schemeClr val="tx2"/>
                </a:solidFill>
              </a:rPr>
              <a:t>osmonning</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biriga</a:t>
            </a:r>
            <a:r>
              <a:rPr lang="en-US" dirty="0">
                <a:solidFill>
                  <a:schemeClr val="tx2"/>
                </a:solidFill>
              </a:rPr>
              <a:t> </a:t>
            </a:r>
            <a:r>
              <a:rPr lang="en-US" dirty="0" err="1">
                <a:solidFill>
                  <a:schemeClr val="tx2"/>
                </a:solidFill>
              </a:rPr>
              <a:t>bog‘liqligi</a:t>
            </a:r>
            <a:r>
              <a:rPr lang="en-US" dirty="0">
                <a:solidFill>
                  <a:schemeClr val="tx2"/>
                </a:solidFill>
              </a:rPr>
              <a:t> </a:t>
            </a:r>
            <a:r>
              <a:rPr lang="en-US" dirty="0" err="1">
                <a:solidFill>
                  <a:schemeClr val="tx2"/>
                </a:solidFill>
              </a:rPr>
              <a:t>va</a:t>
            </a:r>
            <a:r>
              <a:rPr lang="en-US" dirty="0">
                <a:solidFill>
                  <a:schemeClr val="tx2"/>
                </a:solidFill>
              </a:rPr>
              <a:t> </a:t>
            </a:r>
            <a:r>
              <a:rPr lang="en-US" dirty="0" err="1">
                <a:solidFill>
                  <a:schemeClr val="tx2"/>
                </a:solidFill>
              </a:rPr>
              <a:t>muvozanatini</a:t>
            </a:r>
            <a:r>
              <a:rPr lang="en-US" dirty="0">
                <a:solidFill>
                  <a:schemeClr val="tx2"/>
                </a:solidFill>
              </a:rPr>
              <a:t> </a:t>
            </a:r>
            <a:r>
              <a:rPr lang="en-US" dirty="0" err="1">
                <a:solidFill>
                  <a:schemeClr val="tx2"/>
                </a:solidFill>
              </a:rPr>
              <a:t>ko‘rsatib</a:t>
            </a:r>
            <a:r>
              <a:rPr lang="en-US" dirty="0">
                <a:solidFill>
                  <a:schemeClr val="tx2"/>
                </a:solidFill>
              </a:rPr>
              <a:t> </a:t>
            </a:r>
            <a:r>
              <a:rPr lang="en-US" dirty="0" err="1">
                <a:solidFill>
                  <a:schemeClr val="tx2"/>
                </a:solidFill>
              </a:rPr>
              <a:t>keladi</a:t>
            </a:r>
            <a:endParaRPr lang="ru-RU" dirty="0">
              <a:solidFill>
                <a:schemeClr val="tx2"/>
              </a:solidFill>
            </a:endParaRPr>
          </a:p>
        </p:txBody>
      </p:sp>
      <p:sp>
        <p:nvSpPr>
          <p:cNvPr id="10" name="AutoShape 12" descr="7 ÖLÜMCÜL GÜNAH"/>
          <p:cNvSpPr>
            <a:spLocks noGrp="1" noChangeAspect="1" noChangeArrowheads="1"/>
          </p:cNvSpPr>
          <p:nvPr>
            <p:ph type="body" sz="half" idx="2"/>
          </p:nvPr>
        </p:nvSpPr>
        <p:spPr bwMode="auto">
          <a:xfrm>
            <a:off x="1239986" y="4505178"/>
            <a:ext cx="2137946" cy="4580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5136" name="Picture 16" descr="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61" y="33190"/>
            <a:ext cx="5696583" cy="678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1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a:bodyPr>
          <a:lstStyle/>
          <a:p>
            <a:pPr algn="just"/>
            <a:r>
              <a:rPr lang="en-US" sz="2400" dirty="0">
                <a:solidFill>
                  <a:schemeClr val="tx2"/>
                </a:solidFill>
              </a:rPr>
              <a:t>XIX </a:t>
            </a:r>
            <a:r>
              <a:rPr lang="en-US" sz="2400" dirty="0" err="1">
                <a:solidFill>
                  <a:schemeClr val="tx2"/>
                </a:solidFill>
              </a:rPr>
              <a:t>asrda</a:t>
            </a:r>
            <a:r>
              <a:rPr lang="en-US" sz="2400" dirty="0">
                <a:solidFill>
                  <a:schemeClr val="tx2"/>
                </a:solidFill>
              </a:rPr>
              <a:t> </a:t>
            </a:r>
            <a:r>
              <a:rPr lang="en-US" sz="2400" dirty="0" err="1">
                <a:solidFill>
                  <a:schemeClr val="tx2"/>
                </a:solidFill>
              </a:rPr>
              <a:t>kelib</a:t>
            </a:r>
            <a:r>
              <a:rPr lang="en-US" sz="2400" dirty="0">
                <a:solidFill>
                  <a:schemeClr val="tx2"/>
                </a:solidFill>
              </a:rPr>
              <a:t> </a:t>
            </a:r>
            <a:r>
              <a:rPr lang="en-US" sz="2400" dirty="0" err="1">
                <a:solidFill>
                  <a:schemeClr val="tx2"/>
                </a:solidFill>
              </a:rPr>
              <a:t>bu</a:t>
            </a:r>
            <a:r>
              <a:rPr lang="en-US" sz="2400" dirty="0">
                <a:solidFill>
                  <a:schemeClr val="tx2"/>
                </a:solidFill>
              </a:rPr>
              <a:t> </a:t>
            </a:r>
            <a:r>
              <a:rPr lang="en-US" sz="2400" dirty="0" err="1">
                <a:solidFill>
                  <a:schemeClr val="tx2"/>
                </a:solidFill>
              </a:rPr>
              <a:t>raqamning</a:t>
            </a:r>
            <a:r>
              <a:rPr lang="en-US" sz="2400" dirty="0">
                <a:solidFill>
                  <a:schemeClr val="tx2"/>
                </a:solidFill>
              </a:rPr>
              <a:t> </a:t>
            </a:r>
            <a:r>
              <a:rPr lang="en-US" sz="2400" dirty="0" err="1">
                <a:solidFill>
                  <a:schemeClr val="tx2"/>
                </a:solidFill>
              </a:rPr>
              <a:t>sirini</a:t>
            </a:r>
            <a:r>
              <a:rPr lang="en-US" sz="2400" dirty="0">
                <a:solidFill>
                  <a:schemeClr val="tx2"/>
                </a:solidFill>
              </a:rPr>
              <a:t> </a:t>
            </a:r>
            <a:r>
              <a:rPr lang="en-US" sz="2400" dirty="0" err="1">
                <a:solidFill>
                  <a:schemeClr val="tx2"/>
                </a:solidFill>
              </a:rPr>
              <a:t>aniqlashga</a:t>
            </a:r>
            <a:r>
              <a:rPr lang="en-US" sz="2400" dirty="0">
                <a:solidFill>
                  <a:schemeClr val="tx2"/>
                </a:solidFill>
              </a:rPr>
              <a:t> </a:t>
            </a:r>
            <a:r>
              <a:rPr lang="en-US" sz="2400" dirty="0" err="1">
                <a:solidFill>
                  <a:schemeClr val="tx2"/>
                </a:solidFill>
              </a:rPr>
              <a:t>kirishdilar</a:t>
            </a:r>
            <a:r>
              <a:rPr lang="en-US" sz="2400" dirty="0">
                <a:solidFill>
                  <a:schemeClr val="tx2"/>
                </a:solidFill>
              </a:rPr>
              <a:t>. </a:t>
            </a:r>
            <a:r>
              <a:rPr lang="en-US" sz="2400" dirty="0" err="1">
                <a:solidFill>
                  <a:schemeClr val="tx2"/>
                </a:solidFill>
              </a:rPr>
              <a:t>Birinchi</a:t>
            </a:r>
            <a:r>
              <a:rPr lang="en-US" sz="2400" dirty="0">
                <a:solidFill>
                  <a:schemeClr val="tx2"/>
                </a:solidFill>
              </a:rPr>
              <a:t> </a:t>
            </a:r>
            <a:r>
              <a:rPr lang="en-US" sz="2400" dirty="0" err="1">
                <a:solidFill>
                  <a:schemeClr val="tx2"/>
                </a:solidFill>
              </a:rPr>
              <a:t>tadqiqot</a:t>
            </a:r>
            <a:r>
              <a:rPr lang="en-US" sz="2400" dirty="0">
                <a:solidFill>
                  <a:schemeClr val="tx2"/>
                </a:solidFill>
              </a:rPr>
              <a:t> </a:t>
            </a:r>
            <a:r>
              <a:rPr lang="en-US" sz="2400" dirty="0" err="1">
                <a:solidFill>
                  <a:schemeClr val="tx2"/>
                </a:solidFill>
              </a:rPr>
              <a:t>olib</a:t>
            </a:r>
            <a:r>
              <a:rPr lang="en-US" sz="2400" dirty="0">
                <a:solidFill>
                  <a:schemeClr val="tx2"/>
                </a:solidFill>
              </a:rPr>
              <a:t> </a:t>
            </a:r>
            <a:r>
              <a:rPr lang="en-US" sz="2400" dirty="0" err="1">
                <a:solidFill>
                  <a:schemeClr val="tx2"/>
                </a:solidFill>
              </a:rPr>
              <a:t>borgan</a:t>
            </a:r>
            <a:r>
              <a:rPr lang="en-US" sz="2400" dirty="0">
                <a:solidFill>
                  <a:schemeClr val="tx2"/>
                </a:solidFill>
              </a:rPr>
              <a:t> </a:t>
            </a:r>
            <a:r>
              <a:rPr lang="en-US" sz="2400" dirty="0" err="1">
                <a:solidFill>
                  <a:schemeClr val="tx2"/>
                </a:solidFill>
              </a:rPr>
              <a:t>inson</a:t>
            </a:r>
            <a:r>
              <a:rPr lang="en-US" sz="2400" dirty="0">
                <a:solidFill>
                  <a:schemeClr val="tx2"/>
                </a:solidFill>
              </a:rPr>
              <a:t> </a:t>
            </a:r>
            <a:r>
              <a:rPr lang="en-US" sz="2400" dirty="0" err="1">
                <a:solidFill>
                  <a:schemeClr val="tx2"/>
                </a:solidFill>
              </a:rPr>
              <a:t>bu</a:t>
            </a:r>
            <a:r>
              <a:rPr lang="en-US" sz="2400" dirty="0">
                <a:solidFill>
                  <a:schemeClr val="tx2"/>
                </a:solidFill>
              </a:rPr>
              <a:t> </a:t>
            </a:r>
            <a:r>
              <a:rPr lang="en-US" sz="2400" dirty="0" err="1">
                <a:solidFill>
                  <a:schemeClr val="tx2"/>
                </a:solidFill>
              </a:rPr>
              <a:t>raqamning</a:t>
            </a:r>
            <a:r>
              <a:rPr lang="en-US" sz="2400" dirty="0">
                <a:solidFill>
                  <a:schemeClr val="tx2"/>
                </a:solidFill>
              </a:rPr>
              <a:t> </a:t>
            </a:r>
            <a:r>
              <a:rPr lang="en-US" sz="2400" dirty="0" err="1">
                <a:solidFill>
                  <a:schemeClr val="tx2"/>
                </a:solidFill>
              </a:rPr>
              <a:t>sirini</a:t>
            </a:r>
            <a:r>
              <a:rPr lang="en-US" sz="2400" dirty="0">
                <a:solidFill>
                  <a:schemeClr val="tx2"/>
                </a:solidFill>
              </a:rPr>
              <a:t> </a:t>
            </a:r>
            <a:r>
              <a:rPr lang="en-US" sz="2400" dirty="0" err="1">
                <a:solidFill>
                  <a:schemeClr val="tx2"/>
                </a:solidFill>
              </a:rPr>
              <a:t>Vavilon</a:t>
            </a:r>
            <a:r>
              <a:rPr lang="en-US" sz="2400" dirty="0">
                <a:solidFill>
                  <a:schemeClr val="tx2"/>
                </a:solidFill>
              </a:rPr>
              <a:t> </a:t>
            </a:r>
            <a:r>
              <a:rPr lang="en-US" sz="2400" dirty="0" err="1">
                <a:solidFill>
                  <a:schemeClr val="tx2"/>
                </a:solidFill>
              </a:rPr>
              <a:t>kohinlari</a:t>
            </a:r>
            <a:r>
              <a:rPr lang="en-US" sz="2400" dirty="0">
                <a:solidFill>
                  <a:schemeClr val="tx2"/>
                </a:solidFill>
              </a:rPr>
              <a:t> </a:t>
            </a:r>
            <a:r>
              <a:rPr lang="en-US" sz="2400" dirty="0" err="1">
                <a:solidFill>
                  <a:schemeClr val="tx2"/>
                </a:solidFill>
              </a:rPr>
              <a:t>o‘ylab</a:t>
            </a:r>
            <a:r>
              <a:rPr lang="en-US" sz="2400" dirty="0">
                <a:solidFill>
                  <a:schemeClr val="tx2"/>
                </a:solidFill>
              </a:rPr>
              <a:t> </a:t>
            </a:r>
            <a:r>
              <a:rPr lang="en-US" sz="2400" dirty="0" err="1">
                <a:solidFill>
                  <a:schemeClr val="tx2"/>
                </a:solidFill>
              </a:rPr>
              <a:t>topgan</a:t>
            </a:r>
            <a:r>
              <a:rPr lang="en-US" sz="2400" dirty="0">
                <a:solidFill>
                  <a:schemeClr val="tx2"/>
                </a:solidFill>
              </a:rPr>
              <a:t> </a:t>
            </a:r>
            <a:r>
              <a:rPr lang="en-US" sz="2400" dirty="0" err="1">
                <a:solidFill>
                  <a:schemeClr val="tx2"/>
                </a:solidFill>
              </a:rPr>
              <a:t>uydirma</a:t>
            </a:r>
            <a:r>
              <a:rPr lang="en-US" sz="2400" dirty="0">
                <a:solidFill>
                  <a:schemeClr val="tx2"/>
                </a:solidFill>
              </a:rPr>
              <a:t> </a:t>
            </a:r>
            <a:r>
              <a:rPr lang="en-US" sz="2400" dirty="0" err="1">
                <a:solidFill>
                  <a:schemeClr val="tx2"/>
                </a:solidFill>
              </a:rPr>
              <a:t>dedi</a:t>
            </a:r>
            <a:r>
              <a:rPr lang="en-US" sz="2400" dirty="0">
                <a:solidFill>
                  <a:schemeClr val="tx2"/>
                </a:solidFill>
              </a:rPr>
              <a:t>. </a:t>
            </a:r>
            <a:r>
              <a:rPr lang="en-US" sz="2400" dirty="0" err="1">
                <a:solidFill>
                  <a:schemeClr val="tx2"/>
                </a:solidFill>
              </a:rPr>
              <a:t>Undan</a:t>
            </a:r>
            <a:r>
              <a:rPr lang="en-US" sz="2400" dirty="0">
                <a:solidFill>
                  <a:schemeClr val="tx2"/>
                </a:solidFill>
              </a:rPr>
              <a:t> </a:t>
            </a:r>
            <a:r>
              <a:rPr lang="en-US" sz="2400" dirty="0" err="1">
                <a:solidFill>
                  <a:schemeClr val="tx2"/>
                </a:solidFill>
              </a:rPr>
              <a:t>keyin</a:t>
            </a:r>
            <a:r>
              <a:rPr lang="en-US" sz="2400" dirty="0">
                <a:solidFill>
                  <a:schemeClr val="tx2"/>
                </a:solidFill>
              </a:rPr>
              <a:t> </a:t>
            </a:r>
            <a:r>
              <a:rPr lang="en-US" sz="2400" dirty="0" err="1">
                <a:solidFill>
                  <a:schemeClr val="tx2"/>
                </a:solidFill>
              </a:rPr>
              <a:t>kim</a:t>
            </a:r>
            <a:r>
              <a:rPr lang="en-US" sz="2400" dirty="0">
                <a:solidFill>
                  <a:schemeClr val="tx2"/>
                </a:solidFill>
              </a:rPr>
              <a:t> </a:t>
            </a:r>
            <a:r>
              <a:rPr lang="en-US" sz="2400" dirty="0" err="1">
                <a:solidFill>
                  <a:schemeClr val="tx2"/>
                </a:solidFill>
              </a:rPr>
              <a:t>bu</a:t>
            </a:r>
            <a:r>
              <a:rPr lang="en-US" sz="2400" dirty="0">
                <a:solidFill>
                  <a:schemeClr val="tx2"/>
                </a:solidFill>
              </a:rPr>
              <a:t> </a:t>
            </a:r>
            <a:r>
              <a:rPr lang="en-US" sz="2400" dirty="0" err="1">
                <a:solidFill>
                  <a:schemeClr val="tx2"/>
                </a:solidFill>
              </a:rPr>
              <a:t>mavzuda</a:t>
            </a:r>
            <a:r>
              <a:rPr lang="en-US" sz="2400" dirty="0">
                <a:solidFill>
                  <a:schemeClr val="tx2"/>
                </a:solidFill>
              </a:rPr>
              <a:t> </a:t>
            </a:r>
            <a:r>
              <a:rPr lang="en-US" sz="2400" dirty="0" err="1">
                <a:solidFill>
                  <a:schemeClr val="tx2"/>
                </a:solidFill>
              </a:rPr>
              <a:t>izlanish</a:t>
            </a:r>
            <a:r>
              <a:rPr lang="en-US" sz="2400" dirty="0">
                <a:solidFill>
                  <a:schemeClr val="tx2"/>
                </a:solidFill>
              </a:rPr>
              <a:t> </a:t>
            </a:r>
            <a:r>
              <a:rPr lang="en-US" sz="2400" dirty="0" err="1">
                <a:solidFill>
                  <a:schemeClr val="tx2"/>
                </a:solidFill>
              </a:rPr>
              <a:t>olib</a:t>
            </a:r>
            <a:r>
              <a:rPr lang="en-US" sz="2400" dirty="0">
                <a:solidFill>
                  <a:schemeClr val="tx2"/>
                </a:solidFill>
              </a:rPr>
              <a:t> </a:t>
            </a:r>
            <a:r>
              <a:rPr lang="en-US" sz="2400" dirty="0" err="1">
                <a:solidFill>
                  <a:schemeClr val="tx2"/>
                </a:solidFill>
              </a:rPr>
              <a:t>borgan</a:t>
            </a:r>
            <a:r>
              <a:rPr lang="en-US" sz="2400" dirty="0">
                <a:solidFill>
                  <a:schemeClr val="tx2"/>
                </a:solidFill>
              </a:rPr>
              <a:t> </a:t>
            </a:r>
            <a:r>
              <a:rPr lang="en-US" sz="2400" dirty="0" err="1">
                <a:solidFill>
                  <a:schemeClr val="tx2"/>
                </a:solidFill>
              </a:rPr>
              <a:t>bo‘lsa</a:t>
            </a:r>
            <a:r>
              <a:rPr lang="en-US" sz="2400" dirty="0">
                <a:solidFill>
                  <a:schemeClr val="tx2"/>
                </a:solidFill>
              </a:rPr>
              <a:t>, </a:t>
            </a:r>
            <a:r>
              <a:rPr lang="en-US" sz="2400" dirty="0" err="1">
                <a:solidFill>
                  <a:schemeClr val="tx2"/>
                </a:solidFill>
              </a:rPr>
              <a:t>deyarli</a:t>
            </a:r>
            <a:r>
              <a:rPr lang="en-US" sz="2400" dirty="0">
                <a:solidFill>
                  <a:schemeClr val="tx2"/>
                </a:solidFill>
              </a:rPr>
              <a:t> </a:t>
            </a:r>
            <a:r>
              <a:rPr lang="en-US" sz="2400" dirty="0" err="1">
                <a:solidFill>
                  <a:schemeClr val="tx2"/>
                </a:solidFill>
              </a:rPr>
              <a:t>hammasi</a:t>
            </a:r>
            <a:r>
              <a:rPr lang="en-US" sz="2400" dirty="0">
                <a:solidFill>
                  <a:schemeClr val="tx2"/>
                </a:solidFill>
              </a:rPr>
              <a:t> </a:t>
            </a:r>
            <a:r>
              <a:rPr lang="en-US" sz="2400" dirty="0" err="1">
                <a:solidFill>
                  <a:schemeClr val="tx2"/>
                </a:solidFill>
              </a:rPr>
              <a:t>Vavilon</a:t>
            </a:r>
            <a:r>
              <a:rPr lang="en-US" sz="2400" dirty="0">
                <a:solidFill>
                  <a:schemeClr val="tx2"/>
                </a:solidFill>
              </a:rPr>
              <a:t> </a:t>
            </a:r>
            <a:r>
              <a:rPr lang="en-US" sz="2400" dirty="0" err="1">
                <a:solidFill>
                  <a:schemeClr val="tx2"/>
                </a:solidFill>
              </a:rPr>
              <a:t>bilan</a:t>
            </a:r>
            <a:r>
              <a:rPr lang="en-US" sz="2400" dirty="0">
                <a:solidFill>
                  <a:schemeClr val="tx2"/>
                </a:solidFill>
              </a:rPr>
              <a:t> </a:t>
            </a:r>
            <a:r>
              <a:rPr lang="en-US" sz="2400" dirty="0" err="1">
                <a:solidFill>
                  <a:schemeClr val="tx2"/>
                </a:solidFill>
              </a:rPr>
              <a:t>bog‘laydigan</a:t>
            </a:r>
            <a:r>
              <a:rPr lang="en-US" sz="2400" dirty="0">
                <a:solidFill>
                  <a:schemeClr val="tx2"/>
                </a:solidFill>
              </a:rPr>
              <a:t> </a:t>
            </a:r>
            <a:r>
              <a:rPr lang="en-US" sz="2400" dirty="0" err="1">
                <a:solidFill>
                  <a:schemeClr val="tx2"/>
                </a:solidFill>
              </a:rPr>
              <a:t>bo‘lib</a:t>
            </a:r>
            <a:r>
              <a:rPr lang="en-US" sz="2400" dirty="0">
                <a:solidFill>
                  <a:schemeClr val="tx2"/>
                </a:solidFill>
              </a:rPr>
              <a:t> </a:t>
            </a:r>
            <a:r>
              <a:rPr lang="en-US" sz="2400" dirty="0" err="1">
                <a:solidFill>
                  <a:schemeClr val="tx2"/>
                </a:solidFill>
              </a:rPr>
              <a:t>qoldi</a:t>
            </a:r>
            <a:r>
              <a:rPr lang="en-US" sz="2400" dirty="0">
                <a:solidFill>
                  <a:schemeClr val="tx2"/>
                </a:solidFill>
              </a:rPr>
              <a:t>. </a:t>
            </a:r>
            <a:r>
              <a:rPr lang="en-US" sz="2400" dirty="0" err="1">
                <a:solidFill>
                  <a:schemeClr val="tx2"/>
                </a:solidFill>
              </a:rPr>
              <a:t>Vavilon</a:t>
            </a:r>
            <a:r>
              <a:rPr lang="en-US" sz="2400" dirty="0">
                <a:solidFill>
                  <a:schemeClr val="tx2"/>
                </a:solidFill>
              </a:rPr>
              <a:t> </a:t>
            </a:r>
            <a:r>
              <a:rPr lang="en-US" sz="2400" dirty="0" err="1">
                <a:solidFill>
                  <a:schemeClr val="tx2"/>
                </a:solidFill>
              </a:rPr>
              <a:t>kohinlari</a:t>
            </a:r>
            <a:r>
              <a:rPr lang="en-US" sz="2400" dirty="0">
                <a:solidFill>
                  <a:schemeClr val="tx2"/>
                </a:solidFill>
              </a:rPr>
              <a:t> </a:t>
            </a:r>
            <a:r>
              <a:rPr lang="en-US" sz="2400" dirty="0" err="1">
                <a:solidFill>
                  <a:schemeClr val="tx2"/>
                </a:solidFill>
              </a:rPr>
              <a:t>yetti</a:t>
            </a:r>
            <a:r>
              <a:rPr lang="en-US" sz="2400" dirty="0">
                <a:solidFill>
                  <a:schemeClr val="tx2"/>
                </a:solidFill>
              </a:rPr>
              <a:t> </a:t>
            </a:r>
            <a:r>
              <a:rPr lang="en-US" sz="2400" dirty="0" err="1">
                <a:solidFill>
                  <a:schemeClr val="tx2"/>
                </a:solidFill>
              </a:rPr>
              <a:t>raqamiga</a:t>
            </a:r>
            <a:r>
              <a:rPr lang="en-US" sz="2400" dirty="0">
                <a:solidFill>
                  <a:schemeClr val="tx2"/>
                </a:solidFill>
              </a:rPr>
              <a:t> </a:t>
            </a:r>
            <a:r>
              <a:rPr lang="en-US" sz="2400" dirty="0" err="1">
                <a:solidFill>
                  <a:schemeClr val="tx2"/>
                </a:solidFill>
              </a:rPr>
              <a:t>muqaddaslik</a:t>
            </a:r>
            <a:r>
              <a:rPr lang="en-US" sz="2400" dirty="0">
                <a:solidFill>
                  <a:schemeClr val="tx2"/>
                </a:solidFill>
              </a:rPr>
              <a:t> </a:t>
            </a:r>
            <a:r>
              <a:rPr lang="en-US" sz="2400" dirty="0" err="1">
                <a:solidFill>
                  <a:schemeClr val="tx2"/>
                </a:solidFill>
              </a:rPr>
              <a:t>libosini</a:t>
            </a:r>
            <a:r>
              <a:rPr lang="en-US" sz="2400" dirty="0">
                <a:solidFill>
                  <a:schemeClr val="tx2"/>
                </a:solidFill>
              </a:rPr>
              <a:t> </a:t>
            </a:r>
            <a:r>
              <a:rPr lang="en-US" sz="2400" dirty="0" err="1">
                <a:solidFill>
                  <a:schemeClr val="tx2"/>
                </a:solidFill>
              </a:rPr>
              <a:t>kiydirgan</a:t>
            </a:r>
            <a:r>
              <a:rPr lang="en-US" sz="2400" dirty="0">
                <a:solidFill>
                  <a:schemeClr val="tx2"/>
                </a:solidFill>
              </a:rPr>
              <a:t>, </a:t>
            </a:r>
            <a:r>
              <a:rPr lang="en-US" sz="2400" dirty="0" err="1">
                <a:solidFill>
                  <a:schemeClr val="tx2"/>
                </a:solidFill>
              </a:rPr>
              <a:t>undan</a:t>
            </a:r>
            <a:r>
              <a:rPr lang="en-US" sz="2400" dirty="0">
                <a:solidFill>
                  <a:schemeClr val="tx2"/>
                </a:solidFill>
              </a:rPr>
              <a:t> </a:t>
            </a:r>
            <a:r>
              <a:rPr lang="en-US" sz="2400" dirty="0" err="1">
                <a:solidFill>
                  <a:schemeClr val="tx2"/>
                </a:solidFill>
              </a:rPr>
              <a:t>keyin</a:t>
            </a:r>
            <a:r>
              <a:rPr lang="en-US" sz="2400" dirty="0">
                <a:solidFill>
                  <a:schemeClr val="tx2"/>
                </a:solidFill>
              </a:rPr>
              <a:t> </a:t>
            </a:r>
            <a:r>
              <a:rPr lang="en-US" sz="2400" dirty="0" err="1">
                <a:solidFill>
                  <a:schemeClr val="tx2"/>
                </a:solidFill>
              </a:rPr>
              <a:t>esa</a:t>
            </a:r>
            <a:r>
              <a:rPr lang="en-US" sz="2400" dirty="0">
                <a:solidFill>
                  <a:schemeClr val="tx2"/>
                </a:solidFill>
              </a:rPr>
              <a:t> </a:t>
            </a:r>
            <a:r>
              <a:rPr lang="en-US" sz="2400" dirty="0" err="1">
                <a:solidFill>
                  <a:schemeClr val="tx2"/>
                </a:solidFill>
              </a:rPr>
              <a:t>bu</a:t>
            </a:r>
            <a:r>
              <a:rPr lang="en-US" sz="2400" dirty="0">
                <a:solidFill>
                  <a:schemeClr val="tx2"/>
                </a:solidFill>
              </a:rPr>
              <a:t> </a:t>
            </a:r>
            <a:r>
              <a:rPr lang="en-US" sz="2400" dirty="0" err="1">
                <a:solidFill>
                  <a:schemeClr val="tx2"/>
                </a:solidFill>
              </a:rPr>
              <a:t>dunyo</a:t>
            </a:r>
            <a:r>
              <a:rPr lang="en-US" sz="2400" dirty="0">
                <a:solidFill>
                  <a:schemeClr val="tx2"/>
                </a:solidFill>
              </a:rPr>
              <a:t> </a:t>
            </a:r>
            <a:r>
              <a:rPr lang="en-US" sz="2400" dirty="0" err="1">
                <a:solidFill>
                  <a:schemeClr val="tx2"/>
                </a:solidFill>
              </a:rPr>
              <a:t>bo‘ylab</a:t>
            </a:r>
            <a:r>
              <a:rPr lang="en-US" sz="2400" dirty="0">
                <a:solidFill>
                  <a:schemeClr val="tx2"/>
                </a:solidFill>
              </a:rPr>
              <a:t> </a:t>
            </a:r>
            <a:r>
              <a:rPr lang="en-US" sz="2400" dirty="0" err="1">
                <a:solidFill>
                  <a:schemeClr val="tx2"/>
                </a:solidFill>
              </a:rPr>
              <a:t>yoyilgan</a:t>
            </a:r>
            <a:r>
              <a:rPr lang="en-US" sz="2400" dirty="0">
                <a:solidFill>
                  <a:schemeClr val="tx2"/>
                </a:solidFill>
              </a:rPr>
              <a:t> </a:t>
            </a:r>
            <a:r>
              <a:rPr lang="en-US" sz="2400" dirty="0" err="1">
                <a:solidFill>
                  <a:schemeClr val="tx2"/>
                </a:solidFill>
              </a:rPr>
              <a:t>degan</a:t>
            </a:r>
            <a:r>
              <a:rPr lang="en-US" sz="2400" dirty="0">
                <a:solidFill>
                  <a:schemeClr val="tx2"/>
                </a:solidFill>
              </a:rPr>
              <a:t> </a:t>
            </a:r>
            <a:r>
              <a:rPr lang="en-US" sz="2400" dirty="0" err="1">
                <a:solidFill>
                  <a:schemeClr val="tx2"/>
                </a:solidFill>
              </a:rPr>
              <a:t>qarash</a:t>
            </a:r>
            <a:r>
              <a:rPr lang="en-US" sz="2400" dirty="0">
                <a:solidFill>
                  <a:schemeClr val="tx2"/>
                </a:solidFill>
              </a:rPr>
              <a:t> </a:t>
            </a:r>
            <a:r>
              <a:rPr lang="en-US" sz="2400" dirty="0" err="1">
                <a:solidFill>
                  <a:schemeClr val="tx2"/>
                </a:solidFill>
              </a:rPr>
              <a:t>yuzaga</a:t>
            </a:r>
            <a:r>
              <a:rPr lang="en-US" sz="2400" dirty="0">
                <a:solidFill>
                  <a:schemeClr val="tx2"/>
                </a:solidFill>
              </a:rPr>
              <a:t> </a:t>
            </a:r>
            <a:r>
              <a:rPr lang="en-US" sz="2400" dirty="0" err="1">
                <a:solidFill>
                  <a:schemeClr val="tx2"/>
                </a:solidFill>
              </a:rPr>
              <a:t>keldi</a:t>
            </a:r>
            <a:r>
              <a:rPr lang="en-US" sz="2400" dirty="0">
                <a:solidFill>
                  <a:schemeClr val="tx2"/>
                </a:solidFill>
              </a:rPr>
              <a:t>. </a:t>
            </a:r>
            <a:r>
              <a:rPr lang="en-US" sz="2400" dirty="0" err="1">
                <a:solidFill>
                  <a:schemeClr val="tx2"/>
                </a:solidFill>
              </a:rPr>
              <a:t>Lekin</a:t>
            </a:r>
            <a:r>
              <a:rPr lang="en-US" sz="2400" dirty="0">
                <a:solidFill>
                  <a:schemeClr val="tx2"/>
                </a:solidFill>
              </a:rPr>
              <a:t> </a:t>
            </a:r>
            <a:r>
              <a:rPr lang="en-US" sz="2400" dirty="0" err="1">
                <a:solidFill>
                  <a:schemeClr val="tx2"/>
                </a:solidFill>
              </a:rPr>
              <a:t>hanuz</a:t>
            </a:r>
            <a:r>
              <a:rPr lang="en-US" sz="2400" dirty="0">
                <a:solidFill>
                  <a:schemeClr val="tx2"/>
                </a:solidFill>
              </a:rPr>
              <a:t> Amerika </a:t>
            </a:r>
            <a:r>
              <a:rPr lang="en-US" sz="2400" dirty="0" err="1">
                <a:solidFill>
                  <a:schemeClr val="tx2"/>
                </a:solidFill>
              </a:rPr>
              <a:t>kashf</a:t>
            </a:r>
            <a:r>
              <a:rPr lang="en-US" sz="2400" dirty="0">
                <a:solidFill>
                  <a:schemeClr val="tx2"/>
                </a:solidFill>
              </a:rPr>
              <a:t> </a:t>
            </a:r>
            <a:r>
              <a:rPr lang="en-US" sz="2400" dirty="0" err="1">
                <a:solidFill>
                  <a:schemeClr val="tx2"/>
                </a:solidFill>
              </a:rPr>
              <a:t>qilinmasdan</a:t>
            </a:r>
            <a:r>
              <a:rPr lang="en-US" sz="2400" dirty="0">
                <a:solidFill>
                  <a:schemeClr val="tx2"/>
                </a:solidFill>
              </a:rPr>
              <a:t> </a:t>
            </a:r>
            <a:r>
              <a:rPr lang="en-US" sz="2400" dirty="0" err="1">
                <a:solidFill>
                  <a:schemeClr val="tx2"/>
                </a:solidFill>
              </a:rPr>
              <a:t>oldin</a:t>
            </a:r>
            <a:r>
              <a:rPr lang="en-US" sz="2400" dirty="0">
                <a:solidFill>
                  <a:schemeClr val="tx2"/>
                </a:solidFill>
              </a:rPr>
              <a:t> u </a:t>
            </a:r>
            <a:r>
              <a:rPr lang="en-US" sz="2400" dirty="0" err="1">
                <a:solidFill>
                  <a:schemeClr val="tx2"/>
                </a:solidFill>
              </a:rPr>
              <a:t>yerda</a:t>
            </a:r>
            <a:r>
              <a:rPr lang="en-US" sz="2400" dirty="0">
                <a:solidFill>
                  <a:schemeClr val="tx2"/>
                </a:solidFill>
              </a:rPr>
              <a:t> </a:t>
            </a:r>
            <a:r>
              <a:rPr lang="en-US" sz="2400" dirty="0" err="1">
                <a:solidFill>
                  <a:schemeClr val="tx2"/>
                </a:solidFill>
              </a:rPr>
              <a:t>yashaydiganlar</a:t>
            </a:r>
            <a:r>
              <a:rPr lang="en-US" sz="2400" dirty="0">
                <a:solidFill>
                  <a:schemeClr val="tx2"/>
                </a:solidFill>
              </a:rPr>
              <a:t>, </a:t>
            </a:r>
            <a:r>
              <a:rPr lang="en-US" sz="2400" dirty="0" err="1">
                <a:solidFill>
                  <a:schemeClr val="tx2"/>
                </a:solidFill>
              </a:rPr>
              <a:t>mayalar</a:t>
            </a:r>
            <a:r>
              <a:rPr lang="en-US" sz="2400" dirty="0">
                <a:solidFill>
                  <a:schemeClr val="tx2"/>
                </a:solidFill>
              </a:rPr>
              <a:t> </a:t>
            </a:r>
            <a:r>
              <a:rPr lang="en-US" sz="2400" dirty="0" err="1">
                <a:solidFill>
                  <a:schemeClr val="tx2"/>
                </a:solidFill>
              </a:rPr>
              <a:t>madaniyatida</a:t>
            </a:r>
            <a:r>
              <a:rPr lang="en-US" sz="2400" dirty="0">
                <a:solidFill>
                  <a:schemeClr val="tx2"/>
                </a:solidFill>
              </a:rPr>
              <a:t> </a:t>
            </a:r>
            <a:r>
              <a:rPr lang="en-US" sz="2400" dirty="0" err="1">
                <a:solidFill>
                  <a:schemeClr val="tx2"/>
                </a:solidFill>
              </a:rPr>
              <a:t>yetti</a:t>
            </a:r>
            <a:r>
              <a:rPr lang="en-US" sz="2400" dirty="0">
                <a:solidFill>
                  <a:schemeClr val="tx2"/>
                </a:solidFill>
              </a:rPr>
              <a:t> </a:t>
            </a:r>
            <a:r>
              <a:rPr lang="en-US" sz="2400" dirty="0" err="1">
                <a:solidFill>
                  <a:schemeClr val="tx2"/>
                </a:solidFill>
              </a:rPr>
              <a:t>raqami</a:t>
            </a:r>
            <a:r>
              <a:rPr lang="en-US" sz="2400" dirty="0">
                <a:solidFill>
                  <a:schemeClr val="tx2"/>
                </a:solidFill>
              </a:rPr>
              <a:t> </a:t>
            </a:r>
            <a:r>
              <a:rPr lang="en-US" sz="2400" dirty="0" err="1">
                <a:solidFill>
                  <a:schemeClr val="tx2"/>
                </a:solidFill>
              </a:rPr>
              <a:t>muqaddas</a:t>
            </a:r>
            <a:r>
              <a:rPr lang="en-US" sz="2400" dirty="0">
                <a:solidFill>
                  <a:schemeClr val="tx2"/>
                </a:solidFill>
              </a:rPr>
              <a:t> </a:t>
            </a:r>
            <a:r>
              <a:rPr lang="en-US" sz="2400" dirty="0" err="1">
                <a:solidFill>
                  <a:schemeClr val="tx2"/>
                </a:solidFill>
              </a:rPr>
              <a:t>bo‘lgan</a:t>
            </a:r>
            <a:r>
              <a:rPr lang="en-US" sz="2400" dirty="0">
                <a:solidFill>
                  <a:schemeClr val="tx2"/>
                </a:solidFill>
              </a:rPr>
              <a:t>. </a:t>
            </a:r>
            <a:r>
              <a:rPr lang="en-US" sz="2400" dirty="0" err="1">
                <a:solidFill>
                  <a:schemeClr val="tx2"/>
                </a:solidFill>
              </a:rPr>
              <a:t>Shundan</a:t>
            </a:r>
            <a:r>
              <a:rPr lang="en-US" sz="2400" dirty="0">
                <a:solidFill>
                  <a:schemeClr val="tx2"/>
                </a:solidFill>
              </a:rPr>
              <a:t> </a:t>
            </a:r>
            <a:r>
              <a:rPr lang="en-US" sz="2400" dirty="0" err="1">
                <a:solidFill>
                  <a:schemeClr val="tx2"/>
                </a:solidFill>
              </a:rPr>
              <a:t>kelib</a:t>
            </a:r>
            <a:r>
              <a:rPr lang="en-US" sz="2400" dirty="0">
                <a:solidFill>
                  <a:schemeClr val="tx2"/>
                </a:solidFill>
              </a:rPr>
              <a:t> </a:t>
            </a:r>
            <a:r>
              <a:rPr lang="en-US" sz="2400" dirty="0" err="1">
                <a:solidFill>
                  <a:schemeClr val="tx2"/>
                </a:solidFill>
              </a:rPr>
              <a:t>chiqqan</a:t>
            </a:r>
            <a:r>
              <a:rPr lang="en-US" sz="2400" dirty="0">
                <a:solidFill>
                  <a:schemeClr val="tx2"/>
                </a:solidFill>
              </a:rPr>
              <a:t> </a:t>
            </a:r>
            <a:r>
              <a:rPr lang="en-US" sz="2400" dirty="0" err="1">
                <a:solidFill>
                  <a:schemeClr val="tx2"/>
                </a:solidFill>
              </a:rPr>
              <a:t>holda</a:t>
            </a:r>
            <a:r>
              <a:rPr lang="en-US" sz="2400" dirty="0">
                <a:solidFill>
                  <a:schemeClr val="tx2"/>
                </a:solidFill>
              </a:rPr>
              <a:t> </a:t>
            </a:r>
            <a:r>
              <a:rPr lang="en-US" sz="2400" dirty="0" err="1">
                <a:solidFill>
                  <a:schemeClr val="tx2"/>
                </a:solidFill>
              </a:rPr>
              <a:t>yetti</a:t>
            </a:r>
            <a:r>
              <a:rPr lang="en-US" sz="2400" dirty="0">
                <a:solidFill>
                  <a:schemeClr val="tx2"/>
                </a:solidFill>
              </a:rPr>
              <a:t> </a:t>
            </a:r>
            <a:r>
              <a:rPr lang="en-US" sz="2400" dirty="0" err="1">
                <a:solidFill>
                  <a:schemeClr val="tx2"/>
                </a:solidFill>
              </a:rPr>
              <a:t>raqami</a:t>
            </a:r>
            <a:r>
              <a:rPr lang="en-US" sz="2400" dirty="0">
                <a:solidFill>
                  <a:schemeClr val="tx2"/>
                </a:solidFill>
              </a:rPr>
              <a:t> </a:t>
            </a:r>
            <a:r>
              <a:rPr lang="en-US" sz="2400" dirty="0" err="1">
                <a:solidFill>
                  <a:schemeClr val="tx2"/>
                </a:solidFill>
              </a:rPr>
              <a:t>va</a:t>
            </a:r>
            <a:r>
              <a:rPr lang="en-US" sz="2400" dirty="0">
                <a:solidFill>
                  <a:schemeClr val="tx2"/>
                </a:solidFill>
              </a:rPr>
              <a:t> </a:t>
            </a:r>
            <a:r>
              <a:rPr lang="en-US" sz="2400" dirty="0" err="1">
                <a:solidFill>
                  <a:schemeClr val="tx2"/>
                </a:solidFill>
              </a:rPr>
              <a:t>barcha</a:t>
            </a:r>
            <a:r>
              <a:rPr lang="en-US" sz="2400" dirty="0">
                <a:solidFill>
                  <a:schemeClr val="tx2"/>
                </a:solidFill>
              </a:rPr>
              <a:t> </a:t>
            </a:r>
            <a:r>
              <a:rPr lang="en-US" sz="2400" dirty="0" err="1">
                <a:solidFill>
                  <a:schemeClr val="tx2"/>
                </a:solidFill>
              </a:rPr>
              <a:t>raqamlar</a:t>
            </a:r>
            <a:r>
              <a:rPr lang="en-US" sz="2400" dirty="0">
                <a:solidFill>
                  <a:schemeClr val="tx2"/>
                </a:solidFill>
              </a:rPr>
              <a:t> </a:t>
            </a:r>
            <a:r>
              <a:rPr lang="en-US" sz="2400" dirty="0" err="1">
                <a:solidFill>
                  <a:schemeClr val="tx2"/>
                </a:solidFill>
              </a:rPr>
              <a:t>muqaddasligi</a:t>
            </a:r>
            <a:r>
              <a:rPr lang="en-US" sz="2400" dirty="0">
                <a:solidFill>
                  <a:schemeClr val="tx2"/>
                </a:solidFill>
              </a:rPr>
              <a:t> </a:t>
            </a:r>
            <a:r>
              <a:rPr lang="en-US" sz="2400" dirty="0" err="1">
                <a:solidFill>
                  <a:schemeClr val="tx2"/>
                </a:solidFill>
              </a:rPr>
              <a:t>to‘g‘risida</a:t>
            </a:r>
            <a:r>
              <a:rPr lang="en-US" sz="2400" dirty="0">
                <a:solidFill>
                  <a:schemeClr val="tx2"/>
                </a:solidFill>
              </a:rPr>
              <a:t> </a:t>
            </a:r>
            <a:r>
              <a:rPr lang="en-US" sz="2400" dirty="0" err="1">
                <a:solidFill>
                  <a:schemeClr val="tx2"/>
                </a:solidFill>
              </a:rPr>
              <a:t>turli</a:t>
            </a:r>
            <a:r>
              <a:rPr lang="en-US" sz="2400" dirty="0">
                <a:solidFill>
                  <a:schemeClr val="tx2"/>
                </a:solidFill>
              </a:rPr>
              <a:t> </a:t>
            </a:r>
            <a:r>
              <a:rPr lang="en-US" sz="2400" dirty="0" err="1">
                <a:solidFill>
                  <a:schemeClr val="tx2"/>
                </a:solidFill>
              </a:rPr>
              <a:t>qarashlar</a:t>
            </a:r>
            <a:r>
              <a:rPr lang="en-US" sz="2400" dirty="0">
                <a:solidFill>
                  <a:schemeClr val="tx2"/>
                </a:solidFill>
              </a:rPr>
              <a:t> </a:t>
            </a:r>
            <a:r>
              <a:rPr lang="en-US" sz="2400" dirty="0" err="1">
                <a:solidFill>
                  <a:schemeClr val="tx2"/>
                </a:solidFill>
              </a:rPr>
              <a:t>mavjud</a:t>
            </a:r>
            <a:r>
              <a:rPr lang="en-US" sz="2400" dirty="0">
                <a:solidFill>
                  <a:schemeClr val="tx2"/>
                </a:solidFill>
              </a:rPr>
              <a:t>, </a:t>
            </a:r>
            <a:r>
              <a:rPr lang="en-US" sz="2400" dirty="0" err="1">
                <a:solidFill>
                  <a:schemeClr val="tx2"/>
                </a:solidFill>
              </a:rPr>
              <a:t>lekin</a:t>
            </a:r>
            <a:r>
              <a:rPr lang="en-US" sz="2400" dirty="0">
                <a:solidFill>
                  <a:schemeClr val="tx2"/>
                </a:solidFill>
              </a:rPr>
              <a:t> </a:t>
            </a:r>
            <a:r>
              <a:rPr lang="en-US" sz="2400" dirty="0" err="1">
                <a:solidFill>
                  <a:schemeClr val="tx2"/>
                </a:solidFill>
              </a:rPr>
              <a:t>buning</a:t>
            </a:r>
            <a:r>
              <a:rPr lang="en-US" sz="2400" dirty="0">
                <a:solidFill>
                  <a:schemeClr val="tx2"/>
                </a:solidFill>
              </a:rPr>
              <a:t> </a:t>
            </a:r>
            <a:r>
              <a:rPr lang="en-US" sz="2400" dirty="0" err="1">
                <a:solidFill>
                  <a:schemeClr val="tx2"/>
                </a:solidFill>
              </a:rPr>
              <a:t>sababi</a:t>
            </a:r>
            <a:r>
              <a:rPr lang="en-US" sz="2400" dirty="0">
                <a:solidFill>
                  <a:schemeClr val="tx2"/>
                </a:solidFill>
              </a:rPr>
              <a:t> </a:t>
            </a:r>
            <a:r>
              <a:rPr lang="en-US" sz="2400" dirty="0" err="1">
                <a:solidFill>
                  <a:schemeClr val="tx2"/>
                </a:solidFill>
              </a:rPr>
              <a:t>haligacha</a:t>
            </a:r>
            <a:r>
              <a:rPr lang="en-US" sz="2400" dirty="0">
                <a:solidFill>
                  <a:schemeClr val="tx2"/>
                </a:solidFill>
              </a:rPr>
              <a:t> </a:t>
            </a:r>
            <a:r>
              <a:rPr lang="en-US" sz="2400" dirty="0" err="1">
                <a:solidFill>
                  <a:schemeClr val="tx2"/>
                </a:solidFill>
              </a:rPr>
              <a:t>aniqlanmagan</a:t>
            </a:r>
            <a:r>
              <a:rPr lang="en-US" sz="2400" dirty="0">
                <a:solidFill>
                  <a:schemeClr val="tx2"/>
                </a:solidFill>
              </a:rPr>
              <a:t> </a:t>
            </a:r>
            <a:r>
              <a:rPr lang="en-US" sz="2400" dirty="0" err="1">
                <a:solidFill>
                  <a:schemeClr val="tx2"/>
                </a:solidFill>
              </a:rPr>
              <a:t>degan</a:t>
            </a:r>
            <a:r>
              <a:rPr lang="en-US" sz="2400" dirty="0">
                <a:solidFill>
                  <a:schemeClr val="tx2"/>
                </a:solidFill>
              </a:rPr>
              <a:t> </a:t>
            </a:r>
            <a:r>
              <a:rPr lang="en-US" sz="2400" dirty="0" err="1">
                <a:solidFill>
                  <a:schemeClr val="tx2"/>
                </a:solidFill>
              </a:rPr>
              <a:t>xulosaga</a:t>
            </a:r>
            <a:r>
              <a:rPr lang="en-US" sz="2400" dirty="0">
                <a:solidFill>
                  <a:schemeClr val="tx2"/>
                </a:solidFill>
              </a:rPr>
              <a:t> </a:t>
            </a:r>
            <a:r>
              <a:rPr lang="en-US" sz="2400" dirty="0" err="1">
                <a:solidFill>
                  <a:schemeClr val="tx2"/>
                </a:solidFill>
              </a:rPr>
              <a:t>kelamiz</a:t>
            </a:r>
            <a:r>
              <a:rPr lang="en-US" sz="2400" dirty="0">
                <a:solidFill>
                  <a:schemeClr val="tx2"/>
                </a:solidFill>
              </a:rPr>
              <a:t>.</a:t>
            </a:r>
            <a:endParaRPr lang="ru-RU" sz="2400" dirty="0">
              <a:solidFill>
                <a:schemeClr val="tx2"/>
              </a:solidFill>
            </a:endParaRPr>
          </a:p>
        </p:txBody>
      </p:sp>
    </p:spTree>
    <p:extLst>
      <p:ext uri="{BB962C8B-B14F-4D97-AF65-F5344CB8AC3E}">
        <p14:creationId xmlns:p14="http://schemas.microsoft.com/office/powerpoint/2010/main" val="275957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1260764"/>
            <a:ext cx="9872871" cy="4835236"/>
          </a:xfrm>
        </p:spPr>
        <p:txBody>
          <a:bodyPr>
            <a:normAutofit/>
          </a:bodyPr>
          <a:lstStyle/>
          <a:p>
            <a:r>
              <a:rPr lang="en-US" sz="2800" dirty="0">
                <a:solidFill>
                  <a:schemeClr val="tx1"/>
                </a:solidFill>
              </a:rPr>
              <a:t>Ahmad </a:t>
            </a:r>
            <a:r>
              <a:rPr lang="en-US" sz="2800" dirty="0" err="1">
                <a:solidFill>
                  <a:schemeClr val="tx1"/>
                </a:solidFill>
              </a:rPr>
              <a:t>Yassaviyning</a:t>
            </a:r>
            <a:r>
              <a:rPr lang="en-US" sz="2800" dirty="0">
                <a:solidFill>
                  <a:schemeClr val="tx1"/>
                </a:solidFill>
              </a:rPr>
              <a:t> </a:t>
            </a:r>
            <a:r>
              <a:rPr lang="en-US" sz="2800" dirty="0" err="1">
                <a:solidFill>
                  <a:schemeClr val="tx1"/>
                </a:solidFill>
              </a:rPr>
              <a:t>Hikmatlarida</a:t>
            </a:r>
            <a:r>
              <a:rPr lang="en-US" sz="2800" dirty="0">
                <a:solidFill>
                  <a:schemeClr val="tx1"/>
                </a:solidFill>
              </a:rPr>
              <a:t> </a:t>
            </a:r>
            <a:r>
              <a:rPr lang="en-US" sz="2800" dirty="0" err="1">
                <a:solidFill>
                  <a:schemeClr val="tx1"/>
                </a:solidFill>
              </a:rPr>
              <a:t>yetti</a:t>
            </a:r>
            <a:r>
              <a:rPr lang="en-US" sz="2800" dirty="0">
                <a:solidFill>
                  <a:schemeClr val="tx1"/>
                </a:solidFill>
              </a:rPr>
              <a:t> </a:t>
            </a:r>
            <a:r>
              <a:rPr lang="en-US" sz="2800" dirty="0" err="1">
                <a:solidFill>
                  <a:schemeClr val="tx1"/>
                </a:solidFill>
              </a:rPr>
              <a:t>qadam</a:t>
            </a:r>
            <a:r>
              <a:rPr lang="en-US" sz="2800" dirty="0">
                <a:solidFill>
                  <a:schemeClr val="tx1"/>
                </a:solidFill>
              </a:rPr>
              <a:t> </a:t>
            </a:r>
            <a:r>
              <a:rPr lang="en-US" sz="2800" dirty="0" err="1">
                <a:solidFill>
                  <a:schemeClr val="tx1"/>
                </a:solidFill>
              </a:rPr>
              <a:t>ta’biri</a:t>
            </a:r>
            <a:r>
              <a:rPr lang="en-US" sz="2800" dirty="0">
                <a:solidFill>
                  <a:schemeClr val="tx1"/>
                </a:solidFill>
              </a:rPr>
              <a:t> </a:t>
            </a:r>
            <a:r>
              <a:rPr lang="en-US" sz="2800" dirty="0" err="1">
                <a:solidFill>
                  <a:schemeClr val="tx1"/>
                </a:solidFill>
              </a:rPr>
              <a:t>besh</a:t>
            </a:r>
            <a:r>
              <a:rPr lang="en-US" sz="2800" dirty="0">
                <a:solidFill>
                  <a:schemeClr val="tx1"/>
                </a:solidFill>
              </a:rPr>
              <a:t> </a:t>
            </a:r>
            <a:r>
              <a:rPr lang="en-US" sz="2800" dirty="0" err="1">
                <a:solidFill>
                  <a:schemeClr val="tx1"/>
                </a:solidFill>
              </a:rPr>
              <a:t>marta</a:t>
            </a:r>
            <a:r>
              <a:rPr lang="en-US" sz="2800" dirty="0">
                <a:solidFill>
                  <a:schemeClr val="tx1"/>
                </a:solidFill>
              </a:rPr>
              <a:t> </a:t>
            </a:r>
            <a:r>
              <a:rPr lang="en-US" sz="2800" dirty="0" err="1">
                <a:solidFill>
                  <a:schemeClr val="tx1"/>
                </a:solidFill>
              </a:rPr>
              <a:t>ishlatilgan</a:t>
            </a:r>
            <a:r>
              <a:rPr lang="en-US" sz="2800" dirty="0">
                <a:solidFill>
                  <a:schemeClr val="tx1"/>
                </a:solidFill>
              </a:rPr>
              <a:t>. U </a:t>
            </a:r>
            <a:r>
              <a:rPr lang="en-US" sz="2800" dirty="0" err="1">
                <a:solidFill>
                  <a:schemeClr val="tx1"/>
                </a:solidFill>
              </a:rPr>
              <a:t>qabr</a:t>
            </a:r>
            <a:r>
              <a:rPr lang="en-US" sz="2800" dirty="0">
                <a:solidFill>
                  <a:schemeClr val="tx1"/>
                </a:solidFill>
              </a:rPr>
              <a:t> </a:t>
            </a:r>
            <a:r>
              <a:rPr lang="en-US" sz="2800" dirty="0" err="1">
                <a:solidFill>
                  <a:schemeClr val="tx1"/>
                </a:solidFill>
              </a:rPr>
              <a:t>azobini</a:t>
            </a:r>
            <a:r>
              <a:rPr lang="en-US" sz="2800" dirty="0">
                <a:solidFill>
                  <a:schemeClr val="tx1"/>
                </a:solidFill>
              </a:rPr>
              <a:t> </a:t>
            </a:r>
            <a:r>
              <a:rPr lang="en-US" sz="2800" dirty="0" err="1">
                <a:solidFill>
                  <a:schemeClr val="tx1"/>
                </a:solidFill>
              </a:rPr>
              <a:t>ta’riflayotganda</a:t>
            </a:r>
            <a:r>
              <a:rPr lang="en-US" sz="2800" dirty="0">
                <a:solidFill>
                  <a:schemeClr val="tx1"/>
                </a:solidFill>
              </a:rPr>
              <a:t> </a:t>
            </a:r>
            <a:r>
              <a:rPr lang="en-US" sz="2800" dirty="0" err="1">
                <a:solidFill>
                  <a:schemeClr val="tx1"/>
                </a:solidFill>
              </a:rPr>
              <a:t>Munkar</a:t>
            </a:r>
            <a:r>
              <a:rPr lang="en-US" sz="2800" dirty="0">
                <a:solidFill>
                  <a:schemeClr val="tx1"/>
                </a:solidFill>
              </a:rPr>
              <a:t> </a:t>
            </a:r>
            <a:r>
              <a:rPr lang="en-US" sz="2800" dirty="0" err="1">
                <a:solidFill>
                  <a:schemeClr val="tx1"/>
                </a:solidFill>
              </a:rPr>
              <a:t>va</a:t>
            </a:r>
            <a:r>
              <a:rPr lang="en-US" sz="2800" dirty="0">
                <a:solidFill>
                  <a:schemeClr val="tx1"/>
                </a:solidFill>
              </a:rPr>
              <a:t> </a:t>
            </a:r>
            <a:r>
              <a:rPr lang="en-US" sz="2800" dirty="0" err="1">
                <a:solidFill>
                  <a:schemeClr val="tx1"/>
                </a:solidFill>
              </a:rPr>
              <a:t>Nakar</a:t>
            </a:r>
            <a:r>
              <a:rPr lang="en-US" sz="2800" dirty="0">
                <a:solidFill>
                  <a:schemeClr val="tx1"/>
                </a:solidFill>
              </a:rPr>
              <a:t> </a:t>
            </a:r>
            <a:r>
              <a:rPr lang="en-US" sz="2800" dirty="0" err="1">
                <a:solidFill>
                  <a:schemeClr val="tx1"/>
                </a:solidFill>
              </a:rPr>
              <a:t>bilan</a:t>
            </a:r>
            <a:r>
              <a:rPr lang="en-US" sz="2800" dirty="0">
                <a:solidFill>
                  <a:schemeClr val="tx1"/>
                </a:solidFill>
              </a:rPr>
              <a:t> </a:t>
            </a:r>
            <a:r>
              <a:rPr lang="en-US" sz="2800" dirty="0" err="1">
                <a:solidFill>
                  <a:schemeClr val="tx1"/>
                </a:solidFill>
              </a:rPr>
              <a:t>bo‘ladigan</a:t>
            </a:r>
            <a:r>
              <a:rPr lang="en-US" sz="2800" dirty="0">
                <a:solidFill>
                  <a:schemeClr val="tx1"/>
                </a:solidFill>
              </a:rPr>
              <a:t> </a:t>
            </a:r>
            <a:r>
              <a:rPr lang="en-US" sz="2800" dirty="0" err="1">
                <a:solidFill>
                  <a:schemeClr val="tx1"/>
                </a:solidFill>
              </a:rPr>
              <a:t>voqealarni</a:t>
            </a:r>
            <a:r>
              <a:rPr lang="en-US" sz="2800" dirty="0">
                <a:solidFill>
                  <a:schemeClr val="tx1"/>
                </a:solidFill>
              </a:rPr>
              <a:t> </a:t>
            </a:r>
            <a:r>
              <a:rPr lang="en-US" sz="2800" dirty="0" err="1">
                <a:solidFill>
                  <a:schemeClr val="tx1"/>
                </a:solidFill>
              </a:rPr>
              <a:t>tasvirlaganda</a:t>
            </a:r>
            <a:r>
              <a:rPr lang="en-US" sz="2800" dirty="0">
                <a:solidFill>
                  <a:schemeClr val="tx1"/>
                </a:solidFill>
              </a:rPr>
              <a:t> </a:t>
            </a:r>
            <a:r>
              <a:rPr lang="en-US" sz="2800" dirty="0" err="1">
                <a:solidFill>
                  <a:schemeClr val="tx1"/>
                </a:solidFill>
              </a:rPr>
              <a:t>ishlatgan</a:t>
            </a:r>
            <a:r>
              <a:rPr lang="en-US" sz="2800" dirty="0">
                <a:solidFill>
                  <a:schemeClr val="tx1"/>
                </a:solidFill>
              </a:rPr>
              <a:t>. </a:t>
            </a:r>
            <a:r>
              <a:rPr lang="en-US" sz="2800" dirty="0" err="1">
                <a:solidFill>
                  <a:schemeClr val="tx1"/>
                </a:solidFill>
              </a:rPr>
              <a:t>Uning</a:t>
            </a:r>
            <a:r>
              <a:rPr lang="en-US" sz="2800" dirty="0">
                <a:solidFill>
                  <a:schemeClr val="tx1"/>
                </a:solidFill>
              </a:rPr>
              <a:t> </a:t>
            </a:r>
            <a:r>
              <a:rPr lang="en-US" sz="2800" dirty="0" err="1">
                <a:solidFill>
                  <a:schemeClr val="tx1"/>
                </a:solidFill>
              </a:rPr>
              <a:t>yozishicha</a:t>
            </a:r>
            <a:r>
              <a:rPr lang="en-US" sz="2800" dirty="0">
                <a:solidFill>
                  <a:schemeClr val="tx1"/>
                </a:solidFill>
              </a:rPr>
              <a:t>: </a:t>
            </a:r>
            <a:r>
              <a:rPr lang="en-US" sz="2800" dirty="0" err="1">
                <a:solidFill>
                  <a:schemeClr val="tx1"/>
                </a:solidFill>
              </a:rPr>
              <a:t>marhumni</a:t>
            </a:r>
            <a:r>
              <a:rPr lang="en-US" sz="2800" dirty="0">
                <a:solidFill>
                  <a:schemeClr val="tx1"/>
                </a:solidFill>
              </a:rPr>
              <a:t> </a:t>
            </a:r>
            <a:r>
              <a:rPr lang="en-US" sz="2800" dirty="0" err="1">
                <a:solidFill>
                  <a:schemeClr val="tx1"/>
                </a:solidFill>
              </a:rPr>
              <a:t>qabrga</a:t>
            </a:r>
            <a:r>
              <a:rPr lang="en-US" sz="2800" dirty="0">
                <a:solidFill>
                  <a:schemeClr val="tx1"/>
                </a:solidFill>
              </a:rPr>
              <a:t> </a:t>
            </a:r>
            <a:r>
              <a:rPr lang="en-US" sz="2800" dirty="0" err="1">
                <a:solidFill>
                  <a:schemeClr val="tx1"/>
                </a:solidFill>
              </a:rPr>
              <a:t>qo‘ygan</a:t>
            </a:r>
            <a:r>
              <a:rPr lang="en-US" sz="2800" dirty="0">
                <a:solidFill>
                  <a:schemeClr val="tx1"/>
                </a:solidFill>
              </a:rPr>
              <a:t> </a:t>
            </a:r>
            <a:r>
              <a:rPr lang="en-US" sz="2800" dirty="0" err="1">
                <a:solidFill>
                  <a:schemeClr val="tx1"/>
                </a:solidFill>
              </a:rPr>
              <a:t>yor</a:t>
            </a:r>
            <a:r>
              <a:rPr lang="en-US" sz="2800" dirty="0">
                <a:solidFill>
                  <a:schemeClr val="tx1"/>
                </a:solidFill>
              </a:rPr>
              <a:t>-u </a:t>
            </a:r>
            <a:r>
              <a:rPr lang="en-US" sz="2800" dirty="0" err="1">
                <a:solidFill>
                  <a:schemeClr val="tx1"/>
                </a:solidFill>
              </a:rPr>
              <a:t>birodarlari</a:t>
            </a:r>
            <a:r>
              <a:rPr lang="en-US" sz="2800" dirty="0">
                <a:solidFill>
                  <a:schemeClr val="tx1"/>
                </a:solidFill>
              </a:rPr>
              <a:t> </a:t>
            </a:r>
            <a:r>
              <a:rPr lang="en-US" sz="2800" dirty="0" err="1">
                <a:solidFill>
                  <a:schemeClr val="tx1"/>
                </a:solidFill>
              </a:rPr>
              <a:t>yetti</a:t>
            </a:r>
            <a:r>
              <a:rPr lang="en-US" sz="2800" dirty="0">
                <a:solidFill>
                  <a:schemeClr val="tx1"/>
                </a:solidFill>
              </a:rPr>
              <a:t> </a:t>
            </a:r>
            <a:r>
              <a:rPr lang="en-US" sz="2800" dirty="0" err="1">
                <a:solidFill>
                  <a:schemeClr val="tx1"/>
                </a:solidFill>
              </a:rPr>
              <a:t>qadam</a:t>
            </a:r>
            <a:r>
              <a:rPr lang="en-US" sz="2800" dirty="0">
                <a:solidFill>
                  <a:schemeClr val="tx1"/>
                </a:solidFill>
              </a:rPr>
              <a:t> </a:t>
            </a:r>
            <a:r>
              <a:rPr lang="en-US" sz="2800" dirty="0" err="1">
                <a:solidFill>
                  <a:schemeClr val="tx1"/>
                </a:solidFill>
              </a:rPr>
              <a:t>usoqlashganda</a:t>
            </a:r>
            <a:r>
              <a:rPr lang="en-US" sz="2800" dirty="0">
                <a:solidFill>
                  <a:schemeClr val="tx1"/>
                </a:solidFill>
              </a:rPr>
              <a:t> </a:t>
            </a:r>
            <a:r>
              <a:rPr lang="en-US" sz="2800" dirty="0" err="1">
                <a:solidFill>
                  <a:schemeClr val="tx1"/>
                </a:solidFill>
              </a:rPr>
              <a:t>savol-javob</a:t>
            </a:r>
            <a:r>
              <a:rPr lang="en-US" sz="2800" dirty="0">
                <a:solidFill>
                  <a:schemeClr val="tx1"/>
                </a:solidFill>
              </a:rPr>
              <a:t> </a:t>
            </a:r>
            <a:r>
              <a:rPr lang="en-US" sz="2800" dirty="0" err="1">
                <a:solidFill>
                  <a:schemeClr val="tx1"/>
                </a:solidFill>
              </a:rPr>
              <a:t>boshlanar</a:t>
            </a:r>
            <a:r>
              <a:rPr lang="en-US" sz="2800" dirty="0">
                <a:solidFill>
                  <a:schemeClr val="tx1"/>
                </a:solidFill>
              </a:rPr>
              <a:t> </a:t>
            </a:r>
            <a:r>
              <a:rPr lang="en-US" sz="2800" dirty="0" err="1">
                <a:solidFill>
                  <a:schemeClr val="tx1"/>
                </a:solidFill>
              </a:rPr>
              <a:t>ekan</a:t>
            </a:r>
            <a:r>
              <a:rPr lang="en-US" sz="2800" dirty="0">
                <a:solidFill>
                  <a:schemeClr val="tx1"/>
                </a:solidFill>
              </a:rPr>
              <a:t>. </a:t>
            </a:r>
            <a:r>
              <a:rPr lang="en-US" sz="2800" dirty="0" err="1">
                <a:solidFill>
                  <a:schemeClr val="tx1"/>
                </a:solidFill>
              </a:rPr>
              <a:t>Hadislarda</a:t>
            </a:r>
            <a:r>
              <a:rPr lang="en-US" sz="2800" dirty="0">
                <a:solidFill>
                  <a:schemeClr val="tx1"/>
                </a:solidFill>
              </a:rPr>
              <a:t> ham </a:t>
            </a:r>
            <a:r>
              <a:rPr lang="en-US" sz="2800" dirty="0" err="1">
                <a:solidFill>
                  <a:schemeClr val="tx1"/>
                </a:solidFill>
              </a:rPr>
              <a:t>marhum</a:t>
            </a:r>
            <a:r>
              <a:rPr lang="en-US" sz="2800" dirty="0">
                <a:solidFill>
                  <a:schemeClr val="tx1"/>
                </a:solidFill>
              </a:rPr>
              <a:t> </a:t>
            </a:r>
            <a:r>
              <a:rPr lang="en-US" sz="2800" dirty="0" err="1">
                <a:solidFill>
                  <a:schemeClr val="tx1"/>
                </a:solidFill>
              </a:rPr>
              <a:t>qabrga</a:t>
            </a:r>
            <a:r>
              <a:rPr lang="en-US" sz="2800" dirty="0">
                <a:solidFill>
                  <a:schemeClr val="tx1"/>
                </a:solidFill>
              </a:rPr>
              <a:t> </a:t>
            </a:r>
            <a:r>
              <a:rPr lang="en-US" sz="2800" dirty="0" err="1">
                <a:solidFill>
                  <a:schemeClr val="tx1"/>
                </a:solidFill>
              </a:rPr>
              <a:t>qo‘yilgandan</a:t>
            </a:r>
            <a:r>
              <a:rPr lang="en-US" sz="2800" dirty="0">
                <a:solidFill>
                  <a:schemeClr val="tx1"/>
                </a:solidFill>
              </a:rPr>
              <a:t> </a:t>
            </a:r>
            <a:r>
              <a:rPr lang="en-US" sz="2800" dirty="0" err="1">
                <a:solidFill>
                  <a:schemeClr val="tx1"/>
                </a:solidFill>
              </a:rPr>
              <a:t>keyin</a:t>
            </a:r>
            <a:r>
              <a:rPr lang="en-US" sz="2800" dirty="0">
                <a:solidFill>
                  <a:schemeClr val="tx1"/>
                </a:solidFill>
              </a:rPr>
              <a:t> </a:t>
            </a:r>
            <a:r>
              <a:rPr lang="en-US" sz="2800" dirty="0" err="1">
                <a:solidFill>
                  <a:schemeClr val="tx1"/>
                </a:solidFill>
              </a:rPr>
              <a:t>yaqinlari</a:t>
            </a:r>
            <a:r>
              <a:rPr lang="en-US" sz="2800" dirty="0">
                <a:solidFill>
                  <a:schemeClr val="tx1"/>
                </a:solidFill>
              </a:rPr>
              <a:t> </a:t>
            </a:r>
            <a:r>
              <a:rPr lang="en-US" sz="2800" dirty="0" err="1">
                <a:solidFill>
                  <a:schemeClr val="tx1"/>
                </a:solidFill>
              </a:rPr>
              <a:t>unchalik</a:t>
            </a:r>
            <a:r>
              <a:rPr lang="en-US" sz="2800" dirty="0">
                <a:solidFill>
                  <a:schemeClr val="tx1"/>
                </a:solidFill>
              </a:rPr>
              <a:t> </a:t>
            </a:r>
            <a:r>
              <a:rPr lang="en-US" sz="2800" dirty="0" err="1">
                <a:solidFill>
                  <a:schemeClr val="tx1"/>
                </a:solidFill>
              </a:rPr>
              <a:t>uzoqlashmasdan</a:t>
            </a:r>
            <a:r>
              <a:rPr lang="en-US" sz="2800" dirty="0">
                <a:solidFill>
                  <a:schemeClr val="tx1"/>
                </a:solidFill>
              </a:rPr>
              <a:t>, </a:t>
            </a:r>
            <a:r>
              <a:rPr lang="en-US" sz="2800" dirty="0" err="1">
                <a:solidFill>
                  <a:schemeClr val="tx1"/>
                </a:solidFill>
              </a:rPr>
              <a:t>oyoq</a:t>
            </a:r>
            <a:r>
              <a:rPr lang="en-US" sz="2800" dirty="0">
                <a:solidFill>
                  <a:schemeClr val="tx1"/>
                </a:solidFill>
              </a:rPr>
              <a:t> </a:t>
            </a:r>
            <a:r>
              <a:rPr lang="en-US" sz="2800" dirty="0" err="1">
                <a:solidFill>
                  <a:schemeClr val="tx1"/>
                </a:solidFill>
              </a:rPr>
              <a:t>ovozlari</a:t>
            </a:r>
            <a:r>
              <a:rPr lang="en-US" sz="2800" dirty="0">
                <a:solidFill>
                  <a:schemeClr val="tx1"/>
                </a:solidFill>
              </a:rPr>
              <a:t> </a:t>
            </a:r>
            <a:r>
              <a:rPr lang="en-US" sz="2800" dirty="0" err="1">
                <a:solidFill>
                  <a:schemeClr val="tx1"/>
                </a:solidFill>
              </a:rPr>
              <a:t>kelib</a:t>
            </a:r>
            <a:r>
              <a:rPr lang="en-US" sz="2800" dirty="0">
                <a:solidFill>
                  <a:schemeClr val="tx1"/>
                </a:solidFill>
              </a:rPr>
              <a:t> </a:t>
            </a:r>
            <a:r>
              <a:rPr lang="en-US" sz="2800" dirty="0" err="1">
                <a:solidFill>
                  <a:schemeClr val="tx1"/>
                </a:solidFill>
              </a:rPr>
              <a:t>turadigan</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paytda</a:t>
            </a:r>
            <a:r>
              <a:rPr lang="en-US" sz="2800" dirty="0">
                <a:solidFill>
                  <a:schemeClr val="tx1"/>
                </a:solidFill>
              </a:rPr>
              <a:t> </a:t>
            </a:r>
            <a:r>
              <a:rPr lang="en-US" sz="2800" dirty="0" err="1">
                <a:solidFill>
                  <a:schemeClr val="tx1"/>
                </a:solidFill>
              </a:rPr>
              <a:t>ikki</a:t>
            </a:r>
            <a:r>
              <a:rPr lang="en-US" sz="2800" dirty="0">
                <a:solidFill>
                  <a:schemeClr val="tx1"/>
                </a:solidFill>
              </a:rPr>
              <a:t> </a:t>
            </a:r>
            <a:r>
              <a:rPr lang="en-US" sz="2800" dirty="0" err="1">
                <a:solidFill>
                  <a:schemeClr val="tx1"/>
                </a:solidFill>
              </a:rPr>
              <a:t>farishta</a:t>
            </a:r>
            <a:r>
              <a:rPr lang="en-US" sz="2800" dirty="0">
                <a:solidFill>
                  <a:schemeClr val="tx1"/>
                </a:solidFill>
              </a:rPr>
              <a:t> </a:t>
            </a:r>
            <a:r>
              <a:rPr lang="en-US" sz="2800" dirty="0" err="1">
                <a:solidFill>
                  <a:schemeClr val="tx1"/>
                </a:solidFill>
              </a:rPr>
              <a:t>savol-javob</a:t>
            </a:r>
            <a:r>
              <a:rPr lang="en-US" sz="2800" dirty="0">
                <a:solidFill>
                  <a:schemeClr val="tx1"/>
                </a:solidFill>
              </a:rPr>
              <a:t> </a:t>
            </a:r>
            <a:r>
              <a:rPr lang="en-US" sz="2800" dirty="0" err="1">
                <a:solidFill>
                  <a:schemeClr val="tx1"/>
                </a:solidFill>
              </a:rPr>
              <a:t>qiladi</a:t>
            </a:r>
            <a:r>
              <a:rPr lang="en-US" sz="2800" dirty="0">
                <a:solidFill>
                  <a:schemeClr val="tx1"/>
                </a:solidFill>
              </a:rPr>
              <a:t>, </a:t>
            </a:r>
            <a:r>
              <a:rPr lang="en-US" sz="2800" dirty="0" err="1">
                <a:solidFill>
                  <a:schemeClr val="tx1"/>
                </a:solidFill>
              </a:rPr>
              <a:t>deyilgan</a:t>
            </a:r>
            <a:r>
              <a:rPr lang="en-US" sz="2800" dirty="0">
                <a:solidFill>
                  <a:schemeClr val="tx1"/>
                </a:solidFill>
              </a:rPr>
              <a:t>. </a:t>
            </a:r>
            <a:r>
              <a:rPr lang="en-US" sz="2800" dirty="0" err="1">
                <a:solidFill>
                  <a:schemeClr val="tx1"/>
                </a:solidFill>
              </a:rPr>
              <a:t>Demak</a:t>
            </a:r>
            <a:r>
              <a:rPr lang="en-US" sz="2800" dirty="0">
                <a:solidFill>
                  <a:schemeClr val="tx1"/>
                </a:solidFill>
              </a:rPr>
              <a:t>, </a:t>
            </a:r>
            <a:r>
              <a:rPr lang="en-US" sz="2800" dirty="0" err="1">
                <a:solidFill>
                  <a:schemeClr val="tx1"/>
                </a:solidFill>
              </a:rPr>
              <a:t>shundan</a:t>
            </a:r>
            <a:r>
              <a:rPr lang="en-US" sz="2800" dirty="0">
                <a:solidFill>
                  <a:schemeClr val="tx1"/>
                </a:solidFill>
              </a:rPr>
              <a:t> </a:t>
            </a:r>
            <a:r>
              <a:rPr lang="en-US" sz="2800" dirty="0" err="1">
                <a:solidFill>
                  <a:schemeClr val="tx1"/>
                </a:solidFill>
              </a:rPr>
              <a:t>kelib</a:t>
            </a:r>
            <a:r>
              <a:rPr lang="en-US" sz="2800" dirty="0">
                <a:solidFill>
                  <a:schemeClr val="tx1"/>
                </a:solidFill>
              </a:rPr>
              <a:t> </a:t>
            </a:r>
            <a:r>
              <a:rPr lang="en-US" sz="2800" dirty="0" err="1">
                <a:solidFill>
                  <a:schemeClr val="tx1"/>
                </a:solidFill>
              </a:rPr>
              <a:t>chiqib</a:t>
            </a:r>
            <a:r>
              <a:rPr lang="en-US" sz="2800" dirty="0">
                <a:solidFill>
                  <a:schemeClr val="tx1"/>
                </a:solidFill>
              </a:rPr>
              <a:t> Ahmad </a:t>
            </a:r>
            <a:r>
              <a:rPr lang="en-US" sz="2800" dirty="0" err="1">
                <a:solidFill>
                  <a:schemeClr val="tx1"/>
                </a:solidFill>
              </a:rPr>
              <a:t>Yassaviy</a:t>
            </a:r>
            <a:r>
              <a:rPr lang="en-US" sz="2800" dirty="0">
                <a:solidFill>
                  <a:schemeClr val="tx1"/>
                </a:solidFill>
              </a:rPr>
              <a:t> </a:t>
            </a:r>
            <a:r>
              <a:rPr lang="en-US" sz="2800" dirty="0" err="1">
                <a:solidFill>
                  <a:schemeClr val="tx1"/>
                </a:solidFill>
              </a:rPr>
              <a:t>yetti</a:t>
            </a:r>
            <a:r>
              <a:rPr lang="en-US" sz="2800" dirty="0">
                <a:solidFill>
                  <a:schemeClr val="tx1"/>
                </a:solidFill>
              </a:rPr>
              <a:t> </a:t>
            </a:r>
            <a:r>
              <a:rPr lang="en-US" sz="2800" dirty="0" err="1">
                <a:solidFill>
                  <a:schemeClr val="tx1"/>
                </a:solidFill>
              </a:rPr>
              <a:t>qadam</a:t>
            </a:r>
            <a:r>
              <a:rPr lang="en-US" sz="2800" dirty="0">
                <a:solidFill>
                  <a:schemeClr val="tx1"/>
                </a:solidFill>
              </a:rPr>
              <a:t> </a:t>
            </a:r>
            <a:r>
              <a:rPr lang="en-US" sz="2800" dirty="0" err="1">
                <a:solidFill>
                  <a:schemeClr val="tx1"/>
                </a:solidFill>
              </a:rPr>
              <a:t>ta’biri</a:t>
            </a:r>
            <a:r>
              <a:rPr lang="en-US" sz="2800" dirty="0">
                <a:solidFill>
                  <a:schemeClr val="tx1"/>
                </a:solidFill>
              </a:rPr>
              <a:t> </a:t>
            </a:r>
            <a:r>
              <a:rPr lang="en-US" sz="2800" dirty="0" err="1">
                <a:solidFill>
                  <a:schemeClr val="tx1"/>
                </a:solidFill>
              </a:rPr>
              <a:t>orqali</a:t>
            </a:r>
            <a:r>
              <a:rPr lang="en-US" sz="2800" dirty="0">
                <a:solidFill>
                  <a:schemeClr val="tx1"/>
                </a:solidFill>
              </a:rPr>
              <a:t> </a:t>
            </a:r>
            <a:r>
              <a:rPr lang="en-US" sz="2800" dirty="0" err="1">
                <a:solidFill>
                  <a:schemeClr val="tx1"/>
                </a:solidFill>
              </a:rPr>
              <a:t>hali</a:t>
            </a:r>
            <a:r>
              <a:rPr lang="en-US" sz="2800" dirty="0">
                <a:solidFill>
                  <a:schemeClr val="tx1"/>
                </a:solidFill>
              </a:rPr>
              <a:t> </a:t>
            </a:r>
            <a:r>
              <a:rPr lang="en-US" sz="2800" dirty="0" err="1">
                <a:solidFill>
                  <a:schemeClr val="tx1"/>
                </a:solidFill>
              </a:rPr>
              <a:t>uzoqlashmasdan</a:t>
            </a:r>
            <a:r>
              <a:rPr lang="en-US" sz="2800" dirty="0">
                <a:solidFill>
                  <a:schemeClr val="tx1"/>
                </a:solidFill>
              </a:rPr>
              <a:t> </a:t>
            </a:r>
            <a:r>
              <a:rPr lang="en-US" sz="2800" dirty="0" err="1">
                <a:solidFill>
                  <a:schemeClr val="tx1"/>
                </a:solidFill>
              </a:rPr>
              <a:t>degan</a:t>
            </a:r>
            <a:r>
              <a:rPr lang="en-US" sz="2800" dirty="0">
                <a:solidFill>
                  <a:schemeClr val="tx1"/>
                </a:solidFill>
              </a:rPr>
              <a:t> </a:t>
            </a:r>
            <a:r>
              <a:rPr lang="en-US" sz="2800" dirty="0" err="1">
                <a:solidFill>
                  <a:schemeClr val="tx1"/>
                </a:solidFill>
              </a:rPr>
              <a:t>tushunchani</a:t>
            </a:r>
            <a:r>
              <a:rPr lang="en-US" sz="2800" dirty="0">
                <a:solidFill>
                  <a:schemeClr val="tx1"/>
                </a:solidFill>
              </a:rPr>
              <a:t> </a:t>
            </a:r>
            <a:r>
              <a:rPr lang="en-US" sz="2800" dirty="0" err="1">
                <a:solidFill>
                  <a:schemeClr val="tx1"/>
                </a:solidFill>
              </a:rPr>
              <a:t>ma’lum</a:t>
            </a:r>
            <a:r>
              <a:rPr lang="en-US" sz="2800" dirty="0">
                <a:solidFill>
                  <a:schemeClr val="tx1"/>
                </a:solidFill>
              </a:rPr>
              <a:t> </a:t>
            </a:r>
            <a:r>
              <a:rPr lang="en-US" sz="2800" dirty="0" err="1">
                <a:solidFill>
                  <a:schemeClr val="tx1"/>
                </a:solidFill>
              </a:rPr>
              <a:t>qilgan</a:t>
            </a:r>
            <a:r>
              <a:rPr lang="en-US" sz="2800" dirty="0">
                <a:solidFill>
                  <a:schemeClr val="tx1"/>
                </a:solidFill>
              </a:rPr>
              <a:t>.</a:t>
            </a:r>
            <a:endParaRPr lang="ru-RU" sz="2800" dirty="0">
              <a:solidFill>
                <a:schemeClr val="tx1"/>
              </a:solidFill>
            </a:endParaRPr>
          </a:p>
          <a:p>
            <a:endParaRPr lang="ru-RU" sz="2800" dirty="0">
              <a:solidFill>
                <a:schemeClr val="tx1"/>
              </a:solidFill>
            </a:endParaRPr>
          </a:p>
        </p:txBody>
      </p:sp>
    </p:spTree>
    <p:extLst>
      <p:ext uri="{BB962C8B-B14F-4D97-AF65-F5344CB8AC3E}">
        <p14:creationId xmlns:p14="http://schemas.microsoft.com/office/powerpoint/2010/main" val="1270132192"/>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Тонкие сплошные">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TM03457444[[fn=Базис]]</Template>
  <TotalTime>101</TotalTime>
  <Words>2080</Words>
  <Application>Microsoft Office PowerPoint</Application>
  <PresentationFormat>Широкоэкранный</PresentationFormat>
  <Paragraphs>71</Paragraphs>
  <Slides>32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32</vt:i4>
      </vt:variant>
    </vt:vector>
  </HeadingPairs>
  <TitlesOfParts>
    <vt:vector size="35" baseType="lpstr">
      <vt:lpstr>Arial</vt:lpstr>
      <vt:lpstr>Corbel</vt:lpstr>
      <vt:lpstr>Базис</vt:lpstr>
      <vt:lpstr>Raqamalrda ramziy ma’nolar</vt:lpstr>
      <vt:lpstr>Reja:</vt:lpstr>
      <vt:lpstr>Raqam va son so’zlarining differensiatsiyasi.</vt:lpstr>
      <vt:lpstr>Yetti raqamining bildirgan ramziy ma’nolari.</vt:lpstr>
      <vt:lpstr> </vt:lpstr>
      <vt:lpstr>Презентация PowerPoint</vt:lpstr>
      <vt:lpstr>Презентация PowerPoint</vt:lpstr>
      <vt:lpstr>Презентация PowerPoint</vt:lpstr>
      <vt:lpstr>Презентация PowerPoint</vt:lpstr>
      <vt:lpstr>QIRQ RAQAMINING BILDIRGAN RAMZIY MA’NOLARI.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Bir raqami</vt:lpstr>
      <vt:lpstr>Ikki raqami</vt:lpstr>
      <vt:lpstr>Презентация PowerPoint</vt:lpstr>
      <vt:lpstr>Uch raqami</vt:lpstr>
      <vt:lpstr>Презентация PowerPoint</vt:lpstr>
      <vt:lpstr>Презентация PowerPoint</vt:lpstr>
      <vt:lpstr>To‘rt raqami</vt:lpstr>
      <vt:lpstr>Презентация PowerPoint</vt:lpstr>
      <vt:lpstr>Презентация PowerPoint</vt:lpstr>
      <vt:lpstr>Besh raqami</vt:lpstr>
      <vt:lpstr>Sakkiz raqami</vt:lpstr>
      <vt:lpstr>To‘qqiz raqami</vt:lpstr>
      <vt:lpstr>Презентация PowerPoint</vt:lpstr>
      <vt:lpstr>FOYDALANILGAN ADABIYOTLAR</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Raqamalrda ramziy ma’nolar</dc:title>
  <dc:creator>USER</dc:creator>
  <cp:lastModifiedBy>USER</cp:lastModifiedBy>
  <cp:revision>11</cp:revision>
  <dcterms:created xsi:type="dcterms:W3CDTF">2023-04-25T19:22:54Z</dcterms:created>
  <dcterms:modified xsi:type="dcterms:W3CDTF">2023-04-25T21:04:01Z</dcterms:modified>
</cp:coreProperties>
</file>