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sldIdLst>
    <p:sldId id="256" r:id="rId3"/>
    <p:sldId id="257" r:id="rId4"/>
    <p:sldId id="258" r:id="rId5"/>
    <p:sldId id="262" r:id="rId6"/>
    <p:sldId id="272" r:id="rId7"/>
    <p:sldId id="259" r:id="rId8"/>
    <p:sldId id="263" r:id="rId9"/>
    <p:sldId id="264" r:id="rId10"/>
    <p:sldId id="265" r:id="rId11"/>
    <p:sldId id="260" r:id="rId12"/>
    <p:sldId id="266" r:id="rId13"/>
    <p:sldId id="261" r:id="rId14"/>
    <p:sldId id="267" r:id="rId15"/>
    <p:sldId id="268" r:id="rId16"/>
    <p:sldId id="269" r:id="rId17"/>
    <p:sldId id="270" r:id="rId18"/>
    <p:sldId id="271"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8E1C539A-565F-4950-AD65-9F8374C8FF30}" type="datetimeFigureOut">
              <a:rPr lang="ru-RU"/>
              <a:pPr>
                <a:defRPr/>
              </a:pPr>
              <a:t>03.11.2024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5D6F32D-4F59-471E-B8A8-D5C29F931E0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FC38979-08F6-4FC3-901B-FAEE120CF441}" type="datetimeFigureOut">
              <a:rPr lang="ru-RU"/>
              <a:pPr>
                <a:defRPr/>
              </a:pPr>
              <a:t>03.11.2024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371C418-5013-4C28-A1E2-885CF22CB49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67586"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ru-RU"/>
          </a:p>
        </p:txBody>
      </p:sp>
      <p:sp>
        <p:nvSpPr>
          <p:cNvPr id="6758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ru-RU"/>
              <a:t>Образец заголовка</a:t>
            </a:r>
          </a:p>
        </p:txBody>
      </p:sp>
      <p:sp>
        <p:nvSpPr>
          <p:cNvPr id="6758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ru-RU"/>
              <a:t>Образец подзаголовка</a:t>
            </a:r>
          </a:p>
        </p:txBody>
      </p:sp>
      <p:sp>
        <p:nvSpPr>
          <p:cNvPr id="67589" name="Rectangle 5"/>
          <p:cNvSpPr>
            <a:spLocks noGrp="1" noChangeArrowheads="1"/>
          </p:cNvSpPr>
          <p:nvPr>
            <p:ph type="dt" sz="half" idx="2"/>
          </p:nvPr>
        </p:nvSpPr>
        <p:spPr>
          <a:xfrm>
            <a:off x="685800" y="6248400"/>
            <a:ext cx="1905000" cy="457200"/>
          </a:xfrm>
        </p:spPr>
        <p:txBody>
          <a:bodyPr/>
          <a:lstStyle>
            <a:lvl1pPr>
              <a:defRPr/>
            </a:lvl1pPr>
          </a:lstStyle>
          <a:p>
            <a:fld id="{4BBF7A60-19E4-4258-9E83-7A69B50E44CF}" type="datetimeFigureOut">
              <a:rPr lang="ru-RU"/>
              <a:pPr/>
              <a:t>03.11.2024</a:t>
            </a:fld>
            <a:endParaRPr lang="ru-RU"/>
          </a:p>
        </p:txBody>
      </p:sp>
      <p:sp>
        <p:nvSpPr>
          <p:cNvPr id="67590" name="Rectangle 6"/>
          <p:cNvSpPr>
            <a:spLocks noGrp="1" noChangeArrowheads="1"/>
          </p:cNvSpPr>
          <p:nvPr>
            <p:ph type="ftr" sz="quarter" idx="3"/>
          </p:nvPr>
        </p:nvSpPr>
        <p:spPr>
          <a:xfrm>
            <a:off x="3124200" y="6248400"/>
            <a:ext cx="2895600" cy="457200"/>
          </a:xfrm>
        </p:spPr>
        <p:txBody>
          <a:bodyPr/>
          <a:lstStyle>
            <a:lvl1pPr>
              <a:defRPr/>
            </a:lvl1pPr>
          </a:lstStyle>
          <a:p>
            <a:endParaRPr lang="ru-RU"/>
          </a:p>
        </p:txBody>
      </p:sp>
      <p:sp>
        <p:nvSpPr>
          <p:cNvPr id="67591" name="Rectangle 7"/>
          <p:cNvSpPr>
            <a:spLocks noGrp="1" noChangeArrowheads="1"/>
          </p:cNvSpPr>
          <p:nvPr>
            <p:ph type="sldNum" sz="quarter" idx="4"/>
          </p:nvPr>
        </p:nvSpPr>
        <p:spPr>
          <a:xfrm>
            <a:off x="6553200" y="6248400"/>
            <a:ext cx="1905000" cy="457200"/>
          </a:xfrm>
        </p:spPr>
        <p:txBody>
          <a:bodyPr/>
          <a:lstStyle>
            <a:lvl1pPr>
              <a:defRPr/>
            </a:lvl1pPr>
          </a:lstStyle>
          <a:p>
            <a:fld id="{198AD823-49C3-4679-AD37-1C1628CC736B}" type="slidenum">
              <a:rPr lang="ru-RU"/>
              <a:pPr/>
              <a:t>‹#›</a:t>
            </a:fld>
            <a:endParaRPr lang="ru-RU"/>
          </a:p>
        </p:txBody>
      </p:sp>
      <p:grpSp>
        <p:nvGrpSpPr>
          <p:cNvPr id="67592" name="Group 8"/>
          <p:cNvGrpSpPr>
            <a:grpSpLocks/>
          </p:cNvGrpSpPr>
          <p:nvPr/>
        </p:nvGrpSpPr>
        <p:grpSpPr bwMode="auto">
          <a:xfrm>
            <a:off x="195263" y="234950"/>
            <a:ext cx="3787775" cy="1778000"/>
            <a:chOff x="123" y="148"/>
            <a:chExt cx="2386" cy="1120"/>
          </a:xfrm>
        </p:grpSpPr>
        <p:sp>
          <p:nvSpPr>
            <p:cNvPr id="67593"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ru-RU"/>
            </a:p>
          </p:txBody>
        </p:sp>
        <p:sp>
          <p:nvSpPr>
            <p:cNvPr id="67594"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ru-RU"/>
            </a:p>
          </p:txBody>
        </p:sp>
        <p:sp>
          <p:nvSpPr>
            <p:cNvPr id="67595"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ru-RU"/>
            </a:p>
          </p:txBody>
        </p:sp>
        <p:grpSp>
          <p:nvGrpSpPr>
            <p:cNvPr id="67596" name="Group 12"/>
            <p:cNvGrpSpPr>
              <a:grpSpLocks/>
            </p:cNvGrpSpPr>
            <p:nvPr userDrawn="1"/>
          </p:nvGrpSpPr>
          <p:grpSpPr bwMode="auto">
            <a:xfrm>
              <a:off x="123" y="148"/>
              <a:ext cx="2386" cy="1081"/>
              <a:chOff x="123" y="148"/>
              <a:chExt cx="2386" cy="1081"/>
            </a:xfrm>
          </p:grpSpPr>
          <p:sp>
            <p:nvSpPr>
              <p:cNvPr id="67597"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ru-RU"/>
              </a:p>
            </p:txBody>
          </p:sp>
          <p:sp>
            <p:nvSpPr>
              <p:cNvPr id="67598"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ru-RU"/>
              </a:p>
            </p:txBody>
          </p:sp>
          <p:sp>
            <p:nvSpPr>
              <p:cNvPr id="67599"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ru-RU"/>
              </a:p>
            </p:txBody>
          </p:sp>
          <p:sp>
            <p:nvSpPr>
              <p:cNvPr id="67600"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ru-RU"/>
              </a:p>
            </p:txBody>
          </p:sp>
          <p:sp>
            <p:nvSpPr>
              <p:cNvPr id="67601"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ru-RU"/>
              </a:p>
            </p:txBody>
          </p:sp>
        </p:grpSp>
      </p:grpSp>
      <p:grpSp>
        <p:nvGrpSpPr>
          <p:cNvPr id="67602" name="Group 18"/>
          <p:cNvGrpSpPr>
            <a:grpSpLocks/>
          </p:cNvGrpSpPr>
          <p:nvPr/>
        </p:nvGrpSpPr>
        <p:grpSpPr bwMode="auto">
          <a:xfrm>
            <a:off x="7915275" y="4368800"/>
            <a:ext cx="742950" cy="1058863"/>
            <a:chOff x="4986" y="2752"/>
            <a:chExt cx="468" cy="667"/>
          </a:xfrm>
        </p:grpSpPr>
        <p:sp>
          <p:nvSpPr>
            <p:cNvPr id="67603"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ru-RU"/>
            </a:p>
          </p:txBody>
        </p:sp>
        <p:sp>
          <p:nvSpPr>
            <p:cNvPr id="67604"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ru-RU"/>
            </a:p>
          </p:txBody>
        </p:sp>
        <p:sp>
          <p:nvSpPr>
            <p:cNvPr id="67605"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ru-RU"/>
            </a:p>
          </p:txBody>
        </p:sp>
        <p:grpSp>
          <p:nvGrpSpPr>
            <p:cNvPr id="67606" name="Group 22"/>
            <p:cNvGrpSpPr>
              <a:grpSpLocks/>
            </p:cNvGrpSpPr>
            <p:nvPr userDrawn="1"/>
          </p:nvGrpSpPr>
          <p:grpSpPr bwMode="auto">
            <a:xfrm>
              <a:off x="4986" y="2752"/>
              <a:ext cx="468" cy="667"/>
              <a:chOff x="4986" y="2752"/>
              <a:chExt cx="468" cy="667"/>
            </a:xfrm>
          </p:grpSpPr>
          <p:sp>
            <p:nvSpPr>
              <p:cNvPr id="67607"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ru-RU"/>
              </a:p>
            </p:txBody>
          </p:sp>
          <p:sp>
            <p:nvSpPr>
              <p:cNvPr id="67608"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ru-RU"/>
              </a:p>
            </p:txBody>
          </p:sp>
          <p:sp>
            <p:nvSpPr>
              <p:cNvPr id="67609"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ru-RU"/>
              </a:p>
            </p:txBody>
          </p:sp>
          <p:sp>
            <p:nvSpPr>
              <p:cNvPr id="67610"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ru-RU"/>
              </a:p>
            </p:txBody>
          </p:sp>
          <p:sp>
            <p:nvSpPr>
              <p:cNvPr id="67611"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ru-RU"/>
              </a:p>
            </p:txBody>
          </p:sp>
        </p:grpSp>
      </p:grpSp>
      <p:sp>
        <p:nvSpPr>
          <p:cNvPr id="67612"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ru-RU"/>
          </a:p>
        </p:txBody>
      </p:sp>
      <p:sp>
        <p:nvSpPr>
          <p:cNvPr id="67613"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fld id="{9554D142-62C1-45A7-8622-133FB2A26C72}" type="datetimeFigureOut">
              <a:rPr lang="ru-RU"/>
              <a:pPr/>
              <a:t>03.11.2024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B28887E-0C0E-4298-A45C-4AF93819C8A7}"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fld id="{5C5BFAB0-3960-46F8-9D76-D3BA27B29FD6}" type="datetimeFigureOut">
              <a:rPr lang="ru-RU"/>
              <a:pPr/>
              <a:t>03.11.2024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2AB131A-0C5F-4533-B3C6-3F0AE76D5A94}"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fld id="{4C496A6A-BBA1-4D90-AAF4-1F407C2785E2}" type="datetimeFigureOut">
              <a:rPr lang="ru-RU"/>
              <a:pPr/>
              <a:t>03.11.2024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EB43C90-5B88-40E9-B959-7B767F16F95E}"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fld id="{E01FFBB8-CF62-468B-8673-3A9D6C53BCF1}" type="datetimeFigureOut">
              <a:rPr lang="ru-RU"/>
              <a:pPr/>
              <a:t>03.11.2024</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6A43F2C-103B-481E-87BB-26C6D7A5537A}"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fld id="{740F5C26-3E22-4563-AC33-16EEA44CB90A}" type="datetimeFigureOut">
              <a:rPr lang="ru-RU"/>
              <a:pPr/>
              <a:t>03.11.2024</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B91D51D-CAC4-4FD2-9157-8A331D344488}"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CF56502A-C640-41ED-80F6-4495B13E290A}" type="datetimeFigureOut">
              <a:rPr lang="ru-RU"/>
              <a:pPr/>
              <a:t>03.11.2024</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C4F01618-811E-4A11-B281-DE9426414FBF}"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fld id="{201A7AC8-27DF-4637-98AA-626A65BEE55D}" type="datetimeFigureOut">
              <a:rPr lang="ru-RU"/>
              <a:pPr/>
              <a:t>03.11.2024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DADE140-39D6-4E4B-B188-C0086E2ECB5F}"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fld id="{966A53A0-D940-4305-9350-410FCCD9936F}" type="datetimeFigureOut">
              <a:rPr lang="ru-RU"/>
              <a:pPr/>
              <a:t>03.11.2024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DB275DB-82CD-4A79-A756-6E961865CF9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54A32A79-9ED9-4D0C-8CB2-0EEAA30822EC}" type="datetimeFigureOut">
              <a:rPr lang="ru-RU"/>
              <a:pPr>
                <a:defRPr/>
              </a:pPr>
              <a:t>03.11.2024</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7507D267-8390-492B-85B8-5B9FEFEBC7B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fld id="{7085C069-F4A9-4ADE-98C0-455CE9CD5546}" type="datetimeFigureOut">
              <a:rPr lang="ru-RU"/>
              <a:pPr/>
              <a:t>03.11.2024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6801BD0-BE90-4E50-BEA4-453CBF58DC63}"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fld id="{98ECA5FA-7196-432C-9450-4DDD7BEE655E}" type="datetimeFigureOut">
              <a:rPr lang="ru-RU"/>
              <a:pPr/>
              <a:t>03.11.2024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554DBF3-E470-4B9E-B642-4F471B2C26F2}"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A1EE2153-F19E-483C-86E4-C3C83A641552}" type="datetimeFigureOut">
              <a:rPr lang="ru-RU"/>
              <a:pPr>
                <a:defRPr/>
              </a:pPr>
              <a:t>03.11.2024</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C71D57ED-A6F5-4BC6-B437-65B55DF1A8A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300618C2-1D57-4A35-86A1-1A99230870F6}" type="datetimeFigureOut">
              <a:rPr lang="ru-RU"/>
              <a:pPr>
                <a:defRPr/>
              </a:pPr>
              <a:t>03.11.2024</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B91B7B9F-DB6B-4AE3-B595-40F1A9329EA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53E7F5B7-6B96-4D3B-BA91-B007D117AFEB}" type="datetimeFigureOut">
              <a:rPr lang="ru-RU"/>
              <a:pPr>
                <a:defRPr/>
              </a:pPr>
              <a:t>03.11.2024</a:t>
            </a:fld>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2ECFDF42-9B5E-4EAB-AC21-700A2D4E609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3E0CF363-7AD9-4463-9305-899756D1C81B}" type="datetimeFigureOut">
              <a:rPr lang="ru-RU"/>
              <a:pPr>
                <a:defRPr/>
              </a:pPr>
              <a:t>03.11.2024</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B310A6FB-6B6B-49F5-AF98-CEF789FCCC0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D2EEB6ED-1E96-41E6-854D-E9608676376E}" type="datetimeFigureOut">
              <a:rPr lang="ru-RU"/>
              <a:pPr>
                <a:defRPr/>
              </a:pPr>
              <a:t>03.11.2024</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8E31483-5C0E-4D83-86B3-DA70F69EFE8B}"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schemeClr val="tx1"/>
                </a:solidFill>
              </a:defRPr>
            </a:lvl1pPr>
            <a:extLst/>
          </a:lstStyle>
          <a:p>
            <a:pPr>
              <a:defRPr/>
            </a:pPr>
            <a:fld id="{FA3CFFC9-B1D0-4974-932D-A33E610FD651}" type="datetimeFigureOut">
              <a:rPr lang="ru-RU"/>
              <a:pPr>
                <a:defRPr/>
              </a:pPr>
              <a:t>03.11.2024</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schemeClr val="tx1"/>
                </a:solidFill>
              </a:defRPr>
            </a:lvl1pPr>
            <a:extLst/>
          </a:lstStyle>
          <a:p>
            <a:pPr>
              <a:defRPr/>
            </a:pPr>
            <a:fld id="{C40383AE-4F74-4119-8883-C7F6C347D7B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9618289-0EE1-43D4-96EE-C2C116326019}" type="datetimeFigureOut">
              <a:rPr lang="ru-RU"/>
              <a:pPr>
                <a:defRPr/>
              </a:pPr>
              <a:t>03.11.2024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C659792-A9C5-4ED9-8C89-0A9C65964A8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50769F8B-A466-472E-86C3-A2CCC029330D}" type="datetimeFigureOut">
              <a:rPr lang="ru-RU"/>
              <a:pPr>
                <a:defRPr/>
              </a:pPr>
              <a:t>03.11.2024</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C4F6D9EE-E830-4F38-99BE-800F96FFA3E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0" r:id="rId1"/>
    <p:sldLayoutId id="2147483704" r:id="rId2"/>
    <p:sldLayoutId id="2147483705" r:id="rId3"/>
    <p:sldLayoutId id="2147483706" r:id="rId4"/>
    <p:sldLayoutId id="2147483707" r:id="rId5"/>
    <p:sldLayoutId id="2147483691" r:id="rId6"/>
    <p:sldLayoutId id="2147483708" r:id="rId7"/>
    <p:sldLayoutId id="2147483709" r:id="rId8"/>
    <p:sldLayoutId id="2147483692" r:id="rId9"/>
    <p:sldLayoutId id="2147483693" r:id="rId10"/>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ru-RU"/>
          </a:p>
        </p:txBody>
      </p:sp>
      <p:sp>
        <p:nvSpPr>
          <p:cNvPr id="66563"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66564"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656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fld id="{EB99DD3B-B677-47D1-AFA3-C699DBC32078}" type="datetimeFigureOut">
              <a:rPr lang="ru-RU"/>
              <a:pPr/>
              <a:t>03.11.2024</a:t>
            </a:fld>
            <a:endParaRPr lang="ru-RU"/>
          </a:p>
        </p:txBody>
      </p:sp>
      <p:sp>
        <p:nvSpPr>
          <p:cNvPr id="6656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p>
        </p:txBody>
      </p:sp>
      <p:sp>
        <p:nvSpPr>
          <p:cNvPr id="6656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8B8DC895-2192-43E9-99EF-9DAC552525A8}" type="slidenum">
              <a:rPr lang="ru-RU"/>
              <a:pPr/>
              <a:t>‹#›</a:t>
            </a:fld>
            <a:endParaRPr lang="ru-RU"/>
          </a:p>
        </p:txBody>
      </p:sp>
      <p:sp>
        <p:nvSpPr>
          <p:cNvPr id="6656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ru-RU"/>
          </a:p>
        </p:txBody>
      </p:sp>
      <p:sp>
        <p:nvSpPr>
          <p:cNvPr id="6656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ru-RU"/>
          </a:p>
        </p:txBody>
      </p:sp>
      <p:grpSp>
        <p:nvGrpSpPr>
          <p:cNvPr id="66570" name="Group 10"/>
          <p:cNvGrpSpPr>
            <a:grpSpLocks/>
          </p:cNvGrpSpPr>
          <p:nvPr/>
        </p:nvGrpSpPr>
        <p:grpSpPr bwMode="auto">
          <a:xfrm>
            <a:off x="7938" y="5540375"/>
            <a:ext cx="1784350" cy="1246188"/>
            <a:chOff x="5" y="3490"/>
            <a:chExt cx="1124" cy="785"/>
          </a:xfrm>
        </p:grpSpPr>
        <p:sp>
          <p:nvSpPr>
            <p:cNvPr id="6657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ru-RU"/>
            </a:p>
          </p:txBody>
        </p:sp>
        <p:sp>
          <p:nvSpPr>
            <p:cNvPr id="6657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ru-RU"/>
            </a:p>
          </p:txBody>
        </p:sp>
        <p:sp>
          <p:nvSpPr>
            <p:cNvPr id="6657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ru-RU"/>
            </a:p>
          </p:txBody>
        </p:sp>
        <p:sp>
          <p:nvSpPr>
            <p:cNvPr id="6657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ru-RU"/>
            </a:p>
          </p:txBody>
        </p:sp>
        <p:sp>
          <p:nvSpPr>
            <p:cNvPr id="6657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ru-RU"/>
            </a:p>
          </p:txBody>
        </p:sp>
        <p:sp>
          <p:nvSpPr>
            <p:cNvPr id="6657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ru-RU"/>
            </a:p>
          </p:txBody>
        </p:sp>
        <p:sp>
          <p:nvSpPr>
            <p:cNvPr id="6657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ru-RU"/>
            </a:p>
          </p:txBody>
        </p:sp>
        <p:sp>
          <p:nvSpPr>
            <p:cNvPr id="6657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ru-RU"/>
            </a:p>
          </p:txBody>
        </p:sp>
        <p:sp>
          <p:nvSpPr>
            <p:cNvPr id="6657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ru-RU"/>
            </a:p>
          </p:txBody>
        </p:sp>
        <p:grpSp>
          <p:nvGrpSpPr>
            <p:cNvPr id="66580" name="Group 20"/>
            <p:cNvGrpSpPr>
              <a:grpSpLocks/>
            </p:cNvGrpSpPr>
            <p:nvPr userDrawn="1"/>
          </p:nvGrpSpPr>
          <p:grpSpPr bwMode="auto">
            <a:xfrm>
              <a:off x="5" y="3490"/>
              <a:ext cx="1124" cy="780"/>
              <a:chOff x="5" y="3490"/>
              <a:chExt cx="1124" cy="780"/>
            </a:xfrm>
          </p:grpSpPr>
          <p:grpSp>
            <p:nvGrpSpPr>
              <p:cNvPr id="66581" name="Group 21"/>
              <p:cNvGrpSpPr>
                <a:grpSpLocks/>
              </p:cNvGrpSpPr>
              <p:nvPr userDrawn="1"/>
            </p:nvGrpSpPr>
            <p:grpSpPr bwMode="auto">
              <a:xfrm>
                <a:off x="499" y="3562"/>
                <a:ext cx="548" cy="708"/>
                <a:chOff x="499" y="3562"/>
                <a:chExt cx="548" cy="708"/>
              </a:xfrm>
            </p:grpSpPr>
            <p:sp>
              <p:nvSpPr>
                <p:cNvPr id="6658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ru-RU"/>
                </a:p>
              </p:txBody>
            </p:sp>
            <p:sp>
              <p:nvSpPr>
                <p:cNvPr id="6658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ru-RU"/>
                </a:p>
              </p:txBody>
            </p:sp>
            <p:sp>
              <p:nvSpPr>
                <p:cNvPr id="6658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ru-RU"/>
                </a:p>
              </p:txBody>
            </p:sp>
          </p:grpSp>
          <p:sp>
            <p:nvSpPr>
              <p:cNvPr id="6658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ru-RU"/>
              </a:p>
            </p:txBody>
          </p:sp>
          <p:sp>
            <p:nvSpPr>
              <p:cNvPr id="6658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ru-RU"/>
              </a:p>
            </p:txBody>
          </p:sp>
          <p:sp>
            <p:nvSpPr>
              <p:cNvPr id="6658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ru-RU"/>
              </a:p>
            </p:txBody>
          </p:sp>
          <p:grpSp>
            <p:nvGrpSpPr>
              <p:cNvPr id="66588" name="Group 28"/>
              <p:cNvGrpSpPr>
                <a:grpSpLocks/>
              </p:cNvGrpSpPr>
              <p:nvPr userDrawn="1"/>
            </p:nvGrpSpPr>
            <p:grpSpPr bwMode="auto">
              <a:xfrm>
                <a:off x="5" y="3490"/>
                <a:ext cx="1124" cy="678"/>
                <a:chOff x="5" y="3490"/>
                <a:chExt cx="1124" cy="678"/>
              </a:xfrm>
            </p:grpSpPr>
            <p:sp>
              <p:nvSpPr>
                <p:cNvPr id="6658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ru-RU"/>
                </a:p>
              </p:txBody>
            </p:sp>
            <p:sp>
              <p:nvSpPr>
                <p:cNvPr id="6659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ru-RU"/>
                </a:p>
              </p:txBody>
            </p:sp>
            <p:sp>
              <p:nvSpPr>
                <p:cNvPr id="6659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ru-RU"/>
                </a:p>
              </p:txBody>
            </p:sp>
            <p:sp>
              <p:nvSpPr>
                <p:cNvPr id="6659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ru-RU"/>
                </a:p>
              </p:txBody>
            </p:sp>
            <p:sp>
              <p:nvSpPr>
                <p:cNvPr id="6659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ru-RU"/>
                </a:p>
              </p:txBody>
            </p:sp>
            <p:sp>
              <p:nvSpPr>
                <p:cNvPr id="6659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ru-RU"/>
                </a:p>
              </p:txBody>
            </p:sp>
            <p:sp>
              <p:nvSpPr>
                <p:cNvPr id="6659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ru-RU"/>
                </a:p>
              </p:txBody>
            </p:sp>
            <p:sp>
              <p:nvSpPr>
                <p:cNvPr id="6659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ru-RU"/>
                </a:p>
              </p:txBody>
            </p:sp>
          </p:grpSp>
        </p:grpSp>
      </p:grpSp>
      <p:grpSp>
        <p:nvGrpSpPr>
          <p:cNvPr id="66597" name="Group 37"/>
          <p:cNvGrpSpPr>
            <a:grpSpLocks/>
          </p:cNvGrpSpPr>
          <p:nvPr/>
        </p:nvGrpSpPr>
        <p:grpSpPr bwMode="auto">
          <a:xfrm>
            <a:off x="8680450" y="2116138"/>
            <a:ext cx="385763" cy="4308475"/>
            <a:chOff x="5468" y="1333"/>
            <a:chExt cx="243" cy="2714"/>
          </a:xfrm>
        </p:grpSpPr>
        <p:sp>
          <p:nvSpPr>
            <p:cNvPr id="6659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ru-RU"/>
            </a:p>
          </p:txBody>
        </p:sp>
        <p:sp>
          <p:nvSpPr>
            <p:cNvPr id="6659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ru-RU"/>
            </a:p>
          </p:txBody>
        </p:sp>
      </p:grpSp>
      <p:grpSp>
        <p:nvGrpSpPr>
          <p:cNvPr id="66600" name="Group 40"/>
          <p:cNvGrpSpPr>
            <a:grpSpLocks/>
          </p:cNvGrpSpPr>
          <p:nvPr/>
        </p:nvGrpSpPr>
        <p:grpSpPr bwMode="auto">
          <a:xfrm>
            <a:off x="7318375" y="90488"/>
            <a:ext cx="2133600" cy="1911350"/>
            <a:chOff x="4610" y="57"/>
            <a:chExt cx="1344" cy="1204"/>
          </a:xfrm>
        </p:grpSpPr>
        <p:grpSp>
          <p:nvGrpSpPr>
            <p:cNvPr id="66601" name="Group 41"/>
            <p:cNvGrpSpPr>
              <a:grpSpLocks/>
            </p:cNvGrpSpPr>
            <p:nvPr userDrawn="1"/>
          </p:nvGrpSpPr>
          <p:grpSpPr bwMode="auto">
            <a:xfrm>
              <a:off x="4610" y="57"/>
              <a:ext cx="1344" cy="1204"/>
              <a:chOff x="4610" y="57"/>
              <a:chExt cx="1344" cy="1204"/>
            </a:xfrm>
          </p:grpSpPr>
          <p:sp>
            <p:nvSpPr>
              <p:cNvPr id="6660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ru-RU"/>
              </a:p>
            </p:txBody>
          </p:sp>
          <p:grpSp>
            <p:nvGrpSpPr>
              <p:cNvPr id="66603" name="Group 43"/>
              <p:cNvGrpSpPr>
                <a:grpSpLocks/>
              </p:cNvGrpSpPr>
              <p:nvPr userDrawn="1"/>
            </p:nvGrpSpPr>
            <p:grpSpPr bwMode="auto">
              <a:xfrm>
                <a:off x="4610" y="57"/>
                <a:ext cx="1344" cy="985"/>
                <a:chOff x="4610" y="57"/>
                <a:chExt cx="1344" cy="985"/>
              </a:xfrm>
            </p:grpSpPr>
            <p:sp>
              <p:nvSpPr>
                <p:cNvPr id="6660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ru-RU"/>
                </a:p>
              </p:txBody>
            </p:sp>
            <p:sp>
              <p:nvSpPr>
                <p:cNvPr id="66605"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ru-RU"/>
                </a:p>
              </p:txBody>
            </p:sp>
            <p:sp>
              <p:nvSpPr>
                <p:cNvPr id="66606"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ru-RU"/>
                </a:p>
              </p:txBody>
            </p:sp>
            <p:sp>
              <p:nvSpPr>
                <p:cNvPr id="6660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ru-RU"/>
                </a:p>
              </p:txBody>
            </p:sp>
            <p:sp>
              <p:nvSpPr>
                <p:cNvPr id="66608"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ru-RU"/>
                </a:p>
              </p:txBody>
            </p:sp>
            <p:sp>
              <p:nvSpPr>
                <p:cNvPr id="66609"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ru-RU"/>
                </a:p>
              </p:txBody>
            </p:sp>
            <p:sp>
              <p:nvSpPr>
                <p:cNvPr id="6661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ru-RU"/>
                </a:p>
              </p:txBody>
            </p:sp>
            <p:sp>
              <p:nvSpPr>
                <p:cNvPr id="66611"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ru-RU"/>
                </a:p>
              </p:txBody>
            </p:sp>
          </p:grpSp>
        </p:grpSp>
        <p:sp>
          <p:nvSpPr>
            <p:cNvPr id="6661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ru-RU"/>
            </a:p>
          </p:txBody>
        </p:sp>
      </p:grpSp>
    </p:spTree>
  </p:cSld>
  <p:clrMap bg1="lt1" tx1="dk1" bg2="lt2" tx2="dk2" accent1="accent1" accent2="accent2" accent3="accent3" accent4="accent4" accent5="accent5" accent6="accent6" hlink="hlink" folHlink="folHlink"/>
  <p:sldLayoutIdLst>
    <p:sldLayoutId id="2147483689"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uz.wikipedia.org/wiki/Bayroq" TargetMode="External"/><Relationship Id="rId2" Type="http://schemas.openxmlformats.org/officeDocument/2006/relationships/hyperlink" Target="https://uz.wikipedia.org/wiki/O%CA%BBzbekiston" TargetMode="External"/><Relationship Id="rId1" Type="http://schemas.openxmlformats.org/officeDocument/2006/relationships/slideLayout" Target="../slideLayouts/slideLayout1.xml"/><Relationship Id="rId5" Type="http://schemas.openxmlformats.org/officeDocument/2006/relationships/hyperlink" Target="https://uz.wikipedia.org/wiki/Madhiya" TargetMode="External"/><Relationship Id="rId4" Type="http://schemas.openxmlformats.org/officeDocument/2006/relationships/hyperlink" Target="https://uz.wikipedia.org/wiki/Gerb"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z.wikipedia.org/wiki/To%CA%BBg%CA%BBri_to%CA%BBrtburchak"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uz.wikipedia.org/w/index.php?title=Yashil&amp;action=edit&amp;redlink=1" TargetMode="External"/><Relationship Id="rId4" Type="http://schemas.openxmlformats.org/officeDocument/2006/relationships/hyperlink" Target="https://uz.wikipedia.org/w/index.php?title=Havorang&amp;action=edit&amp;redlink=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uz.wikipedia.org/wiki/Oy" TargetMode="External"/><Relationship Id="rId3" Type="http://schemas.openxmlformats.org/officeDocument/2006/relationships/hyperlink" Target="https://uz.wikipedia.org/w/index.php?title=Oliy_kengashning&amp;action=edit&amp;redlink=1" TargetMode="External"/><Relationship Id="rId7" Type="http://schemas.openxmlformats.org/officeDocument/2006/relationships/hyperlink" Target="https://uz.wikipedia.org/w/index.php?title=Yuduz&amp;action=edit&amp;redlink=1"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uz.wikipedia.org/wiki/Bug%CA%BBdoy" TargetMode="External"/><Relationship Id="rId11" Type="http://schemas.openxmlformats.org/officeDocument/2006/relationships/hyperlink" Target="https://uz.wikipedia.org/wiki/O%CA%BBzbekiston" TargetMode="External"/><Relationship Id="rId5" Type="http://schemas.openxmlformats.org/officeDocument/2006/relationships/hyperlink" Target="https://uz.wikipedia.org/wiki/Paxta" TargetMode="External"/><Relationship Id="rId10" Type="http://schemas.openxmlformats.org/officeDocument/2006/relationships/hyperlink" Target="https://uz.wikipedia.org/w/index.php?title=Humo_qushi&amp;action=edit&amp;redlink=1" TargetMode="External"/><Relationship Id="rId4" Type="http://schemas.openxmlformats.org/officeDocument/2006/relationships/hyperlink" Target="https://uz.wikipedia.org/wiki/Quyosh" TargetMode="External"/><Relationship Id="rId9" Type="http://schemas.openxmlformats.org/officeDocument/2006/relationships/hyperlink" Target="https://uz.wikipedia.org/wiki/Yulduz"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z.wikipedia.org/wiki/Abdulla_Oripov" TargetMode="External"/><Relationship Id="rId2" Type="http://schemas.openxmlformats.org/officeDocument/2006/relationships/hyperlink" Target="https://uz.wikipedia.org/wiki/Xalq" TargetMode="External"/><Relationship Id="rId1" Type="http://schemas.openxmlformats.org/officeDocument/2006/relationships/slideLayout" Target="../slideLayouts/slideLayout1.xml"/><Relationship Id="rId4" Type="http://schemas.openxmlformats.org/officeDocument/2006/relationships/hyperlink" Target="https://uz.wikipedia.org/wiki/Mutal_Burhon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2706793" y="1848557"/>
            <a:ext cx="5389414" cy="1576551"/>
          </a:xfrm>
          <a:noFill/>
          <a:ln/>
        </p:spPr>
        <p:txBody>
          <a:bodyPr>
            <a:normAutofit/>
            <a:scene3d>
              <a:camera prst="orthographicFront"/>
              <a:lightRig rig="soft" dir="t"/>
            </a:scene3d>
            <a:sp3d prstMaterial="softEdge">
              <a:bevelT w="25400" h="25400"/>
            </a:sp3d>
          </a:bodyPr>
          <a:lstStyle/>
          <a:p>
            <a:pPr fontAlgn="auto">
              <a:spcAft>
                <a:spcPts val="0"/>
              </a:spcAft>
              <a:defRPr/>
            </a:pPr>
            <a:r>
              <a:rPr lang="en-US" sz="4800" b="1" kern="1200" dirty="0" err="1">
                <a:solidFill>
                  <a:schemeClr val="tx2"/>
                </a:solidFill>
                <a:effectLst>
                  <a:outerShdw blurRad="31750" dist="25400" dir="5400000" algn="tl" rotWithShape="0">
                    <a:srgbClr val="000000">
                      <a:alpha val="25000"/>
                    </a:srgbClr>
                  </a:outerShdw>
                </a:effectLst>
                <a:latin typeface="+mj-lt"/>
                <a:ea typeface="+mj-ea"/>
                <a:cs typeface="+mj-cs"/>
              </a:rPr>
              <a:t>Ramzlar</a:t>
            </a:r>
            <a:r>
              <a:rPr lang="en-US" sz="4800" b="1" kern="1200" dirty="0">
                <a:solidFill>
                  <a:schemeClr val="tx2"/>
                </a:solidFill>
                <a:effectLst>
                  <a:outerShdw blurRad="31750" dist="25400" dir="5400000" algn="tl" rotWithShape="0">
                    <a:srgbClr val="000000">
                      <a:alpha val="25000"/>
                    </a:srgbClr>
                  </a:outerShdw>
                </a:effectLst>
                <a:latin typeface="+mj-lt"/>
                <a:ea typeface="+mj-ea"/>
                <a:cs typeface="+mj-cs"/>
              </a:rPr>
              <a:t/>
            </a:r>
            <a:br>
              <a:rPr lang="en-US" sz="4800" b="1" kern="1200" dirty="0">
                <a:solidFill>
                  <a:schemeClr val="tx2"/>
                </a:solidFill>
                <a:effectLst>
                  <a:outerShdw blurRad="31750" dist="25400" dir="5400000" algn="tl" rotWithShape="0">
                    <a:srgbClr val="000000">
                      <a:alpha val="25000"/>
                    </a:srgbClr>
                  </a:outerShdw>
                </a:effectLst>
                <a:latin typeface="+mj-lt"/>
                <a:ea typeface="+mj-ea"/>
                <a:cs typeface="+mj-cs"/>
              </a:rPr>
            </a:br>
            <a:endParaRPr lang="ru-RU" sz="48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13316" name="Рисунок 3" descr="Описание: Описание: https://encrypted-tbn1.gstatic.com/images?q=tbn:ANd9GcQPQGfrsWINGLMafk5DqFd0N_83meWeKMR28H-Z_Is0UbazjBHO"/>
          <p:cNvPicPr>
            <a:picLocks noChangeAspect="1" noChangeArrowheads="1"/>
          </p:cNvPicPr>
          <p:nvPr/>
        </p:nvPicPr>
        <p:blipFill>
          <a:blip r:embed="rId2"/>
          <a:srcRect/>
          <a:stretch>
            <a:fillRect/>
          </a:stretch>
        </p:blipFill>
        <p:spPr bwMode="auto">
          <a:xfrm>
            <a:off x="0" y="188913"/>
            <a:ext cx="4284663" cy="3989387"/>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457200" y="1481138"/>
            <a:ext cx="8229600" cy="1947862"/>
          </a:xfrm>
        </p:spPr>
        <p:txBody>
          <a:bodyPr/>
          <a:lstStyle/>
          <a:p>
            <a:r>
              <a:rPr lang="en-US" smtClean="0"/>
              <a:t>O’zbekiston Respublikasi davlat ramzlaridan farqli o’laroq davlat harbiy ramzlari ham mavjud. Quyidagi ramzlar bilan harbiy sohadagi har bir bo’lim ifodalangan:</a:t>
            </a:r>
            <a:endParaRPr lang="ru-RU" smtClean="0"/>
          </a:p>
        </p:txBody>
      </p:sp>
      <p:sp>
        <p:nvSpPr>
          <p:cNvPr id="2" name="Заголовок 1"/>
          <p:cNvSpPr>
            <a:spLocks noGrp="1"/>
          </p:cNvSpPr>
          <p:nvPr>
            <p:ph type="title"/>
          </p:nvPr>
        </p:nvSpPr>
        <p:spPr/>
        <p:txBody>
          <a:bodyPr>
            <a:normAutofit fontScale="90000"/>
          </a:bodyPr>
          <a:lstStyle/>
          <a:p>
            <a:pPr algn="ctr" fontAlgn="auto">
              <a:spcAft>
                <a:spcPts val="0"/>
              </a:spcAft>
              <a:defRPr/>
            </a:pPr>
            <a:r>
              <a:rPr lang="en-US" dirty="0" err="1" smtClean="0"/>
              <a:t>O’zbekiston</a:t>
            </a:r>
            <a:r>
              <a:rPr lang="en-US" dirty="0" smtClean="0"/>
              <a:t> </a:t>
            </a:r>
            <a:r>
              <a:rPr lang="en-US" dirty="0" err="1" smtClean="0"/>
              <a:t>Respublikasi</a:t>
            </a:r>
            <a:r>
              <a:rPr lang="en-US" dirty="0" smtClean="0"/>
              <a:t> </a:t>
            </a:r>
            <a:r>
              <a:rPr lang="en-US" dirty="0" err="1" smtClean="0"/>
              <a:t>harbiy</a:t>
            </a:r>
            <a:r>
              <a:rPr lang="en-US" dirty="0" smtClean="0"/>
              <a:t> </a:t>
            </a:r>
            <a:r>
              <a:rPr lang="en-US" dirty="0" err="1" smtClean="0"/>
              <a:t>ramzlari</a:t>
            </a:r>
            <a:endParaRPr lang="ru-RU" dirty="0"/>
          </a:p>
        </p:txBody>
      </p:sp>
      <p:pic>
        <p:nvPicPr>
          <p:cNvPr id="21507" name="Picture 1" descr="C:\Users\ADMIN\Downloads\Compressed\image (1).jpg"/>
          <p:cNvPicPr>
            <a:picLocks noChangeAspect="1" noChangeArrowheads="1"/>
          </p:cNvPicPr>
          <p:nvPr/>
        </p:nvPicPr>
        <p:blipFill>
          <a:blip r:embed="rId2"/>
          <a:srcRect/>
          <a:stretch>
            <a:fillRect/>
          </a:stretch>
        </p:blipFill>
        <p:spPr bwMode="auto">
          <a:xfrm>
            <a:off x="739775" y="4062413"/>
            <a:ext cx="1619250" cy="2001837"/>
          </a:xfrm>
          <a:prstGeom prst="rect">
            <a:avLst/>
          </a:prstGeom>
          <a:noFill/>
          <a:ln w="9525">
            <a:noFill/>
            <a:miter lim="800000"/>
            <a:headEnd/>
            <a:tailEnd/>
          </a:ln>
        </p:spPr>
      </p:pic>
      <p:pic>
        <p:nvPicPr>
          <p:cNvPr id="21508" name="Picture 2" descr="C:\Users\ADMIN\Downloads\Compressed\image (2).jpg"/>
          <p:cNvPicPr>
            <a:picLocks noChangeAspect="1" noChangeArrowheads="1"/>
          </p:cNvPicPr>
          <p:nvPr/>
        </p:nvPicPr>
        <p:blipFill>
          <a:blip r:embed="rId3"/>
          <a:srcRect/>
          <a:stretch>
            <a:fillRect/>
          </a:stretch>
        </p:blipFill>
        <p:spPr bwMode="auto">
          <a:xfrm>
            <a:off x="3030538" y="4124325"/>
            <a:ext cx="1619250" cy="1916113"/>
          </a:xfrm>
          <a:prstGeom prst="rect">
            <a:avLst/>
          </a:prstGeom>
          <a:noFill/>
          <a:ln w="9525">
            <a:noFill/>
            <a:miter lim="800000"/>
            <a:headEnd/>
            <a:tailEnd/>
          </a:ln>
        </p:spPr>
      </p:pic>
      <p:pic>
        <p:nvPicPr>
          <p:cNvPr id="21509" name="Picture 3" descr="C:\Users\ADMIN\Downloads\Compressed\image (3).jpg"/>
          <p:cNvPicPr>
            <a:picLocks noChangeAspect="1" noChangeArrowheads="1"/>
          </p:cNvPicPr>
          <p:nvPr/>
        </p:nvPicPr>
        <p:blipFill>
          <a:blip r:embed="rId4"/>
          <a:srcRect/>
          <a:stretch>
            <a:fillRect/>
          </a:stretch>
        </p:blipFill>
        <p:spPr bwMode="auto">
          <a:xfrm>
            <a:off x="4859338" y="3719513"/>
            <a:ext cx="1619250" cy="1957387"/>
          </a:xfrm>
          <a:prstGeom prst="rect">
            <a:avLst/>
          </a:prstGeom>
          <a:noFill/>
          <a:ln w="9525">
            <a:noFill/>
            <a:miter lim="800000"/>
            <a:headEnd/>
            <a:tailEnd/>
          </a:ln>
        </p:spPr>
      </p:pic>
      <p:pic>
        <p:nvPicPr>
          <p:cNvPr id="21510" name="Picture 4" descr="C:\Users\ADMIN\Downloads\Compressed\image (8).jpg"/>
          <p:cNvPicPr>
            <a:picLocks noChangeAspect="1" noChangeArrowheads="1"/>
          </p:cNvPicPr>
          <p:nvPr/>
        </p:nvPicPr>
        <p:blipFill>
          <a:blip r:embed="rId5"/>
          <a:srcRect/>
          <a:stretch>
            <a:fillRect/>
          </a:stretch>
        </p:blipFill>
        <p:spPr bwMode="auto">
          <a:xfrm>
            <a:off x="6924675" y="3762375"/>
            <a:ext cx="1223963" cy="14065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DMIN\Downloads\Compressed\image (4).jpg"/>
          <p:cNvPicPr>
            <a:picLocks noChangeAspect="1" noChangeArrowheads="1"/>
          </p:cNvPicPr>
          <p:nvPr/>
        </p:nvPicPr>
        <p:blipFill>
          <a:blip r:embed="rId2"/>
          <a:srcRect/>
          <a:stretch>
            <a:fillRect/>
          </a:stretch>
        </p:blipFill>
        <p:spPr bwMode="auto">
          <a:xfrm>
            <a:off x="2643174" y="71414"/>
            <a:ext cx="2339405" cy="2357454"/>
          </a:xfrm>
          <a:prstGeom prst="rect">
            <a:avLst/>
          </a:prstGeom>
          <a:ln>
            <a:noFill/>
          </a:ln>
          <a:effectLst>
            <a:softEdge rad="112500"/>
          </a:effectLst>
        </p:spPr>
      </p:pic>
      <p:pic>
        <p:nvPicPr>
          <p:cNvPr id="30723" name="Picture 3" descr="C:\Users\ADMIN\Downloads\Compressed\image (5).jpg"/>
          <p:cNvPicPr>
            <a:picLocks noChangeAspect="1" noChangeArrowheads="1"/>
          </p:cNvPicPr>
          <p:nvPr/>
        </p:nvPicPr>
        <p:blipFill>
          <a:blip r:embed="rId3"/>
          <a:srcRect/>
          <a:stretch>
            <a:fillRect/>
          </a:stretch>
        </p:blipFill>
        <p:spPr bwMode="auto">
          <a:xfrm>
            <a:off x="5329254" y="2500306"/>
            <a:ext cx="1600200" cy="2152650"/>
          </a:xfrm>
          <a:prstGeom prst="rect">
            <a:avLst/>
          </a:prstGeom>
          <a:ln>
            <a:noFill/>
          </a:ln>
          <a:effectLst>
            <a:softEdge rad="112500"/>
          </a:effectLst>
        </p:spPr>
      </p:pic>
      <p:pic>
        <p:nvPicPr>
          <p:cNvPr id="30724" name="Picture 4" descr="C:\Users\ADMIN\Downloads\Compressed\image (6).jpg"/>
          <p:cNvPicPr>
            <a:picLocks noChangeAspect="1" noChangeArrowheads="1"/>
          </p:cNvPicPr>
          <p:nvPr/>
        </p:nvPicPr>
        <p:blipFill>
          <a:blip r:embed="rId4"/>
          <a:srcRect/>
          <a:stretch>
            <a:fillRect/>
          </a:stretch>
        </p:blipFill>
        <p:spPr bwMode="auto">
          <a:xfrm>
            <a:off x="5143504" y="142852"/>
            <a:ext cx="1785950" cy="2207924"/>
          </a:xfrm>
          <a:prstGeom prst="rect">
            <a:avLst/>
          </a:prstGeom>
          <a:ln>
            <a:noFill/>
          </a:ln>
          <a:effectLst>
            <a:softEdge rad="112500"/>
          </a:effectLst>
        </p:spPr>
      </p:pic>
      <p:pic>
        <p:nvPicPr>
          <p:cNvPr id="30725" name="Picture 5" descr="C:\Users\ADMIN\Downloads\Compressed\image (7).jpg"/>
          <p:cNvPicPr>
            <a:picLocks noChangeAspect="1" noChangeArrowheads="1"/>
          </p:cNvPicPr>
          <p:nvPr/>
        </p:nvPicPr>
        <p:blipFill>
          <a:blip r:embed="rId5"/>
          <a:srcRect/>
          <a:stretch>
            <a:fillRect/>
          </a:stretch>
        </p:blipFill>
        <p:spPr bwMode="auto">
          <a:xfrm>
            <a:off x="428596" y="4895850"/>
            <a:ext cx="1619250" cy="1962150"/>
          </a:xfrm>
          <a:prstGeom prst="rect">
            <a:avLst/>
          </a:prstGeom>
          <a:ln>
            <a:noFill/>
          </a:ln>
          <a:effectLst>
            <a:softEdge rad="112500"/>
          </a:effectLst>
        </p:spPr>
      </p:pic>
      <p:pic>
        <p:nvPicPr>
          <p:cNvPr id="30726" name="Picture 6" descr="C:\Users\ADMIN\Downloads\Compressed\image (9).jpg"/>
          <p:cNvPicPr>
            <a:picLocks noChangeAspect="1" noChangeArrowheads="1"/>
          </p:cNvPicPr>
          <p:nvPr/>
        </p:nvPicPr>
        <p:blipFill>
          <a:blip r:embed="rId6"/>
          <a:srcRect/>
          <a:stretch>
            <a:fillRect/>
          </a:stretch>
        </p:blipFill>
        <p:spPr bwMode="auto">
          <a:xfrm>
            <a:off x="7072330" y="-24"/>
            <a:ext cx="1843610" cy="2500329"/>
          </a:xfrm>
          <a:prstGeom prst="rect">
            <a:avLst/>
          </a:prstGeom>
          <a:ln>
            <a:noFill/>
          </a:ln>
          <a:effectLst>
            <a:softEdge rad="112500"/>
          </a:effectLst>
        </p:spPr>
      </p:pic>
      <p:pic>
        <p:nvPicPr>
          <p:cNvPr id="30727" name="Picture 7" descr="C:\Users\ADMIN\Downloads\Compressed\image (10).jpg"/>
          <p:cNvPicPr>
            <a:picLocks noChangeAspect="1" noChangeArrowheads="1"/>
          </p:cNvPicPr>
          <p:nvPr/>
        </p:nvPicPr>
        <p:blipFill>
          <a:blip r:embed="rId7"/>
          <a:srcRect/>
          <a:stretch>
            <a:fillRect/>
          </a:stretch>
        </p:blipFill>
        <p:spPr bwMode="auto">
          <a:xfrm>
            <a:off x="2928926" y="2428868"/>
            <a:ext cx="2143140" cy="2644756"/>
          </a:xfrm>
          <a:prstGeom prst="rect">
            <a:avLst/>
          </a:prstGeom>
          <a:ln>
            <a:noFill/>
          </a:ln>
          <a:effectLst>
            <a:softEdge rad="112500"/>
          </a:effectLst>
        </p:spPr>
      </p:pic>
      <p:pic>
        <p:nvPicPr>
          <p:cNvPr id="30728" name="Picture 8" descr="C:\Users\ADMIN\Downloads\Compressed\image (11).jpg"/>
          <p:cNvPicPr>
            <a:picLocks noChangeAspect="1" noChangeArrowheads="1"/>
          </p:cNvPicPr>
          <p:nvPr/>
        </p:nvPicPr>
        <p:blipFill>
          <a:blip r:embed="rId8"/>
          <a:srcRect/>
          <a:stretch>
            <a:fillRect/>
          </a:stretch>
        </p:blipFill>
        <p:spPr bwMode="auto">
          <a:xfrm>
            <a:off x="142844" y="-24"/>
            <a:ext cx="2438400" cy="2457450"/>
          </a:xfrm>
          <a:prstGeom prst="rect">
            <a:avLst/>
          </a:prstGeom>
          <a:ln>
            <a:noFill/>
          </a:ln>
          <a:effectLst>
            <a:softEdge rad="112500"/>
          </a:effectLst>
        </p:spPr>
      </p:pic>
      <p:pic>
        <p:nvPicPr>
          <p:cNvPr id="30729" name="Picture 9" descr="C:\Users\ADMIN\Downloads\Compressed\image (12).jpg"/>
          <p:cNvPicPr>
            <a:picLocks noChangeAspect="1" noChangeArrowheads="1"/>
          </p:cNvPicPr>
          <p:nvPr/>
        </p:nvPicPr>
        <p:blipFill>
          <a:blip r:embed="rId9"/>
          <a:srcRect/>
          <a:stretch>
            <a:fillRect/>
          </a:stretch>
        </p:blipFill>
        <p:spPr bwMode="auto">
          <a:xfrm>
            <a:off x="5286380" y="4664099"/>
            <a:ext cx="1733550" cy="2193925"/>
          </a:xfrm>
          <a:prstGeom prst="rect">
            <a:avLst/>
          </a:prstGeom>
          <a:ln>
            <a:noFill/>
          </a:ln>
          <a:effectLst>
            <a:softEdge rad="112500"/>
          </a:effectLst>
        </p:spPr>
      </p:pic>
      <p:pic>
        <p:nvPicPr>
          <p:cNvPr id="30730" name="Picture 10" descr="C:\Users\ADMIN\Downloads\Compressed\image.jpg"/>
          <p:cNvPicPr>
            <a:picLocks noChangeAspect="1" noChangeArrowheads="1"/>
          </p:cNvPicPr>
          <p:nvPr/>
        </p:nvPicPr>
        <p:blipFill>
          <a:blip r:embed="rId10"/>
          <a:srcRect/>
          <a:stretch>
            <a:fillRect/>
          </a:stretch>
        </p:blipFill>
        <p:spPr bwMode="auto">
          <a:xfrm>
            <a:off x="6961872" y="2428868"/>
            <a:ext cx="2039284" cy="2428892"/>
          </a:xfrm>
          <a:prstGeom prst="rect">
            <a:avLst/>
          </a:prstGeom>
          <a:ln>
            <a:noFill/>
          </a:ln>
          <a:effectLst>
            <a:softEdge rad="112500"/>
          </a:effectLst>
        </p:spPr>
      </p:pic>
      <p:pic>
        <p:nvPicPr>
          <p:cNvPr id="30731" name="Picture 11" descr="C:\Users\ADMIN\Downloads\Compressed\image (13).jpg"/>
          <p:cNvPicPr>
            <a:picLocks noChangeAspect="1" noChangeArrowheads="1"/>
          </p:cNvPicPr>
          <p:nvPr/>
        </p:nvPicPr>
        <p:blipFill>
          <a:blip r:embed="rId11"/>
          <a:srcRect/>
          <a:stretch>
            <a:fillRect/>
          </a:stretch>
        </p:blipFill>
        <p:spPr bwMode="auto">
          <a:xfrm>
            <a:off x="214282" y="2500306"/>
            <a:ext cx="2438401" cy="243205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pPr marL="365760" indent="-256032" fontAlgn="auto">
              <a:spcAft>
                <a:spcPts val="0"/>
              </a:spcAft>
              <a:buFont typeface="Wingdings 3"/>
              <a:buChar char=""/>
              <a:defRPr/>
            </a:pPr>
            <a:r>
              <a:rPr lang="en-US" dirty="0" smtClean="0"/>
              <a:t>Ota-</a:t>
            </a:r>
            <a:r>
              <a:rPr lang="en-US" dirty="0" err="1" smtClean="0"/>
              <a:t>bobolarimiz</a:t>
            </a:r>
            <a:r>
              <a:rPr lang="en-US" dirty="0" smtClean="0"/>
              <a:t> </a:t>
            </a:r>
            <a:r>
              <a:rPr lang="en-US" dirty="0" err="1" smtClean="0"/>
              <a:t>aqlli</a:t>
            </a:r>
            <a:r>
              <a:rPr lang="en-US" dirty="0" smtClean="0"/>
              <a:t> </a:t>
            </a:r>
            <a:r>
              <a:rPr lang="en-US" dirty="0" err="1" smtClean="0"/>
              <a:t>odamlar</a:t>
            </a:r>
            <a:r>
              <a:rPr lang="en-US" dirty="0" smtClean="0"/>
              <a:t> </a:t>
            </a:r>
            <a:r>
              <a:rPr lang="en-US" dirty="0" err="1" smtClean="0"/>
              <a:t>edi</a:t>
            </a:r>
            <a:r>
              <a:rPr lang="en-US" dirty="0" smtClean="0"/>
              <a:t>. </a:t>
            </a:r>
            <a:r>
              <a:rPr lang="en-US" dirty="0" err="1" smtClean="0"/>
              <a:t>Ular</a:t>
            </a:r>
            <a:r>
              <a:rPr lang="en-US" dirty="0" smtClean="0"/>
              <a:t> </a:t>
            </a:r>
            <a:r>
              <a:rPr lang="en-US" dirty="0" err="1" smtClean="0"/>
              <a:t>tabiatning</a:t>
            </a:r>
            <a:r>
              <a:rPr lang="en-US" dirty="0" smtClean="0"/>
              <a:t> </a:t>
            </a:r>
            <a:r>
              <a:rPr lang="en-US" dirty="0" err="1" smtClean="0"/>
              <a:t>sirli</a:t>
            </a:r>
            <a:r>
              <a:rPr lang="en-US" dirty="0" smtClean="0"/>
              <a:t> </a:t>
            </a:r>
            <a:r>
              <a:rPr lang="en-US" dirty="0" err="1" smtClean="0"/>
              <a:t>kuchlar</a:t>
            </a:r>
            <a:r>
              <a:rPr lang="en-US" dirty="0" smtClean="0"/>
              <a:t>, </a:t>
            </a:r>
            <a:r>
              <a:rPr lang="en-US" dirty="0" err="1" smtClean="0"/>
              <a:t>albatta</a:t>
            </a:r>
            <a:r>
              <a:rPr lang="en-US" dirty="0" smtClean="0"/>
              <a:t>, </a:t>
            </a:r>
            <a:r>
              <a:rPr lang="en-US" dirty="0" err="1" smtClean="0"/>
              <a:t>oddiy</a:t>
            </a:r>
            <a:r>
              <a:rPr lang="en-US" dirty="0" smtClean="0"/>
              <a:t> </a:t>
            </a:r>
            <a:r>
              <a:rPr lang="en-US" dirty="0" err="1" smtClean="0"/>
              <a:t>bir</a:t>
            </a:r>
            <a:r>
              <a:rPr lang="en-US" dirty="0" smtClean="0"/>
              <a:t> </a:t>
            </a:r>
            <a:r>
              <a:rPr lang="en-US" dirty="0" err="1" smtClean="0"/>
              <a:t>inson</a:t>
            </a:r>
            <a:r>
              <a:rPr lang="en-US" dirty="0" smtClean="0"/>
              <a:t> </a:t>
            </a:r>
            <a:r>
              <a:rPr lang="en-US" dirty="0" err="1" smtClean="0"/>
              <a:t>hayotini</a:t>
            </a:r>
            <a:r>
              <a:rPr lang="en-US" dirty="0" smtClean="0"/>
              <a:t> </a:t>
            </a:r>
            <a:r>
              <a:rPr lang="en-US" dirty="0" err="1" smtClean="0"/>
              <a:t>ta`sir</a:t>
            </a:r>
            <a:r>
              <a:rPr lang="en-US" dirty="0" smtClean="0"/>
              <a:t> </a:t>
            </a:r>
            <a:r>
              <a:rPr lang="en-US" dirty="0" err="1" smtClean="0"/>
              <a:t>qilishi</a:t>
            </a:r>
            <a:r>
              <a:rPr lang="en-US" dirty="0" smtClean="0"/>
              <a:t> </a:t>
            </a:r>
            <a:r>
              <a:rPr lang="en-US" dirty="0" err="1" smtClean="0"/>
              <a:t>mumkin</a:t>
            </a:r>
            <a:r>
              <a:rPr lang="en-US" dirty="0" smtClean="0"/>
              <a:t>, </a:t>
            </a:r>
            <a:r>
              <a:rPr lang="en-US" dirty="0" err="1" smtClean="0"/>
              <a:t>deb</a:t>
            </a:r>
            <a:r>
              <a:rPr lang="en-US" dirty="0" smtClean="0"/>
              <a:t> </a:t>
            </a:r>
            <a:r>
              <a:rPr lang="en-US" dirty="0" err="1" smtClean="0"/>
              <a:t>yaxshi</a:t>
            </a:r>
            <a:r>
              <a:rPr lang="en-US" dirty="0" smtClean="0"/>
              <a:t> </a:t>
            </a:r>
            <a:r>
              <a:rPr lang="en-US" dirty="0" err="1" smtClean="0"/>
              <a:t>xabardor</a:t>
            </a:r>
            <a:r>
              <a:rPr lang="en-US" dirty="0" smtClean="0"/>
              <a:t> </a:t>
            </a:r>
            <a:r>
              <a:rPr lang="en-US" dirty="0" err="1" smtClean="0"/>
              <a:t>bo`lgan</a:t>
            </a:r>
            <a:r>
              <a:rPr lang="en-US" dirty="0" smtClean="0"/>
              <a:t>. </a:t>
            </a:r>
            <a:r>
              <a:rPr lang="en-US" dirty="0" err="1" smtClean="0"/>
              <a:t>Evropada</a:t>
            </a:r>
            <a:r>
              <a:rPr lang="en-US" dirty="0" smtClean="0"/>
              <a:t> eng </a:t>
            </a:r>
            <a:r>
              <a:rPr lang="en-US" dirty="0" err="1" smtClean="0"/>
              <a:t>odamlar</a:t>
            </a:r>
            <a:r>
              <a:rPr lang="en-US" dirty="0" smtClean="0"/>
              <a:t> </a:t>
            </a:r>
            <a:r>
              <a:rPr lang="en-US" dirty="0" err="1" smtClean="0"/>
              <a:t>hali</a:t>
            </a:r>
            <a:r>
              <a:rPr lang="en-US" dirty="0" smtClean="0"/>
              <a:t> ham </a:t>
            </a:r>
            <a:r>
              <a:rPr lang="en-US" dirty="0" err="1" smtClean="0"/>
              <a:t>teri</a:t>
            </a:r>
            <a:r>
              <a:rPr lang="en-US" dirty="0" smtClean="0"/>
              <a:t> </a:t>
            </a:r>
            <a:r>
              <a:rPr lang="en-US" dirty="0" err="1" smtClean="0"/>
              <a:t>ishlaydigan</a:t>
            </a:r>
            <a:r>
              <a:rPr lang="en-US" dirty="0" smtClean="0"/>
              <a:t> </a:t>
            </a:r>
            <a:r>
              <a:rPr lang="en-US" dirty="0" err="1" smtClean="0"/>
              <a:t>bo`lsa</a:t>
            </a:r>
            <a:r>
              <a:rPr lang="en-US" dirty="0" smtClean="0"/>
              <a:t>, </a:t>
            </a:r>
            <a:r>
              <a:rPr lang="en-US" dirty="0" err="1" smtClean="0"/>
              <a:t>Xitoy</a:t>
            </a:r>
            <a:r>
              <a:rPr lang="en-US" dirty="0" smtClean="0"/>
              <a:t> </a:t>
            </a:r>
            <a:r>
              <a:rPr lang="en-US" dirty="0" err="1" smtClean="0"/>
              <a:t>kuchli</a:t>
            </a:r>
            <a:r>
              <a:rPr lang="en-US" dirty="0" smtClean="0"/>
              <a:t> </a:t>
            </a:r>
            <a:r>
              <a:rPr lang="en-US" dirty="0" err="1" smtClean="0"/>
              <a:t>madaniyatining</a:t>
            </a:r>
            <a:r>
              <a:rPr lang="en-US" dirty="0" smtClean="0"/>
              <a:t> </a:t>
            </a:r>
            <a:r>
              <a:rPr lang="en-US" dirty="0" err="1" smtClean="0"/>
              <a:t>mezbonlik</a:t>
            </a:r>
            <a:r>
              <a:rPr lang="en-US" dirty="0" smtClean="0"/>
              <a:t> </a:t>
            </a:r>
            <a:r>
              <a:rPr lang="en-US" dirty="0" err="1" smtClean="0"/>
              <a:t>erishdik</a:t>
            </a:r>
            <a:r>
              <a:rPr lang="en-US" dirty="0" smtClean="0"/>
              <a:t>. Biz </a:t>
            </a:r>
            <a:r>
              <a:rPr lang="en-US" dirty="0" err="1" smtClean="0"/>
              <a:t>qadimgi</a:t>
            </a:r>
            <a:r>
              <a:rPr lang="en-US" dirty="0" smtClean="0"/>
              <a:t> </a:t>
            </a:r>
            <a:r>
              <a:rPr lang="en-US" dirty="0" err="1" smtClean="0"/>
              <a:t>qo`lyozmalarda</a:t>
            </a:r>
            <a:r>
              <a:rPr lang="en-US" dirty="0" smtClean="0"/>
              <a:t> </a:t>
            </a:r>
            <a:r>
              <a:rPr lang="en-US" dirty="0" err="1" smtClean="0"/>
              <a:t>shifrlangan</a:t>
            </a:r>
            <a:r>
              <a:rPr lang="en-US" dirty="0" smtClean="0"/>
              <a:t> </a:t>
            </a:r>
            <a:r>
              <a:rPr lang="en-US" dirty="0" err="1" smtClean="0"/>
              <a:t>barcha</a:t>
            </a:r>
            <a:r>
              <a:rPr lang="en-US" dirty="0" smtClean="0"/>
              <a:t> </a:t>
            </a:r>
            <a:r>
              <a:rPr lang="en-US" dirty="0" err="1" smtClean="0"/>
              <a:t>sirlarni</a:t>
            </a:r>
            <a:r>
              <a:rPr lang="en-US" dirty="0" smtClean="0"/>
              <a:t> </a:t>
            </a:r>
            <a:r>
              <a:rPr lang="en-US" dirty="0" err="1" smtClean="0"/>
              <a:t>va</a:t>
            </a:r>
            <a:r>
              <a:rPr lang="en-US" dirty="0" smtClean="0"/>
              <a:t> </a:t>
            </a:r>
            <a:r>
              <a:rPr lang="en-US" dirty="0" err="1" smtClean="0"/>
              <a:t>jumboq</a:t>
            </a:r>
            <a:r>
              <a:rPr lang="en-US" dirty="0" smtClean="0"/>
              <a:t> </a:t>
            </a:r>
            <a:r>
              <a:rPr lang="en-US" dirty="0" err="1" smtClean="0"/>
              <a:t>hal</a:t>
            </a:r>
            <a:r>
              <a:rPr lang="en-US" dirty="0" smtClean="0"/>
              <a:t> </a:t>
            </a:r>
            <a:r>
              <a:rPr lang="en-US" dirty="0" err="1" smtClean="0"/>
              <a:t>qilish</a:t>
            </a:r>
            <a:r>
              <a:rPr lang="en-US" dirty="0" smtClean="0"/>
              <a:t> </a:t>
            </a:r>
            <a:r>
              <a:rPr lang="en-US" dirty="0" err="1" smtClean="0"/>
              <a:t>uchun</a:t>
            </a:r>
            <a:r>
              <a:rPr lang="en-US" dirty="0" smtClean="0"/>
              <a:t> </a:t>
            </a:r>
            <a:r>
              <a:rPr lang="en-US" dirty="0" err="1" smtClean="0"/>
              <a:t>imkoni</a:t>
            </a:r>
            <a:r>
              <a:rPr lang="en-US" dirty="0" smtClean="0"/>
              <a:t> </a:t>
            </a:r>
            <a:r>
              <a:rPr lang="en-US" dirty="0" err="1" smtClean="0"/>
              <a:t>bo`lmagan</a:t>
            </a:r>
            <a:r>
              <a:rPr lang="en-US" dirty="0" smtClean="0"/>
              <a:t>, ammo </a:t>
            </a:r>
            <a:r>
              <a:rPr lang="en-US" dirty="0" err="1" smtClean="0"/>
              <a:t>Feng</a:t>
            </a:r>
            <a:r>
              <a:rPr lang="en-US" dirty="0" smtClean="0"/>
              <a:t> </a:t>
            </a:r>
            <a:r>
              <a:rPr lang="en-US" dirty="0" err="1" smtClean="0"/>
              <a:t>Shui</a:t>
            </a:r>
            <a:r>
              <a:rPr lang="en-US" dirty="0" smtClean="0"/>
              <a:t> fan </a:t>
            </a:r>
            <a:r>
              <a:rPr lang="en-US" dirty="0" err="1" smtClean="0"/>
              <a:t>yo`qolgan</a:t>
            </a:r>
            <a:r>
              <a:rPr lang="en-US" dirty="0" smtClean="0"/>
              <a:t> </a:t>
            </a:r>
            <a:r>
              <a:rPr lang="en-US" dirty="0" err="1" smtClean="0"/>
              <a:t>emas</a:t>
            </a:r>
            <a:r>
              <a:rPr lang="en-US" dirty="0" smtClean="0"/>
              <a:t>, </a:t>
            </a:r>
            <a:r>
              <a:rPr lang="en-US" dirty="0" err="1" smtClean="0"/>
              <a:t>va</a:t>
            </a:r>
            <a:r>
              <a:rPr lang="en-US" dirty="0" smtClean="0"/>
              <a:t> </a:t>
            </a:r>
            <a:r>
              <a:rPr lang="en-US" dirty="0" err="1" smtClean="0"/>
              <a:t>zamonaviy</a:t>
            </a:r>
            <a:r>
              <a:rPr lang="en-US" dirty="0" smtClean="0"/>
              <a:t> </a:t>
            </a:r>
            <a:r>
              <a:rPr lang="en-US" dirty="0" err="1" smtClean="0"/>
              <a:t>Xitoy</a:t>
            </a:r>
            <a:r>
              <a:rPr lang="en-US" dirty="0" smtClean="0"/>
              <a:t> </a:t>
            </a:r>
            <a:r>
              <a:rPr lang="en-US" dirty="0" err="1" smtClean="0"/>
              <a:t>muvaffaqiyatli</a:t>
            </a:r>
            <a:r>
              <a:rPr lang="en-US" dirty="0" smtClean="0"/>
              <a:t> </a:t>
            </a:r>
            <a:r>
              <a:rPr lang="en-US" dirty="0" err="1" smtClean="0"/>
              <a:t>shu</a:t>
            </a:r>
            <a:r>
              <a:rPr lang="en-US" dirty="0" smtClean="0"/>
              <a:t> </a:t>
            </a:r>
            <a:r>
              <a:rPr lang="en-US" dirty="0" err="1" smtClean="0"/>
              <a:t>kungacha</a:t>
            </a:r>
            <a:r>
              <a:rPr lang="en-US" dirty="0" smtClean="0"/>
              <a:t> </a:t>
            </a:r>
            <a:r>
              <a:rPr lang="en-US" dirty="0" err="1" smtClean="0"/>
              <a:t>uning</a:t>
            </a:r>
            <a:r>
              <a:rPr lang="en-US" dirty="0" smtClean="0"/>
              <a:t> </a:t>
            </a:r>
            <a:r>
              <a:rPr lang="en-US" dirty="0" err="1" smtClean="0"/>
              <a:t>atrofidagi</a:t>
            </a:r>
            <a:r>
              <a:rPr lang="en-US" dirty="0" smtClean="0"/>
              <a:t> </a:t>
            </a:r>
            <a:r>
              <a:rPr lang="en-US" dirty="0" err="1" smtClean="0"/>
              <a:t>ishlatiladi</a:t>
            </a:r>
            <a:r>
              <a:rPr lang="en-US" dirty="0" smtClean="0"/>
              <a:t>. </a:t>
            </a:r>
          </a:p>
          <a:p>
            <a:pPr marL="365760" indent="-256032" fontAlgn="auto">
              <a:spcAft>
                <a:spcPts val="0"/>
              </a:spcAft>
              <a:buFont typeface="Wingdings 3"/>
              <a:buChar char=""/>
              <a:defRPr/>
            </a:pPr>
            <a:r>
              <a:rPr lang="en-US" dirty="0" err="1" smtClean="0"/>
              <a:t>Feng</a:t>
            </a:r>
            <a:r>
              <a:rPr lang="en-US" dirty="0" smtClean="0"/>
              <a:t> </a:t>
            </a:r>
            <a:r>
              <a:rPr lang="en-US" dirty="0" err="1" smtClean="0"/>
              <a:t>Shui</a:t>
            </a:r>
            <a:r>
              <a:rPr lang="en-US" dirty="0" smtClean="0"/>
              <a:t> </a:t>
            </a:r>
            <a:r>
              <a:rPr lang="en-US" dirty="0" err="1" smtClean="0"/>
              <a:t>yerda</a:t>
            </a:r>
            <a:r>
              <a:rPr lang="en-US" dirty="0" smtClean="0"/>
              <a:t> </a:t>
            </a:r>
            <a:r>
              <a:rPr lang="en-US" dirty="0" err="1" smtClean="0"/>
              <a:t>sakkiz</a:t>
            </a:r>
            <a:r>
              <a:rPr lang="en-US" dirty="0" smtClean="0"/>
              <a:t> </a:t>
            </a:r>
            <a:r>
              <a:rPr lang="en-US" dirty="0" err="1" smtClean="0"/>
              <a:t>asosiy</a:t>
            </a:r>
            <a:r>
              <a:rPr lang="en-US" dirty="0" smtClean="0"/>
              <a:t> </a:t>
            </a:r>
            <a:r>
              <a:rPr lang="en-US" dirty="0" err="1" smtClean="0"/>
              <a:t>yo`nalishlari</a:t>
            </a:r>
            <a:r>
              <a:rPr lang="en-US" dirty="0" smtClean="0"/>
              <a:t> </a:t>
            </a:r>
            <a:r>
              <a:rPr lang="en-US" dirty="0" err="1" smtClean="0"/>
              <a:t>va</a:t>
            </a:r>
            <a:r>
              <a:rPr lang="en-US" dirty="0" smtClean="0"/>
              <a:t> </a:t>
            </a:r>
            <a:r>
              <a:rPr lang="en-US" dirty="0" err="1" smtClean="0"/>
              <a:t>ularning</a:t>
            </a:r>
            <a:r>
              <a:rPr lang="en-US" dirty="0" smtClean="0"/>
              <a:t> </a:t>
            </a:r>
            <a:r>
              <a:rPr lang="en-US" dirty="0" err="1" smtClean="0"/>
              <a:t>har</a:t>
            </a:r>
            <a:r>
              <a:rPr lang="en-US" dirty="0" smtClean="0"/>
              <a:t> </a:t>
            </a:r>
            <a:r>
              <a:rPr lang="en-US" dirty="0" err="1" smtClean="0"/>
              <a:t>biri</a:t>
            </a:r>
            <a:r>
              <a:rPr lang="en-US" dirty="0" smtClean="0"/>
              <a:t> </a:t>
            </a:r>
            <a:r>
              <a:rPr lang="en-US" dirty="0" err="1" smtClean="0"/>
              <a:t>hayot</a:t>
            </a:r>
            <a:r>
              <a:rPr lang="en-US" dirty="0" smtClean="0"/>
              <a:t> </a:t>
            </a:r>
            <a:r>
              <a:rPr lang="en-US" dirty="0" err="1" smtClean="0"/>
              <a:t>bir</a:t>
            </a:r>
            <a:r>
              <a:rPr lang="en-US" dirty="0" smtClean="0"/>
              <a:t> </a:t>
            </a:r>
            <a:r>
              <a:rPr lang="en-US" dirty="0" err="1" smtClean="0"/>
              <a:t>sohada</a:t>
            </a:r>
            <a:r>
              <a:rPr lang="en-US" dirty="0" smtClean="0"/>
              <a:t> </a:t>
            </a:r>
            <a:r>
              <a:rPr lang="en-US" dirty="0" err="1" smtClean="0"/>
              <a:t>uchun</a:t>
            </a:r>
            <a:r>
              <a:rPr lang="en-US" dirty="0" smtClean="0"/>
              <a:t> </a:t>
            </a:r>
            <a:r>
              <a:rPr lang="en-US" dirty="0" err="1" smtClean="0"/>
              <a:t>mas`ul</a:t>
            </a:r>
            <a:r>
              <a:rPr lang="en-US" dirty="0" smtClean="0"/>
              <a:t>, </a:t>
            </a:r>
            <a:r>
              <a:rPr lang="en-US" dirty="0" err="1" smtClean="0"/>
              <a:t>deb</a:t>
            </a:r>
            <a:r>
              <a:rPr lang="en-US" dirty="0" smtClean="0"/>
              <a:t> </a:t>
            </a:r>
            <a:r>
              <a:rPr lang="en-US" dirty="0" err="1" smtClean="0"/>
              <a:t>aytadi</a:t>
            </a:r>
            <a:r>
              <a:rPr lang="en-US" dirty="0" smtClean="0"/>
              <a:t>:</a:t>
            </a:r>
          </a:p>
          <a:p>
            <a:pPr marL="365760" indent="-256032" fontAlgn="auto">
              <a:spcAft>
                <a:spcPts val="0"/>
              </a:spcAft>
              <a:buFont typeface="Wingdings 3"/>
              <a:buChar char=""/>
              <a:defRPr/>
            </a:pPr>
            <a:r>
              <a:rPr lang="en-US" dirty="0" smtClean="0"/>
              <a:t> </a:t>
            </a:r>
            <a:r>
              <a:rPr lang="en-US" dirty="0" err="1" smtClean="0"/>
              <a:t>Sharq</a:t>
            </a:r>
            <a:r>
              <a:rPr lang="en-US" dirty="0" smtClean="0"/>
              <a:t> (Wood) - </a:t>
            </a:r>
            <a:r>
              <a:rPr lang="en-US" dirty="0" err="1" smtClean="0"/>
              <a:t>Sog`liqni</a:t>
            </a:r>
            <a:r>
              <a:rPr lang="en-US" dirty="0" smtClean="0"/>
              <a:t> </a:t>
            </a:r>
            <a:r>
              <a:rPr lang="en-US" dirty="0" err="1" smtClean="0"/>
              <a:t>saqlash</a:t>
            </a:r>
            <a:r>
              <a:rPr lang="en-US" dirty="0" smtClean="0"/>
              <a:t>; </a:t>
            </a:r>
          </a:p>
          <a:p>
            <a:pPr marL="365760" indent="-256032" fontAlgn="auto">
              <a:spcAft>
                <a:spcPts val="0"/>
              </a:spcAft>
              <a:buFont typeface="Wingdings 3"/>
              <a:buChar char=""/>
              <a:defRPr/>
            </a:pPr>
            <a:r>
              <a:rPr lang="en-US" dirty="0" smtClean="0"/>
              <a:t> </a:t>
            </a:r>
            <a:r>
              <a:rPr lang="en-US" dirty="0" err="1" smtClean="0"/>
              <a:t>G’arb</a:t>
            </a:r>
            <a:r>
              <a:rPr lang="en-US" dirty="0" smtClean="0"/>
              <a:t> (</a:t>
            </a:r>
            <a:r>
              <a:rPr lang="en-US" dirty="0" err="1" smtClean="0"/>
              <a:t>metall</a:t>
            </a:r>
            <a:r>
              <a:rPr lang="en-US" dirty="0" smtClean="0"/>
              <a:t>) - </a:t>
            </a:r>
            <a:r>
              <a:rPr lang="en-US" dirty="0" err="1" smtClean="0"/>
              <a:t>bizning</a:t>
            </a:r>
            <a:r>
              <a:rPr lang="en-US" dirty="0" smtClean="0"/>
              <a:t> </a:t>
            </a:r>
            <a:r>
              <a:rPr lang="en-US" dirty="0" err="1" smtClean="0"/>
              <a:t>bolalar</a:t>
            </a:r>
            <a:r>
              <a:rPr lang="en-US" dirty="0" smtClean="0"/>
              <a:t>;</a:t>
            </a:r>
          </a:p>
          <a:p>
            <a:pPr marL="365760" indent="-256032" fontAlgn="auto">
              <a:spcAft>
                <a:spcPts val="0"/>
              </a:spcAft>
              <a:buFont typeface="Wingdings 3"/>
              <a:buChar char=""/>
              <a:defRPr/>
            </a:pPr>
            <a:r>
              <a:rPr lang="en-US" dirty="0" smtClean="0"/>
              <a:t> </a:t>
            </a:r>
            <a:r>
              <a:rPr lang="en-US" dirty="0" err="1" smtClean="0"/>
              <a:t>Shimol</a:t>
            </a:r>
            <a:r>
              <a:rPr lang="en-US" dirty="0" smtClean="0"/>
              <a:t> (</a:t>
            </a:r>
            <a:r>
              <a:rPr lang="en-US" dirty="0" err="1" smtClean="0"/>
              <a:t>suv</a:t>
            </a:r>
            <a:r>
              <a:rPr lang="en-US" dirty="0" smtClean="0"/>
              <a:t>) - </a:t>
            </a:r>
            <a:r>
              <a:rPr lang="en-US" dirty="0" err="1" smtClean="0"/>
              <a:t>mansab</a:t>
            </a:r>
            <a:r>
              <a:rPr lang="en-US" dirty="0" smtClean="0"/>
              <a:t>; </a:t>
            </a:r>
          </a:p>
          <a:p>
            <a:pPr marL="365760" indent="-256032" fontAlgn="auto">
              <a:spcAft>
                <a:spcPts val="0"/>
              </a:spcAft>
              <a:buFont typeface="Wingdings 3"/>
              <a:buChar char=""/>
              <a:defRPr/>
            </a:pPr>
            <a:r>
              <a:rPr lang="en-US" dirty="0" err="1" smtClean="0"/>
              <a:t>Janub</a:t>
            </a:r>
            <a:r>
              <a:rPr lang="en-US" dirty="0" smtClean="0"/>
              <a:t> (</a:t>
            </a:r>
            <a:r>
              <a:rPr lang="en-US" dirty="0" err="1" smtClean="0"/>
              <a:t>olov</a:t>
            </a:r>
            <a:r>
              <a:rPr lang="en-US" dirty="0" smtClean="0"/>
              <a:t>) - </a:t>
            </a:r>
            <a:r>
              <a:rPr lang="en-US" dirty="0" err="1" smtClean="0"/>
              <a:t>jamiyat</a:t>
            </a:r>
            <a:r>
              <a:rPr lang="en-US" dirty="0" smtClean="0"/>
              <a:t> </a:t>
            </a:r>
            <a:r>
              <a:rPr lang="en-US" dirty="0" err="1" smtClean="0"/>
              <a:t>va</a:t>
            </a:r>
            <a:r>
              <a:rPr lang="en-US" dirty="0" smtClean="0"/>
              <a:t> </a:t>
            </a:r>
            <a:r>
              <a:rPr lang="en-US" dirty="0" err="1" smtClean="0"/>
              <a:t>shon-shuhrat</a:t>
            </a:r>
            <a:r>
              <a:rPr lang="en-US" dirty="0" smtClean="0"/>
              <a:t> ham </a:t>
            </a:r>
            <a:r>
              <a:rPr lang="en-US" dirty="0" err="1" smtClean="0"/>
              <a:t>hurmat</a:t>
            </a:r>
            <a:r>
              <a:rPr lang="en-US" dirty="0" smtClean="0"/>
              <a:t>; </a:t>
            </a:r>
          </a:p>
          <a:p>
            <a:pPr marL="365760" indent="-256032" fontAlgn="auto">
              <a:spcAft>
                <a:spcPts val="0"/>
              </a:spcAft>
              <a:buFont typeface="Wingdings 3"/>
              <a:buChar char=""/>
              <a:defRPr/>
            </a:pPr>
            <a:r>
              <a:rPr lang="en-US" dirty="0" err="1" smtClean="0"/>
              <a:t>Shimoli-sharq</a:t>
            </a:r>
            <a:r>
              <a:rPr lang="en-US" dirty="0" smtClean="0"/>
              <a:t> (</a:t>
            </a:r>
            <a:r>
              <a:rPr lang="en-US" dirty="0" err="1" smtClean="0"/>
              <a:t>er</a:t>
            </a:r>
            <a:r>
              <a:rPr lang="en-US" dirty="0" smtClean="0"/>
              <a:t>) - </a:t>
            </a:r>
            <a:r>
              <a:rPr lang="en-US" dirty="0" err="1" smtClean="0"/>
              <a:t>donolik</a:t>
            </a:r>
            <a:r>
              <a:rPr lang="en-US" dirty="0" smtClean="0"/>
              <a:t> </a:t>
            </a:r>
            <a:r>
              <a:rPr lang="en-US" dirty="0" err="1" smtClean="0"/>
              <a:t>va</a:t>
            </a:r>
            <a:r>
              <a:rPr lang="en-US" dirty="0" smtClean="0"/>
              <a:t> </a:t>
            </a:r>
            <a:r>
              <a:rPr lang="en-US" dirty="0" err="1" smtClean="0"/>
              <a:t>akademik</a:t>
            </a:r>
            <a:r>
              <a:rPr lang="en-US" dirty="0" smtClean="0"/>
              <a:t> </a:t>
            </a:r>
            <a:r>
              <a:rPr lang="en-US" dirty="0" err="1" smtClean="0"/>
              <a:t>muvaffaqiyat</a:t>
            </a:r>
            <a:r>
              <a:rPr lang="en-US" dirty="0" smtClean="0"/>
              <a:t>; </a:t>
            </a:r>
          </a:p>
          <a:p>
            <a:pPr marL="365760" indent="-256032" fontAlgn="auto">
              <a:spcAft>
                <a:spcPts val="0"/>
              </a:spcAft>
              <a:buFont typeface="Wingdings 3"/>
              <a:buChar char=""/>
              <a:defRPr/>
            </a:pPr>
            <a:r>
              <a:rPr lang="en-US" dirty="0" err="1" smtClean="0"/>
              <a:t>Janubi-g’arb</a:t>
            </a:r>
            <a:r>
              <a:rPr lang="en-US" dirty="0" smtClean="0"/>
              <a:t> (</a:t>
            </a:r>
            <a:r>
              <a:rPr lang="en-US" dirty="0" err="1" smtClean="0"/>
              <a:t>er</a:t>
            </a:r>
            <a:r>
              <a:rPr lang="en-US" dirty="0" smtClean="0"/>
              <a:t>) - </a:t>
            </a:r>
            <a:r>
              <a:rPr lang="en-US" dirty="0" err="1" smtClean="0"/>
              <a:t>muhabbat</a:t>
            </a:r>
            <a:r>
              <a:rPr lang="en-US" dirty="0" smtClean="0"/>
              <a:t> </a:t>
            </a:r>
            <a:r>
              <a:rPr lang="en-US" dirty="0" err="1" smtClean="0"/>
              <a:t>va</a:t>
            </a:r>
            <a:r>
              <a:rPr lang="en-US" dirty="0" smtClean="0"/>
              <a:t> </a:t>
            </a:r>
            <a:r>
              <a:rPr lang="en-US" dirty="0" err="1" smtClean="0"/>
              <a:t>oila</a:t>
            </a:r>
            <a:r>
              <a:rPr lang="en-US" dirty="0" smtClean="0"/>
              <a:t> </a:t>
            </a:r>
            <a:r>
              <a:rPr lang="en-US" dirty="0" err="1" smtClean="0"/>
              <a:t>obligatsiyalari</a:t>
            </a:r>
            <a:r>
              <a:rPr lang="en-US" dirty="0" smtClean="0"/>
              <a:t>;</a:t>
            </a:r>
          </a:p>
          <a:p>
            <a:pPr marL="365760" indent="-256032" fontAlgn="auto">
              <a:spcAft>
                <a:spcPts val="0"/>
              </a:spcAft>
              <a:buFont typeface="Wingdings 3"/>
              <a:buChar char=""/>
              <a:defRPr/>
            </a:pPr>
            <a:r>
              <a:rPr lang="en-US" dirty="0" err="1" smtClean="0"/>
              <a:t>Shimoli-g’arb</a:t>
            </a:r>
            <a:r>
              <a:rPr lang="en-US" dirty="0" smtClean="0"/>
              <a:t> (</a:t>
            </a:r>
            <a:r>
              <a:rPr lang="en-US" dirty="0" err="1" smtClean="0"/>
              <a:t>metall</a:t>
            </a:r>
            <a:r>
              <a:rPr lang="en-US" dirty="0" smtClean="0"/>
              <a:t>) -. </a:t>
            </a:r>
            <a:r>
              <a:rPr lang="en-US" dirty="0" err="1" smtClean="0"/>
              <a:t>Murabbiylari</a:t>
            </a:r>
            <a:r>
              <a:rPr lang="en-US" dirty="0" smtClean="0"/>
              <a:t> </a:t>
            </a:r>
            <a:r>
              <a:rPr lang="en-US" dirty="0" err="1" smtClean="0"/>
              <a:t>va</a:t>
            </a:r>
            <a:r>
              <a:rPr lang="en-US" dirty="0" smtClean="0"/>
              <a:t> </a:t>
            </a:r>
            <a:r>
              <a:rPr lang="en-US" dirty="0" err="1" smtClean="0"/>
              <a:t>nufuzli</a:t>
            </a:r>
            <a:r>
              <a:rPr lang="en-US" dirty="0" smtClean="0"/>
              <a:t> </a:t>
            </a:r>
            <a:r>
              <a:rPr lang="en-US" dirty="0" err="1" smtClean="0"/>
              <a:t>qo`riqchilari</a:t>
            </a:r>
            <a:r>
              <a:rPr lang="en-US" dirty="0" smtClean="0"/>
              <a:t> </a:t>
            </a:r>
            <a:r>
              <a:rPr lang="en-US" dirty="0" err="1" smtClean="0"/>
              <a:t>uchun</a:t>
            </a:r>
            <a:r>
              <a:rPr lang="en-US" dirty="0" smtClean="0"/>
              <a:t> </a:t>
            </a:r>
            <a:r>
              <a:rPr lang="en-US" dirty="0" err="1" smtClean="0"/>
              <a:t>qidiruv</a:t>
            </a:r>
            <a:endParaRPr lang="ru-RU" dirty="0"/>
          </a:p>
        </p:txBody>
      </p:sp>
      <p:sp>
        <p:nvSpPr>
          <p:cNvPr id="2" name="Заголовок 1"/>
          <p:cNvSpPr>
            <a:spLocks noGrp="1"/>
          </p:cNvSpPr>
          <p:nvPr>
            <p:ph type="title"/>
          </p:nvPr>
        </p:nvSpPr>
        <p:spPr/>
        <p:txBody>
          <a:bodyPr/>
          <a:lstStyle/>
          <a:p>
            <a:pPr algn="ctr" fontAlgn="auto">
              <a:spcAft>
                <a:spcPts val="0"/>
              </a:spcAft>
              <a:defRPr/>
            </a:pPr>
            <a:r>
              <a:rPr lang="en-US" dirty="0" err="1" smtClean="0"/>
              <a:t>Feng</a:t>
            </a:r>
            <a:r>
              <a:rPr lang="en-US" dirty="0" smtClean="0"/>
              <a:t> </a:t>
            </a:r>
            <a:r>
              <a:rPr lang="en-US" dirty="0" err="1" smtClean="0"/>
              <a:t>Shui</a:t>
            </a:r>
            <a:r>
              <a:rPr lang="en-US" dirty="0" smtClean="0"/>
              <a:t> </a:t>
            </a:r>
            <a:r>
              <a:rPr lang="en-US" dirty="0" err="1" smtClean="0"/>
              <a:t>ramzlari</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eng Shui 1 muhabbat ramzlar"/>
          <p:cNvPicPr>
            <a:picLocks noChangeAspect="1" noChangeArrowheads="1"/>
          </p:cNvPicPr>
          <p:nvPr/>
        </p:nvPicPr>
        <p:blipFill>
          <a:blip r:embed="rId2"/>
          <a:srcRect/>
          <a:stretch>
            <a:fillRect/>
          </a:stretch>
        </p:blipFill>
        <p:spPr bwMode="auto">
          <a:xfrm>
            <a:off x="1214414" y="4429132"/>
            <a:ext cx="2928958" cy="2196719"/>
          </a:xfrm>
          <a:prstGeom prst="rect">
            <a:avLst/>
          </a:prstGeom>
          <a:ln>
            <a:noFill/>
          </a:ln>
          <a:effectLst>
            <a:softEdge rad="112500"/>
          </a:effectLst>
        </p:spPr>
      </p:pic>
      <p:pic>
        <p:nvPicPr>
          <p:cNvPr id="31748" name="Picture 4" descr="Feng Shui 2 muhabbat ramzlar"/>
          <p:cNvPicPr>
            <a:picLocks noChangeAspect="1" noChangeArrowheads="1"/>
          </p:cNvPicPr>
          <p:nvPr/>
        </p:nvPicPr>
        <p:blipFill>
          <a:blip r:embed="rId3"/>
          <a:srcRect/>
          <a:stretch>
            <a:fillRect/>
          </a:stretch>
        </p:blipFill>
        <p:spPr bwMode="auto">
          <a:xfrm>
            <a:off x="500034" y="1428736"/>
            <a:ext cx="3311695" cy="2500330"/>
          </a:xfrm>
          <a:prstGeom prst="rect">
            <a:avLst/>
          </a:prstGeom>
          <a:ln>
            <a:noFill/>
          </a:ln>
          <a:effectLst>
            <a:softEdge rad="112500"/>
          </a:effectLst>
        </p:spPr>
      </p:pic>
      <p:pic>
        <p:nvPicPr>
          <p:cNvPr id="31750" name="Picture 6" descr="Feng Shui 3 muhabbat ramzlar"/>
          <p:cNvPicPr>
            <a:picLocks noChangeAspect="1" noChangeArrowheads="1"/>
          </p:cNvPicPr>
          <p:nvPr/>
        </p:nvPicPr>
        <p:blipFill>
          <a:blip r:embed="rId4"/>
          <a:srcRect/>
          <a:stretch>
            <a:fillRect/>
          </a:stretch>
        </p:blipFill>
        <p:spPr bwMode="auto">
          <a:xfrm>
            <a:off x="4714876" y="1857364"/>
            <a:ext cx="3855384" cy="2428892"/>
          </a:xfrm>
          <a:prstGeom prst="rect">
            <a:avLst/>
          </a:prstGeom>
          <a:ln>
            <a:noFill/>
          </a:ln>
          <a:effectLst>
            <a:softEdge rad="112500"/>
          </a:effectLst>
        </p:spPr>
      </p:pic>
      <p:sp>
        <p:nvSpPr>
          <p:cNvPr id="9" name="Заголовок 8"/>
          <p:cNvSpPr>
            <a:spLocks noGrp="1"/>
          </p:cNvSpPr>
          <p:nvPr>
            <p:ph type="title"/>
          </p:nvPr>
        </p:nvSpPr>
        <p:spPr/>
        <p:txBody>
          <a:bodyPr>
            <a:normAutofit fontScale="90000"/>
          </a:bodyPr>
          <a:lstStyle/>
          <a:p>
            <a:pPr algn="ctr" fontAlgn="auto">
              <a:spcAft>
                <a:spcPts val="0"/>
              </a:spcAft>
              <a:defRPr/>
            </a:pPr>
            <a:r>
              <a:rPr lang="en-US" dirty="0" err="1" smtClean="0"/>
              <a:t>Feng</a:t>
            </a:r>
            <a:r>
              <a:rPr lang="en-US" dirty="0" smtClean="0"/>
              <a:t> </a:t>
            </a:r>
            <a:r>
              <a:rPr lang="en-US" dirty="0" err="1" smtClean="0"/>
              <a:t>Shui</a:t>
            </a:r>
            <a:r>
              <a:rPr lang="en-US" dirty="0" smtClean="0"/>
              <a:t> </a:t>
            </a:r>
            <a:r>
              <a:rPr lang="en-US" dirty="0" err="1" smtClean="0"/>
              <a:t>bo’yicha</a:t>
            </a:r>
            <a:r>
              <a:rPr lang="en-US" dirty="0" smtClean="0"/>
              <a:t> </a:t>
            </a:r>
            <a:r>
              <a:rPr lang="en-US" dirty="0" err="1" smtClean="0"/>
              <a:t>muhabbat</a:t>
            </a:r>
            <a:r>
              <a:rPr lang="en-US" dirty="0" smtClean="0"/>
              <a:t> </a:t>
            </a:r>
            <a:r>
              <a:rPr lang="en-US" dirty="0" err="1" smtClean="0"/>
              <a:t>ramzi</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err="1" smtClean="0"/>
              <a:t>Feng</a:t>
            </a:r>
            <a:r>
              <a:rPr lang="en-US" dirty="0" smtClean="0"/>
              <a:t> </a:t>
            </a:r>
            <a:r>
              <a:rPr lang="en-US" dirty="0" err="1" smtClean="0"/>
              <a:t>Shui</a:t>
            </a:r>
            <a:r>
              <a:rPr lang="en-US" dirty="0" smtClean="0"/>
              <a:t> </a:t>
            </a:r>
            <a:r>
              <a:rPr lang="en-US" dirty="0" err="1" smtClean="0"/>
              <a:t>bo’yicha</a:t>
            </a:r>
            <a:r>
              <a:rPr lang="en-US" dirty="0" smtClean="0"/>
              <a:t> </a:t>
            </a:r>
            <a:r>
              <a:rPr lang="en-US" dirty="0" err="1" smtClean="0"/>
              <a:t>boylik</a:t>
            </a:r>
            <a:r>
              <a:rPr lang="en-US" dirty="0" smtClean="0"/>
              <a:t> </a:t>
            </a:r>
            <a:r>
              <a:rPr lang="en-US" dirty="0" err="1" smtClean="0"/>
              <a:t>ramzi</a:t>
            </a:r>
            <a:endParaRPr lang="ru-RU" dirty="0"/>
          </a:p>
        </p:txBody>
      </p:sp>
      <p:pic>
        <p:nvPicPr>
          <p:cNvPr id="34818" name="Picture 2" descr="boylik Feng Shui Symbol 1"/>
          <p:cNvPicPr>
            <a:picLocks noChangeAspect="1" noChangeArrowheads="1"/>
          </p:cNvPicPr>
          <p:nvPr/>
        </p:nvPicPr>
        <p:blipFill>
          <a:blip r:embed="rId2"/>
          <a:srcRect/>
          <a:stretch>
            <a:fillRect/>
          </a:stretch>
        </p:blipFill>
        <p:spPr bwMode="auto">
          <a:xfrm>
            <a:off x="928662" y="4500570"/>
            <a:ext cx="2786082" cy="2089562"/>
          </a:xfrm>
          <a:prstGeom prst="rect">
            <a:avLst/>
          </a:prstGeom>
          <a:ln>
            <a:noFill/>
          </a:ln>
          <a:effectLst>
            <a:softEdge rad="112500"/>
          </a:effectLst>
        </p:spPr>
      </p:pic>
      <p:pic>
        <p:nvPicPr>
          <p:cNvPr id="34820" name="Picture 4" descr="boylik Feng Shui Symbol 2"/>
          <p:cNvPicPr>
            <a:picLocks noChangeAspect="1" noChangeArrowheads="1"/>
          </p:cNvPicPr>
          <p:nvPr/>
        </p:nvPicPr>
        <p:blipFill>
          <a:blip r:embed="rId3"/>
          <a:srcRect/>
          <a:stretch>
            <a:fillRect/>
          </a:stretch>
        </p:blipFill>
        <p:spPr bwMode="auto">
          <a:xfrm>
            <a:off x="4143372" y="1428736"/>
            <a:ext cx="4730993" cy="3571900"/>
          </a:xfrm>
          <a:prstGeom prst="rect">
            <a:avLst/>
          </a:prstGeom>
          <a:ln>
            <a:noFill/>
          </a:ln>
          <a:effectLst>
            <a:softEdge rad="112500"/>
          </a:effectLst>
        </p:spPr>
      </p:pic>
      <p:pic>
        <p:nvPicPr>
          <p:cNvPr id="6" name="Picture 4" descr="http://ecowoman.ru/foto/sites/default/files/imagecache/width_200/simvoly_dlya_karery_po_fen-shuy_3.jpg"/>
          <p:cNvPicPr>
            <a:picLocks noChangeAspect="1" noChangeArrowheads="1"/>
          </p:cNvPicPr>
          <p:nvPr/>
        </p:nvPicPr>
        <p:blipFill>
          <a:blip r:embed="rId4"/>
          <a:srcRect/>
          <a:stretch>
            <a:fillRect/>
          </a:stretch>
        </p:blipFill>
        <p:spPr bwMode="auto">
          <a:xfrm>
            <a:off x="571472" y="1285860"/>
            <a:ext cx="3238523" cy="2428892"/>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en-US" dirty="0" err="1" smtClean="0"/>
              <a:t>Feng</a:t>
            </a:r>
            <a:r>
              <a:rPr lang="en-US" dirty="0" smtClean="0"/>
              <a:t> </a:t>
            </a:r>
            <a:r>
              <a:rPr lang="en-US" dirty="0" err="1" smtClean="0"/>
              <a:t>Shui</a:t>
            </a:r>
            <a:r>
              <a:rPr lang="en-US" dirty="0" smtClean="0"/>
              <a:t> </a:t>
            </a:r>
            <a:r>
              <a:rPr lang="en-US" dirty="0" err="1" smtClean="0"/>
              <a:t>bo’yicha</a:t>
            </a:r>
            <a:r>
              <a:rPr lang="en-US" dirty="0" smtClean="0"/>
              <a:t> </a:t>
            </a:r>
            <a:r>
              <a:rPr lang="en-US" dirty="0" err="1" smtClean="0"/>
              <a:t>sog’liq</a:t>
            </a:r>
            <a:r>
              <a:rPr lang="en-US" dirty="0" smtClean="0"/>
              <a:t> </a:t>
            </a:r>
            <a:r>
              <a:rPr lang="en-US" dirty="0" err="1" smtClean="0"/>
              <a:t>ramzi</a:t>
            </a:r>
            <a:endParaRPr lang="ru-RU" dirty="0"/>
          </a:p>
        </p:txBody>
      </p:sp>
      <p:pic>
        <p:nvPicPr>
          <p:cNvPr id="7" name="Picture 6" descr="boylik Feng Shui Symbol 2"/>
          <p:cNvPicPr>
            <a:picLocks noChangeAspect="1" noChangeArrowheads="1"/>
          </p:cNvPicPr>
          <p:nvPr/>
        </p:nvPicPr>
        <p:blipFill>
          <a:blip r:embed="rId2"/>
          <a:srcRect/>
          <a:stretch>
            <a:fillRect/>
          </a:stretch>
        </p:blipFill>
        <p:spPr bwMode="auto">
          <a:xfrm>
            <a:off x="5524475" y="1142984"/>
            <a:ext cx="3619525" cy="2714644"/>
          </a:xfrm>
          <a:prstGeom prst="rect">
            <a:avLst/>
          </a:prstGeom>
          <a:ln>
            <a:noFill/>
          </a:ln>
          <a:effectLst>
            <a:softEdge rad="112500"/>
          </a:effectLst>
        </p:spPr>
      </p:pic>
      <p:pic>
        <p:nvPicPr>
          <p:cNvPr id="33794" name="Picture 2" descr="Feng Shui salomatligini ramzlari 1"/>
          <p:cNvPicPr>
            <a:picLocks noChangeAspect="1" noChangeArrowheads="1"/>
          </p:cNvPicPr>
          <p:nvPr/>
        </p:nvPicPr>
        <p:blipFill>
          <a:blip r:embed="rId3"/>
          <a:srcRect/>
          <a:stretch>
            <a:fillRect/>
          </a:stretch>
        </p:blipFill>
        <p:spPr bwMode="auto">
          <a:xfrm>
            <a:off x="2500298" y="2428868"/>
            <a:ext cx="3406315" cy="2571768"/>
          </a:xfrm>
          <a:prstGeom prst="rect">
            <a:avLst/>
          </a:prstGeom>
          <a:ln>
            <a:noFill/>
          </a:ln>
          <a:effectLst>
            <a:softEdge rad="112500"/>
          </a:effectLst>
        </p:spPr>
      </p:pic>
      <p:pic>
        <p:nvPicPr>
          <p:cNvPr id="33796" name="Picture 4" descr="Feng Shui salomatligini ramzlari 2"/>
          <p:cNvPicPr>
            <a:picLocks noChangeAspect="1" noChangeArrowheads="1"/>
          </p:cNvPicPr>
          <p:nvPr/>
        </p:nvPicPr>
        <p:blipFill>
          <a:blip r:embed="rId4"/>
          <a:srcRect/>
          <a:stretch>
            <a:fillRect/>
          </a:stretch>
        </p:blipFill>
        <p:spPr bwMode="auto">
          <a:xfrm>
            <a:off x="142844" y="4643422"/>
            <a:ext cx="2952771" cy="2214578"/>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en-US" dirty="0" err="1" smtClean="0"/>
              <a:t>Feng</a:t>
            </a:r>
            <a:r>
              <a:rPr lang="en-US" dirty="0" smtClean="0"/>
              <a:t> </a:t>
            </a:r>
            <a:r>
              <a:rPr lang="en-US" dirty="0" err="1" smtClean="0"/>
              <a:t>Shui</a:t>
            </a:r>
            <a:r>
              <a:rPr lang="en-US" dirty="0" smtClean="0"/>
              <a:t> </a:t>
            </a:r>
            <a:r>
              <a:rPr lang="en-US" dirty="0" err="1" smtClean="0"/>
              <a:t>bo’yicha</a:t>
            </a:r>
            <a:r>
              <a:rPr lang="en-US" dirty="0" smtClean="0"/>
              <a:t> </a:t>
            </a:r>
            <a:r>
              <a:rPr lang="en-US" dirty="0" err="1" smtClean="0"/>
              <a:t>ozodlik</a:t>
            </a:r>
            <a:r>
              <a:rPr lang="en-US" dirty="0" smtClean="0"/>
              <a:t> </a:t>
            </a:r>
            <a:r>
              <a:rPr lang="en-US" dirty="0" err="1" smtClean="0"/>
              <a:t>ramzi</a:t>
            </a:r>
            <a:endParaRPr lang="ru-RU" dirty="0"/>
          </a:p>
        </p:txBody>
      </p:sp>
      <p:pic>
        <p:nvPicPr>
          <p:cNvPr id="35842" name="Picture 2" descr="class"/>
          <p:cNvPicPr>
            <a:picLocks noChangeAspect="1" noChangeArrowheads="1"/>
          </p:cNvPicPr>
          <p:nvPr/>
        </p:nvPicPr>
        <p:blipFill>
          <a:blip r:embed="rId2"/>
          <a:srcRect/>
          <a:stretch>
            <a:fillRect/>
          </a:stretch>
        </p:blipFill>
        <p:spPr bwMode="auto">
          <a:xfrm>
            <a:off x="142844" y="1714488"/>
            <a:ext cx="4667282" cy="3500462"/>
          </a:xfrm>
          <a:prstGeom prst="rect">
            <a:avLst/>
          </a:prstGeom>
          <a:ln>
            <a:noFill/>
          </a:ln>
          <a:effectLst>
            <a:softEdge rad="112500"/>
          </a:effectLst>
        </p:spPr>
      </p:pic>
      <p:pic>
        <p:nvPicPr>
          <p:cNvPr id="5" name="Picture 6" descr="Feng Shui salomatligini ramzlari 3"/>
          <p:cNvPicPr>
            <a:picLocks noChangeAspect="1" noChangeArrowheads="1"/>
          </p:cNvPicPr>
          <p:nvPr/>
        </p:nvPicPr>
        <p:blipFill>
          <a:blip r:embed="rId3"/>
          <a:srcRect/>
          <a:stretch>
            <a:fillRect/>
          </a:stretch>
        </p:blipFill>
        <p:spPr bwMode="auto">
          <a:xfrm>
            <a:off x="4714876" y="1928802"/>
            <a:ext cx="4286280" cy="321471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00306"/>
            <a:ext cx="8229600" cy="1143000"/>
          </a:xfrm>
        </p:spPr>
        <p:txBody>
          <a:bodyPr>
            <a:normAutofit fontScale="90000"/>
          </a:bodyPr>
          <a:lstStyle/>
          <a:p>
            <a:pPr algn="ctr" fontAlgn="auto">
              <a:spcAft>
                <a:spcPts val="0"/>
              </a:spcAft>
              <a:defRPr/>
            </a:pPr>
            <a:r>
              <a:rPr lang="en-US" dirty="0" smtClean="0"/>
              <a:t>E’TIBORINGIZ </a:t>
            </a:r>
            <a:br>
              <a:rPr lang="en-US" dirty="0" smtClean="0"/>
            </a:br>
            <a:r>
              <a:rPr lang="en-US" dirty="0" smtClean="0"/>
              <a:t>UCHUN RAHMAT!!!</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Содержимое 2"/>
          <p:cNvSpPr>
            <a:spLocks noGrp="1"/>
          </p:cNvSpPr>
          <p:nvPr>
            <p:ph idx="1"/>
          </p:nvPr>
        </p:nvSpPr>
        <p:spPr/>
        <p:txBody>
          <a:bodyPr/>
          <a:lstStyle/>
          <a:p>
            <a:r>
              <a:rPr lang="en-US" smtClean="0"/>
              <a:t>Ramzlar haqida qisqacha ta’rif</a:t>
            </a:r>
          </a:p>
          <a:p>
            <a:r>
              <a:rPr lang="en-US" smtClean="0"/>
              <a:t>O’zbekiston Respublikasi davlat ramzlari</a:t>
            </a:r>
          </a:p>
          <a:p>
            <a:r>
              <a:rPr lang="en-US" smtClean="0"/>
              <a:t>O’zbekiston Respublikasi harbiy ramzlari</a:t>
            </a:r>
          </a:p>
          <a:p>
            <a:r>
              <a:rPr lang="en-US" smtClean="0"/>
              <a:t>Feng Shui ramzlari</a:t>
            </a:r>
            <a:endParaRPr lang="ru-RU" smtClean="0"/>
          </a:p>
        </p:txBody>
      </p:sp>
      <p:sp>
        <p:nvSpPr>
          <p:cNvPr id="2" name="Заголовок 1"/>
          <p:cNvSpPr>
            <a:spLocks noGrp="1"/>
          </p:cNvSpPr>
          <p:nvPr>
            <p:ph type="title"/>
          </p:nvPr>
        </p:nvSpPr>
        <p:spPr/>
        <p:txBody>
          <a:bodyPr/>
          <a:lstStyle/>
          <a:p>
            <a:pPr fontAlgn="auto">
              <a:spcAft>
                <a:spcPts val="0"/>
              </a:spcAft>
              <a:defRPr/>
            </a:pPr>
            <a:r>
              <a:rPr lang="en-US" dirty="0" err="1" smtClean="0"/>
              <a:t>Reja</a:t>
            </a:r>
            <a:r>
              <a:rPr lang="en-US" dirty="0" smtClean="0"/>
              <a:t>:</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p:txBody>
          <a:bodyPr/>
          <a:lstStyle/>
          <a:p>
            <a:r>
              <a:rPr lang="uz-Cyrl-UZ" sz="2400" smtClean="0">
                <a:latin typeface="Book Antiqua" pitchFamily="18" charset="0"/>
              </a:rPr>
              <a:t>Ijtimoiy muloqot tizimida insonlar mazkur jamiyat, guruh va ijtimoiy muhitda qabul qilingan ramzlardan foydalanmasdan yashay olmaydilar. Insonni hayvondan farqlovchi jihatlardan biri – uning ramzlashtirishga bo‘lgan ehtiyojidir.</a:t>
            </a:r>
            <a:r>
              <a:rPr lang="uz-Cyrl-UZ" sz="2400" smtClean="0">
                <a:latin typeface="Arial" charset="0"/>
              </a:rPr>
              <a:t> </a:t>
            </a:r>
            <a:r>
              <a:rPr lang="uz-Cyrl-UZ" sz="2400" smtClean="0">
                <a:latin typeface="Book Antiqua" pitchFamily="18" charset="0"/>
              </a:rPr>
              <a:t>Inson o‘z tarixining ilk davrlarida ma’nolar dunyosida yashagan, dunyoni ramzlar orqali qabul qilgan, tabiat bilan ramzlar orqali munosabatda bo‘lgan. </a:t>
            </a:r>
            <a:r>
              <a:rPr lang="en-US" sz="2400" smtClean="0">
                <a:latin typeface="Book Antiqua" pitchFamily="18" charset="0"/>
              </a:rPr>
              <a:t>Shunga ko‘ra, “inson tilini to‘la ma’noda ramzlar tili deyish mumkin”. Ramzlar o‘z-o‘zidan shakllanmagan, ular insonning bilish mahsuli sifatida vujudga kelgan. </a:t>
            </a:r>
            <a:endParaRPr lang="ru-RU" sz="2400" smtClean="0">
              <a:latin typeface="Book Antiqua" pitchFamily="18" charset="0"/>
            </a:endParaRPr>
          </a:p>
          <a:p>
            <a:endParaRPr lang="ru-RU" sz="2400" smtClean="0">
              <a:latin typeface="Arial" charset="0"/>
            </a:endParaRPr>
          </a:p>
        </p:txBody>
      </p:sp>
      <p:sp>
        <p:nvSpPr>
          <p:cNvPr id="2" name="Заголовок 1"/>
          <p:cNvSpPr>
            <a:spLocks noGrp="1"/>
          </p:cNvSpPr>
          <p:nvPr>
            <p:ph type="title"/>
          </p:nvPr>
        </p:nvSpPr>
        <p:spPr/>
        <p:txBody>
          <a:bodyPr/>
          <a:lstStyle/>
          <a:p>
            <a:pPr algn="ctr" fontAlgn="auto">
              <a:spcAft>
                <a:spcPts val="0"/>
              </a:spcAft>
              <a:defRPr/>
            </a:pPr>
            <a:r>
              <a:rPr lang="en-US" dirty="0" err="1" smtClean="0"/>
              <a:t>Ramzlar</a:t>
            </a:r>
            <a:r>
              <a:rPr lang="en-US" dirty="0" smtClean="0"/>
              <a:t> </a:t>
            </a:r>
            <a:r>
              <a:rPr lang="en-US" dirty="0" err="1" smtClean="0"/>
              <a:t>haqida</a:t>
            </a:r>
            <a:r>
              <a:rPr lang="en-US" dirty="0" smtClean="0"/>
              <a:t> </a:t>
            </a:r>
            <a:r>
              <a:rPr lang="en-US" dirty="0" err="1" smtClean="0"/>
              <a:t>qisqacha</a:t>
            </a:r>
            <a:r>
              <a:rPr lang="en-US" dirty="0" smtClean="0"/>
              <a:t> </a:t>
            </a:r>
            <a:r>
              <a:rPr lang="en-US" dirty="0" err="1" smtClean="0"/>
              <a:t>ta’rif</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2"/>
          <p:cNvPicPr>
            <a:picLocks noChangeArrowheads="1"/>
          </p:cNvPicPr>
          <p:nvPr/>
        </p:nvPicPr>
        <p:blipFill>
          <a:blip r:embed="rId2"/>
          <a:srcRect/>
          <a:stretch>
            <a:fillRect/>
          </a:stretch>
        </p:blipFill>
        <p:spPr bwMode="auto">
          <a:xfrm>
            <a:off x="438150" y="274638"/>
            <a:ext cx="8272463" cy="58515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p:cNvSpPr>
          <p:nvPr>
            <p:ph type="body" idx="1"/>
          </p:nvPr>
        </p:nvSpPr>
        <p:spPr>
          <a:xfrm>
            <a:off x="611188" y="765175"/>
            <a:ext cx="8137525" cy="4897438"/>
          </a:xfrm>
        </p:spPr>
        <p:txBody>
          <a:bodyPr/>
          <a:lstStyle/>
          <a:p>
            <a:pPr>
              <a:buFont typeface="Wingdings 3" pitchFamily="18" charset="2"/>
              <a:buNone/>
            </a:pPr>
            <a:r>
              <a:rPr lang="uz-Cyrl-UZ" smtClean="0">
                <a:latin typeface="Arial" charset="0"/>
              </a:rPr>
              <a:t>         </a:t>
            </a:r>
            <a:r>
              <a:rPr lang="uz-Cyrl-UZ" smtClean="0">
                <a:latin typeface="Times New Roman" pitchFamily="18" charset="0"/>
              </a:rPr>
              <a:t>Ramz – tashqi dunyoning turli madaniyat vakillari ichki dunyosi, ongi, tafakkuri va ruhidagi aksidir. Har bir insonda, har qanday madaniyat vakilida ichki dunyoni o‘ziga xos qabul qiluvchi “tug‘ma mexanizm” mavjud bo‘ladi. Bu “tug‘ma mexanizm” tashqi dunyoni ramzlar, timsollar orqali “qayta ishlab” qabul qilishga moslashgandir.</a:t>
            </a:r>
            <a:endParaRPr lang="ru-RU" smtClean="0">
              <a:latin typeface="Times New Roman" pitchFamily="18" charset="0"/>
            </a:endParaRPr>
          </a:p>
          <a:p>
            <a:pPr algn="just">
              <a:spcBef>
                <a:spcPct val="0"/>
              </a:spcBef>
              <a:buClrTx/>
              <a:buSzTx/>
              <a:buFontTx/>
              <a:buNone/>
            </a:pPr>
            <a:r>
              <a:rPr lang="uz-Cyrl-UZ" smtClean="0">
                <a:latin typeface="Times New Roman" pitchFamily="18" charset="0"/>
              </a:rPr>
              <a:t>          R</a:t>
            </a:r>
            <a:r>
              <a:rPr lang="en-US" smtClean="0">
                <a:latin typeface="Times New Roman" pitchFamily="18" charset="0"/>
              </a:rPr>
              <a:t>amz</a:t>
            </a:r>
            <a:r>
              <a:rPr lang="uz-Cyrl-UZ" smtClean="0">
                <a:latin typeface="Times New Roman" pitchFamily="18" charset="0"/>
              </a:rPr>
              <a:t> – tashqi dunyoning turli madaniyat vakillari ichki dunyosi, ongi, tafakkuri va ruhidagi aksi. Ramz belgi bo‘lib, uning dastlabki ma’nosidan boshqa ma’no uchun shakl sifatida foydalaniladi.</a:t>
            </a:r>
            <a:endParaRPr lang="ru-RU" smtClean="0">
              <a:latin typeface="Times New Roman" pitchFamily="18" charset="0"/>
            </a:endParaRPr>
          </a:p>
          <a:p>
            <a:endParaRPr lang="ru-RU" smtClean="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Содержимое 2"/>
          <p:cNvSpPr>
            <a:spLocks noGrp="1"/>
          </p:cNvSpPr>
          <p:nvPr>
            <p:ph idx="1"/>
          </p:nvPr>
        </p:nvSpPr>
        <p:spPr/>
        <p:txBody>
          <a:bodyPr/>
          <a:lstStyle/>
          <a:p>
            <a:r>
              <a:rPr lang="en-US" smtClean="0">
                <a:hlinkClick r:id="rId2" tooltip="Oʻzbekiston"/>
              </a:rPr>
              <a:t>Oʻzbekiston</a:t>
            </a:r>
            <a:r>
              <a:rPr lang="en-US" smtClean="0"/>
              <a:t> 1991-yil 31-avgustda mustaqillikka erishgandan keyin oʻz </a:t>
            </a:r>
            <a:r>
              <a:rPr lang="en-US" b="1" smtClean="0"/>
              <a:t>Davlat Ramzlariga</a:t>
            </a:r>
            <a:r>
              <a:rPr lang="en-US" smtClean="0"/>
              <a:t> ega boʻlishni boshlagan, shu jumladan </a:t>
            </a:r>
            <a:r>
              <a:rPr lang="en-US" smtClean="0">
                <a:hlinkClick r:id="rId3" tooltip="Bayroq"/>
              </a:rPr>
              <a:t>Bayroq</a:t>
            </a:r>
            <a:r>
              <a:rPr lang="en-US" smtClean="0"/>
              <a:t> , </a:t>
            </a:r>
            <a:r>
              <a:rPr lang="en-US" smtClean="0">
                <a:hlinkClick r:id="rId4" tooltip="Gerb"/>
              </a:rPr>
              <a:t>Gerb</a:t>
            </a:r>
            <a:r>
              <a:rPr lang="en-US" smtClean="0"/>
              <a:t> va </a:t>
            </a:r>
            <a:r>
              <a:rPr lang="en-US" smtClean="0">
                <a:hlinkClick r:id="rId5" tooltip="Madhiya"/>
              </a:rPr>
              <a:t>Madhiya</a:t>
            </a:r>
            <a:r>
              <a:rPr lang="en-US" smtClean="0"/>
              <a:t> </a:t>
            </a:r>
            <a:r>
              <a:rPr lang="en-US" b="1" smtClean="0"/>
              <a:t>Oʻzbek milliy qadaryatlari</a:t>
            </a:r>
            <a:r>
              <a:rPr lang="en-US" smtClean="0"/>
              <a:t> va </a:t>
            </a:r>
            <a:r>
              <a:rPr lang="en-US" i="1" smtClean="0"/>
              <a:t>davlatchilik tarixidan</a:t>
            </a:r>
            <a:r>
              <a:rPr lang="en-US" smtClean="0"/>
              <a:t> kelib chiqib qabul qilingan.</a:t>
            </a:r>
            <a:endParaRPr lang="ru-RU" smtClean="0"/>
          </a:p>
        </p:txBody>
      </p:sp>
      <p:sp>
        <p:nvSpPr>
          <p:cNvPr id="2" name="Заголовок 1"/>
          <p:cNvSpPr>
            <a:spLocks noGrp="1"/>
          </p:cNvSpPr>
          <p:nvPr>
            <p:ph type="title"/>
          </p:nvPr>
        </p:nvSpPr>
        <p:spPr/>
        <p:txBody>
          <a:bodyPr>
            <a:normAutofit fontScale="90000"/>
          </a:bodyPr>
          <a:lstStyle/>
          <a:p>
            <a:pPr algn="ctr" fontAlgn="auto">
              <a:spcAft>
                <a:spcPts val="0"/>
              </a:spcAft>
              <a:defRPr/>
            </a:pPr>
            <a:r>
              <a:rPr lang="en-US" dirty="0" err="1" smtClean="0"/>
              <a:t>O’zbekiston</a:t>
            </a:r>
            <a:r>
              <a:rPr lang="en-US" dirty="0" smtClean="0"/>
              <a:t> </a:t>
            </a:r>
            <a:r>
              <a:rPr lang="en-US" dirty="0" err="1" smtClean="0"/>
              <a:t>Respublikasi</a:t>
            </a:r>
            <a:r>
              <a:rPr lang="en-US" dirty="0" smtClean="0"/>
              <a:t> </a:t>
            </a:r>
            <a:r>
              <a:rPr lang="en-US" dirty="0" err="1" smtClean="0"/>
              <a:t>davlat</a:t>
            </a:r>
            <a:r>
              <a:rPr lang="en-US" dirty="0" smtClean="0"/>
              <a:t> </a:t>
            </a:r>
            <a:r>
              <a:rPr lang="en-US" dirty="0" err="1" smtClean="0"/>
              <a:t>ramzlari</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Flag of Uzbekistan.svg"/>
          <p:cNvPicPr>
            <a:picLocks noChangeAspect="1" noChangeArrowheads="1"/>
          </p:cNvPicPr>
          <p:nvPr/>
        </p:nvPicPr>
        <p:blipFill>
          <a:blip r:embed="rId2"/>
          <a:srcRect/>
          <a:stretch>
            <a:fillRect/>
          </a:stretch>
        </p:blipFill>
        <p:spPr bwMode="auto">
          <a:xfrm>
            <a:off x="0" y="1500188"/>
            <a:ext cx="9144000" cy="4572000"/>
          </a:xfrm>
          <a:prstGeom prst="rect">
            <a:avLst/>
          </a:prstGeom>
          <a:noFill/>
          <a:ln w="9525">
            <a:noFill/>
            <a:miter lim="800000"/>
            <a:headEnd/>
            <a:tailEnd/>
          </a:ln>
        </p:spPr>
      </p:pic>
      <p:sp>
        <p:nvSpPr>
          <p:cNvPr id="2" name="Содержимое 1"/>
          <p:cNvSpPr>
            <a:spLocks noGrp="1"/>
          </p:cNvSpPr>
          <p:nvPr>
            <p:ph idx="1"/>
          </p:nvPr>
        </p:nvSpPr>
        <p:spPr/>
        <p:txBody>
          <a:bodyPr>
            <a:normAutofit fontScale="70000" lnSpcReduction="20000"/>
          </a:bodyPr>
          <a:lstStyle/>
          <a:p>
            <a:pPr marL="365760" indent="-256032" fontAlgn="auto">
              <a:spcAft>
                <a:spcPts val="0"/>
              </a:spcAft>
              <a:buFont typeface="Wingdings 3"/>
              <a:buChar char=""/>
              <a:defRPr/>
            </a:pPr>
            <a:r>
              <a:rPr lang="en-US" dirty="0" err="1" smtClean="0">
                <a:solidFill>
                  <a:schemeClr val="bg1"/>
                </a:solidFill>
              </a:rPr>
              <a:t>Davlat</a:t>
            </a:r>
            <a:r>
              <a:rPr lang="en-US" dirty="0" smtClean="0">
                <a:solidFill>
                  <a:schemeClr val="bg1"/>
                </a:solidFill>
              </a:rPr>
              <a:t> </a:t>
            </a:r>
            <a:r>
              <a:rPr lang="en-US" dirty="0" err="1" smtClean="0">
                <a:solidFill>
                  <a:schemeClr val="bg1"/>
                </a:solidFill>
              </a:rPr>
              <a:t>Ramzlaridan</a:t>
            </a:r>
            <a:r>
              <a:rPr lang="en-US" dirty="0" smtClean="0">
                <a:solidFill>
                  <a:schemeClr val="bg1"/>
                </a:solidFill>
              </a:rPr>
              <a:t> </a:t>
            </a:r>
            <a:r>
              <a:rPr lang="en-US" dirty="0" err="1" smtClean="0">
                <a:solidFill>
                  <a:schemeClr val="bg1"/>
                </a:solidFill>
              </a:rPr>
              <a:t>biri</a:t>
            </a:r>
            <a:r>
              <a:rPr lang="en-US" dirty="0" smtClean="0">
                <a:solidFill>
                  <a:schemeClr val="bg1"/>
                </a:solidFill>
              </a:rPr>
              <a:t> </a:t>
            </a:r>
            <a:r>
              <a:rPr lang="en-US" dirty="0" err="1" smtClean="0">
                <a:solidFill>
                  <a:schemeClr val="bg1"/>
                </a:solidFill>
              </a:rPr>
              <a:t>hisoblangan</a:t>
            </a:r>
            <a:r>
              <a:rPr lang="en-US" dirty="0" smtClean="0">
                <a:solidFill>
                  <a:schemeClr val="bg1"/>
                </a:solidFill>
              </a:rPr>
              <a:t> </a:t>
            </a:r>
            <a:r>
              <a:rPr lang="en-US" i="1" dirty="0" err="1" smtClean="0">
                <a:solidFill>
                  <a:schemeClr val="bg1"/>
                </a:solidFill>
              </a:rPr>
              <a:t>bayroq</a:t>
            </a:r>
            <a:r>
              <a:rPr lang="en-US" dirty="0" smtClean="0">
                <a:solidFill>
                  <a:schemeClr val="bg1"/>
                </a:solidFill>
              </a:rPr>
              <a:t> 1991-yil 18-noyabrda </a:t>
            </a:r>
            <a:r>
              <a:rPr lang="en-US" dirty="0" err="1" smtClean="0">
                <a:solidFill>
                  <a:schemeClr val="bg1"/>
                </a:solidFill>
              </a:rPr>
              <a:t>qabul</a:t>
            </a:r>
            <a:r>
              <a:rPr lang="en-US" dirty="0" smtClean="0">
                <a:solidFill>
                  <a:schemeClr val="bg1"/>
                </a:solidFill>
              </a:rPr>
              <a:t> </a:t>
            </a:r>
            <a:r>
              <a:rPr lang="en-US" dirty="0" err="1" smtClean="0">
                <a:solidFill>
                  <a:schemeClr val="bg1"/>
                </a:solidFill>
              </a:rPr>
              <a:t>qilingan</a:t>
            </a:r>
            <a:r>
              <a:rPr lang="en-US" dirty="0" smtClean="0">
                <a:solidFill>
                  <a:schemeClr val="bg1"/>
                </a:solidFill>
              </a:rPr>
              <a:t> </a:t>
            </a:r>
            <a:r>
              <a:rPr lang="en-US" dirty="0" err="1" smtClean="0">
                <a:solidFill>
                  <a:schemeClr val="bg1"/>
                </a:solidFill>
              </a:rPr>
              <a:t>va</a:t>
            </a:r>
            <a:r>
              <a:rPr lang="en-US" dirty="0" smtClean="0">
                <a:solidFill>
                  <a:schemeClr val="bg1"/>
                </a:solidFill>
              </a:rPr>
              <a:t> '</a:t>
            </a:r>
            <a:r>
              <a:rPr lang="en-US" i="1" dirty="0" smtClean="0">
                <a:solidFill>
                  <a:schemeClr val="bg1"/>
                </a:solidFill>
              </a:rPr>
              <a:t>407-XXI</a:t>
            </a:r>
            <a:r>
              <a:rPr lang="en-US" dirty="0" smtClean="0">
                <a:solidFill>
                  <a:schemeClr val="bg1"/>
                </a:solidFill>
              </a:rPr>
              <a:t> </a:t>
            </a:r>
            <a:r>
              <a:rPr lang="en-US" dirty="0" err="1" smtClean="0">
                <a:solidFill>
                  <a:schemeClr val="bg1"/>
                </a:solidFill>
              </a:rPr>
              <a:t>sonli</a:t>
            </a:r>
            <a:r>
              <a:rPr lang="en-US" dirty="0" smtClean="0">
                <a:solidFill>
                  <a:schemeClr val="bg1"/>
                </a:solidFill>
              </a:rPr>
              <a:t> </a:t>
            </a:r>
            <a:r>
              <a:rPr lang="en-US" dirty="0" err="1" smtClean="0">
                <a:solidFill>
                  <a:schemeClr val="bg1"/>
                </a:solidFill>
              </a:rPr>
              <a:t>qonun</a:t>
            </a:r>
            <a:r>
              <a:rPr lang="en-US" dirty="0" smtClean="0">
                <a:solidFill>
                  <a:schemeClr val="bg1"/>
                </a:solidFill>
              </a:rPr>
              <a:t> </a:t>
            </a:r>
            <a:r>
              <a:rPr lang="en-US" dirty="0" err="1" smtClean="0">
                <a:solidFill>
                  <a:schemeClr val="bg1"/>
                </a:solidFill>
              </a:rPr>
              <a:t>bilan</a:t>
            </a:r>
            <a:r>
              <a:rPr lang="en-US" dirty="0" smtClean="0">
                <a:solidFill>
                  <a:schemeClr val="bg1"/>
                </a:solidFill>
              </a:rPr>
              <a:t> </a:t>
            </a:r>
            <a:r>
              <a:rPr lang="en-US" dirty="0" err="1" smtClean="0">
                <a:solidFill>
                  <a:schemeClr val="bg1"/>
                </a:solidFill>
              </a:rPr>
              <a:t>tasdiqlangan</a:t>
            </a:r>
            <a:r>
              <a:rPr lang="en-US" dirty="0" smtClean="0">
                <a:solidFill>
                  <a:schemeClr val="bg1"/>
                </a:solidFill>
              </a:rPr>
              <a:t> </a:t>
            </a:r>
            <a:r>
              <a:rPr lang="en-US" dirty="0" err="1" smtClean="0">
                <a:solidFill>
                  <a:schemeClr val="bg1"/>
                </a:solidFill>
              </a:rPr>
              <a:t>hisoblandi</a:t>
            </a:r>
            <a:r>
              <a:rPr lang="en-US" dirty="0" smtClean="0">
                <a:solidFill>
                  <a:schemeClr val="bg1"/>
                </a:solidFill>
              </a:rPr>
              <a:t> . </a:t>
            </a:r>
            <a:r>
              <a:rPr lang="en-US" dirty="0" err="1" smtClean="0">
                <a:solidFill>
                  <a:schemeClr val="bg1"/>
                </a:solidFill>
              </a:rPr>
              <a:t>Davlat</a:t>
            </a:r>
            <a:r>
              <a:rPr lang="en-US" dirty="0" smtClean="0">
                <a:solidFill>
                  <a:schemeClr val="bg1"/>
                </a:solidFill>
              </a:rPr>
              <a:t> </a:t>
            </a:r>
            <a:r>
              <a:rPr lang="en-US" dirty="0" err="1" smtClean="0">
                <a:solidFill>
                  <a:schemeClr val="bg1"/>
                </a:solidFill>
              </a:rPr>
              <a:t>bayrogʻi</a:t>
            </a:r>
            <a:r>
              <a:rPr lang="en-US" dirty="0" smtClean="0">
                <a:solidFill>
                  <a:schemeClr val="bg1"/>
                </a:solidFill>
              </a:rPr>
              <a:t> </a:t>
            </a:r>
            <a:r>
              <a:rPr lang="en-US" i="1" dirty="0" err="1" smtClean="0">
                <a:solidFill>
                  <a:schemeClr val="bg1"/>
                </a:solidFill>
              </a:rPr>
              <a:t>toʻrt</a:t>
            </a:r>
            <a:r>
              <a:rPr lang="en-US" i="1" dirty="0" smtClean="0">
                <a:solidFill>
                  <a:schemeClr val="bg1"/>
                </a:solidFill>
              </a:rPr>
              <a:t> </a:t>
            </a:r>
            <a:r>
              <a:rPr lang="en-US" i="1" dirty="0" err="1" smtClean="0">
                <a:solidFill>
                  <a:schemeClr val="bg1"/>
                </a:solidFill>
              </a:rPr>
              <a:t>rangdan</a:t>
            </a:r>
            <a:r>
              <a:rPr lang="en-US" dirty="0" smtClean="0">
                <a:solidFill>
                  <a:schemeClr val="bg1"/>
                </a:solidFill>
              </a:rPr>
              <a:t> </a:t>
            </a:r>
            <a:r>
              <a:rPr lang="en-US" dirty="0" err="1" smtClean="0">
                <a:solidFill>
                  <a:schemeClr val="bg1"/>
                </a:solidFill>
              </a:rPr>
              <a:t>iborat</a:t>
            </a:r>
            <a:r>
              <a:rPr lang="en-US" dirty="0" smtClean="0">
                <a:solidFill>
                  <a:schemeClr val="bg1"/>
                </a:solidFill>
              </a:rPr>
              <a:t> </a:t>
            </a:r>
            <a:r>
              <a:rPr lang="en-US" dirty="0" err="1" smtClean="0">
                <a:solidFill>
                  <a:schemeClr val="bg1"/>
                </a:solidFill>
              </a:rPr>
              <a:t>ular</a:t>
            </a:r>
            <a:r>
              <a:rPr lang="en-US" dirty="0" smtClean="0">
                <a:solidFill>
                  <a:schemeClr val="bg1"/>
                </a:solidFill>
              </a:rPr>
              <a:t> </a:t>
            </a:r>
            <a:r>
              <a:rPr lang="en-US" i="1" dirty="0" err="1" smtClean="0">
                <a:solidFill>
                  <a:schemeClr val="bg1"/>
                </a:solidFill>
              </a:rPr>
              <a:t>koʻk</a:t>
            </a:r>
            <a:r>
              <a:rPr lang="en-US" i="1" dirty="0" smtClean="0">
                <a:solidFill>
                  <a:schemeClr val="bg1"/>
                </a:solidFill>
              </a:rPr>
              <a:t>(</a:t>
            </a:r>
            <a:r>
              <a:rPr lang="en-US" i="1" dirty="0" err="1" smtClean="0">
                <a:solidFill>
                  <a:schemeClr val="bg1"/>
                </a:solidFill>
              </a:rPr>
              <a:t>havorang</a:t>
            </a:r>
            <a:r>
              <a:rPr lang="en-US" i="1" dirty="0" smtClean="0">
                <a:solidFill>
                  <a:schemeClr val="bg1"/>
                </a:solidFill>
              </a:rPr>
              <a:t>)</a:t>
            </a:r>
            <a:r>
              <a:rPr lang="en-US" dirty="0" smtClean="0">
                <a:solidFill>
                  <a:schemeClr val="bg1"/>
                </a:solidFill>
              </a:rPr>
              <a:t> , </a:t>
            </a:r>
            <a:r>
              <a:rPr lang="en-US" i="1" dirty="0" err="1" smtClean="0">
                <a:solidFill>
                  <a:schemeClr val="bg1"/>
                </a:solidFill>
              </a:rPr>
              <a:t>yashil</a:t>
            </a:r>
            <a:r>
              <a:rPr lang="en-US" dirty="0" smtClean="0">
                <a:solidFill>
                  <a:schemeClr val="bg1"/>
                </a:solidFill>
              </a:rPr>
              <a:t> , </a:t>
            </a:r>
            <a:r>
              <a:rPr lang="en-US" i="1" dirty="0" err="1" smtClean="0">
                <a:solidFill>
                  <a:schemeClr val="bg1"/>
                </a:solidFill>
              </a:rPr>
              <a:t>oq</a:t>
            </a:r>
            <a:r>
              <a:rPr lang="en-US" dirty="0" smtClean="0">
                <a:solidFill>
                  <a:schemeClr val="bg1"/>
                </a:solidFill>
              </a:rPr>
              <a:t> </a:t>
            </a:r>
            <a:r>
              <a:rPr lang="en-US" dirty="0" err="1" smtClean="0">
                <a:solidFill>
                  <a:schemeClr val="bg1"/>
                </a:solidFill>
              </a:rPr>
              <a:t>va</a:t>
            </a:r>
            <a:r>
              <a:rPr lang="en-US" dirty="0" smtClean="0">
                <a:solidFill>
                  <a:schemeClr val="bg1"/>
                </a:solidFill>
              </a:rPr>
              <a:t> </a:t>
            </a:r>
            <a:r>
              <a:rPr lang="en-US" i="1" dirty="0" err="1" smtClean="0">
                <a:solidFill>
                  <a:schemeClr val="bg1"/>
                </a:solidFill>
              </a:rPr>
              <a:t>qizil</a:t>
            </a:r>
            <a:r>
              <a:rPr lang="en-US" dirty="0" smtClean="0">
                <a:solidFill>
                  <a:schemeClr val="bg1"/>
                </a:solidFill>
              </a:rPr>
              <a:t> </a:t>
            </a:r>
            <a:r>
              <a:rPr lang="en-US" dirty="0" err="1" smtClean="0">
                <a:solidFill>
                  <a:schemeClr val="bg1"/>
                </a:solidFill>
              </a:rPr>
              <a:t>ranglardan</a:t>
            </a:r>
            <a:r>
              <a:rPr lang="en-US" dirty="0" smtClean="0">
                <a:solidFill>
                  <a:schemeClr val="bg1"/>
                </a:solidFill>
              </a:rPr>
              <a:t> </a:t>
            </a:r>
            <a:r>
              <a:rPr lang="en-US" dirty="0" err="1" smtClean="0">
                <a:solidFill>
                  <a:schemeClr val="bg1"/>
                </a:solidFill>
              </a:rPr>
              <a:t>iborat</a:t>
            </a:r>
            <a:r>
              <a:rPr lang="en-US" dirty="0" smtClean="0">
                <a:solidFill>
                  <a:schemeClr val="bg1"/>
                </a:solidFill>
              </a:rPr>
              <a:t> </a:t>
            </a:r>
            <a:r>
              <a:rPr lang="en-US" dirty="0" err="1" smtClean="0">
                <a:solidFill>
                  <a:schemeClr val="bg1"/>
                </a:solidFill>
                <a:hlinkClick r:id="rId3" tooltip="Toʻgʻri toʻrtburchak"/>
              </a:rPr>
              <a:t>toʻgʻri</a:t>
            </a:r>
            <a:r>
              <a:rPr lang="en-US" dirty="0" smtClean="0">
                <a:solidFill>
                  <a:schemeClr val="bg1"/>
                </a:solidFill>
                <a:hlinkClick r:id="rId3" tooltip="Toʻgʻri toʻrtburchak"/>
              </a:rPr>
              <a:t> </a:t>
            </a:r>
            <a:r>
              <a:rPr lang="en-US" dirty="0" err="1" smtClean="0">
                <a:solidFill>
                  <a:schemeClr val="bg1"/>
                </a:solidFill>
                <a:hlinkClick r:id="rId3" tooltip="Toʻgʻri toʻrtburchak"/>
              </a:rPr>
              <a:t>toʻrtburchak</a:t>
            </a:r>
            <a:r>
              <a:rPr lang="en-US" dirty="0" smtClean="0">
                <a:solidFill>
                  <a:schemeClr val="bg1"/>
                </a:solidFill>
              </a:rPr>
              <a:t> </a:t>
            </a:r>
            <a:r>
              <a:rPr lang="en-US" dirty="0" err="1" smtClean="0">
                <a:solidFill>
                  <a:schemeClr val="bg1"/>
                </a:solidFill>
              </a:rPr>
              <a:t>shklidadir</a:t>
            </a:r>
            <a:r>
              <a:rPr lang="en-US" dirty="0" smtClean="0">
                <a:solidFill>
                  <a:schemeClr val="bg1"/>
                </a:solidFill>
              </a:rPr>
              <a:t> . </a:t>
            </a:r>
            <a:r>
              <a:rPr lang="en-US" dirty="0" err="1" smtClean="0">
                <a:solidFill>
                  <a:schemeClr val="bg1"/>
                </a:solidFill>
              </a:rPr>
              <a:t>Bayroqning</a:t>
            </a:r>
            <a:r>
              <a:rPr lang="en-US" dirty="0" smtClean="0">
                <a:solidFill>
                  <a:schemeClr val="bg1"/>
                </a:solidFill>
              </a:rPr>
              <a:t> eng </a:t>
            </a:r>
            <a:r>
              <a:rPr lang="en-US" dirty="0" err="1" smtClean="0">
                <a:solidFill>
                  <a:schemeClr val="bg1"/>
                </a:solidFill>
              </a:rPr>
              <a:t>yuqori</a:t>
            </a:r>
            <a:r>
              <a:rPr lang="en-US" dirty="0" smtClean="0">
                <a:solidFill>
                  <a:schemeClr val="bg1"/>
                </a:solidFill>
              </a:rPr>
              <a:t> </a:t>
            </a:r>
            <a:r>
              <a:rPr lang="en-US" dirty="0" err="1" smtClean="0">
                <a:solidFill>
                  <a:schemeClr val="bg1"/>
                </a:solidFill>
              </a:rPr>
              <a:t>qismida</a:t>
            </a:r>
            <a:r>
              <a:rPr lang="en-US" dirty="0" smtClean="0">
                <a:solidFill>
                  <a:schemeClr val="bg1"/>
                </a:solidFill>
              </a:rPr>
              <a:t> </a:t>
            </a:r>
            <a:r>
              <a:rPr lang="en-US" dirty="0" err="1" smtClean="0">
                <a:solidFill>
                  <a:schemeClr val="bg1"/>
                </a:solidFill>
                <a:hlinkClick r:id="rId4" tooltip="Havorang (sahifa yaratilmagan)"/>
              </a:rPr>
              <a:t>havorang</a:t>
            </a:r>
            <a:r>
              <a:rPr lang="en-US" dirty="0" smtClean="0">
                <a:solidFill>
                  <a:schemeClr val="bg1"/>
                </a:solidFill>
              </a:rPr>
              <a:t> </a:t>
            </a:r>
            <a:r>
              <a:rPr lang="en-US" dirty="0" err="1" smtClean="0">
                <a:solidFill>
                  <a:schemeClr val="bg1"/>
                </a:solidFill>
              </a:rPr>
              <a:t>bilan</a:t>
            </a:r>
            <a:r>
              <a:rPr lang="en-US" dirty="0" smtClean="0">
                <a:solidFill>
                  <a:schemeClr val="bg1"/>
                </a:solidFill>
              </a:rPr>
              <a:t> </a:t>
            </a:r>
            <a:r>
              <a:rPr lang="en-US" dirty="0" err="1" smtClean="0">
                <a:solidFill>
                  <a:schemeClr val="bg1"/>
                </a:solidFill>
              </a:rPr>
              <a:t>qoplangan</a:t>
            </a:r>
            <a:r>
              <a:rPr lang="en-US" dirty="0" smtClean="0">
                <a:solidFill>
                  <a:schemeClr val="bg1"/>
                </a:solidFill>
              </a:rPr>
              <a:t> </a:t>
            </a:r>
            <a:r>
              <a:rPr lang="en-US" dirty="0" err="1" smtClean="0">
                <a:solidFill>
                  <a:schemeClr val="bg1"/>
                </a:solidFill>
              </a:rPr>
              <a:t>bu</a:t>
            </a:r>
            <a:r>
              <a:rPr lang="en-US" dirty="0" smtClean="0">
                <a:solidFill>
                  <a:schemeClr val="bg1"/>
                </a:solidFill>
              </a:rPr>
              <a:t> </a:t>
            </a:r>
            <a:r>
              <a:rPr lang="en-US" dirty="0" err="1" smtClean="0">
                <a:solidFill>
                  <a:schemeClr val="bg1"/>
                </a:solidFill>
              </a:rPr>
              <a:t>esa</a:t>
            </a:r>
            <a:r>
              <a:rPr lang="en-US" dirty="0" smtClean="0">
                <a:solidFill>
                  <a:schemeClr val="bg1"/>
                </a:solidFill>
              </a:rPr>
              <a:t> yurt </a:t>
            </a:r>
            <a:r>
              <a:rPr lang="en-US" dirty="0" err="1" smtClean="0">
                <a:solidFill>
                  <a:schemeClr val="bg1"/>
                </a:solidFill>
              </a:rPr>
              <a:t>osmoni</a:t>
            </a:r>
            <a:r>
              <a:rPr lang="en-US" dirty="0" smtClean="0">
                <a:solidFill>
                  <a:schemeClr val="bg1"/>
                </a:solidFill>
              </a:rPr>
              <a:t> </a:t>
            </a:r>
            <a:r>
              <a:rPr lang="en-US" dirty="0" err="1" smtClean="0"/>
              <a:t>doimo</a:t>
            </a:r>
            <a:r>
              <a:rPr lang="en-US" dirty="0" smtClean="0"/>
              <a:t> </a:t>
            </a:r>
            <a:r>
              <a:rPr lang="en-US" b="1" dirty="0" err="1" smtClean="0"/>
              <a:t>tinch</a:t>
            </a:r>
            <a:r>
              <a:rPr lang="en-US" dirty="0" smtClean="0"/>
              <a:t> ,' </a:t>
            </a:r>
            <a:r>
              <a:rPr lang="en-US" i="1" dirty="0" err="1" smtClean="0"/>
              <a:t>osoyishda</a:t>
            </a:r>
            <a:r>
              <a:rPr lang="en-US" i="1" dirty="0" smtClean="0"/>
              <a:t> </a:t>
            </a:r>
            <a:r>
              <a:rPr lang="en-US" b="1" i="1" dirty="0" err="1" smtClean="0"/>
              <a:t>va</a:t>
            </a:r>
            <a:r>
              <a:rPr lang="en-US" i="1" dirty="0" smtClean="0"/>
              <a:t> </a:t>
            </a:r>
            <a:r>
              <a:rPr lang="en-US" i="1" dirty="0" err="1" smtClean="0"/>
              <a:t>mussaffo</a:t>
            </a:r>
            <a:r>
              <a:rPr lang="en-US" i="1" dirty="0" smtClean="0"/>
              <a:t> </a:t>
            </a:r>
            <a:r>
              <a:rPr lang="en-US" b="1" i="1" dirty="0" err="1" smtClean="0"/>
              <a:t>boʻlishini</a:t>
            </a:r>
            <a:r>
              <a:rPr lang="en-US" b="1" i="1" dirty="0" smtClean="0"/>
              <a:t> </a:t>
            </a:r>
            <a:r>
              <a:rPr lang="en-US" b="1" i="1" dirty="0" err="1" smtClean="0"/>
              <a:t>bildiradi</a:t>
            </a:r>
            <a:r>
              <a:rPr lang="en-US" b="1" i="1" dirty="0" smtClean="0"/>
              <a:t> .</a:t>
            </a:r>
            <a:r>
              <a:rPr lang="en-US" dirty="0" smtClean="0"/>
              <a:t> </a:t>
            </a:r>
            <a:r>
              <a:rPr lang="en-US" b="1" dirty="0" err="1" smtClean="0"/>
              <a:t>Oq</a:t>
            </a:r>
            <a:r>
              <a:rPr lang="en-US" b="1" dirty="0" smtClean="0"/>
              <a:t> </a:t>
            </a:r>
            <a:r>
              <a:rPr lang="en-US" b="1" i="1" dirty="0" smtClean="0"/>
              <a:t>rang </a:t>
            </a:r>
            <a:r>
              <a:rPr lang="en-US" b="1" i="1" dirty="0" err="1" smtClean="0"/>
              <a:t>esa</a:t>
            </a:r>
            <a:r>
              <a:rPr lang="en-US" b="1" i="1" dirty="0" smtClean="0"/>
              <a:t> </a:t>
            </a:r>
            <a:r>
              <a:rPr lang="en-US" b="1" i="1" dirty="0" err="1" smtClean="0"/>
              <a:t>bayroqning</a:t>
            </a:r>
            <a:r>
              <a:rPr lang="en-US" b="1" i="1" dirty="0" smtClean="0"/>
              <a:t> </a:t>
            </a:r>
            <a:r>
              <a:rPr lang="en-US" b="1" i="1" dirty="0" err="1" smtClean="0"/>
              <a:t>oʻrta</a:t>
            </a:r>
            <a:r>
              <a:rPr lang="en-US" b="1" i="1" dirty="0" smtClean="0"/>
              <a:t> </a:t>
            </a:r>
            <a:r>
              <a:rPr lang="en-US" b="1" i="1" dirty="0" err="1" smtClean="0"/>
              <a:t>qismida</a:t>
            </a:r>
            <a:r>
              <a:rPr lang="en-US" b="1" i="1" dirty="0" smtClean="0"/>
              <a:t> </a:t>
            </a:r>
            <a:r>
              <a:rPr lang="en-US" b="1" i="1" dirty="0" err="1" smtClean="0"/>
              <a:t>joylashgan</a:t>
            </a:r>
            <a:r>
              <a:rPr lang="en-US" b="1" i="1" dirty="0" smtClean="0"/>
              <a:t> </a:t>
            </a:r>
            <a:r>
              <a:rPr lang="en-US" b="1" i="1" dirty="0" err="1" smtClean="0"/>
              <a:t>bo'lib</a:t>
            </a:r>
            <a:r>
              <a:rPr lang="en-US" b="1" i="1" dirty="0" smtClean="0"/>
              <a:t>, </a:t>
            </a:r>
            <a:r>
              <a:rPr lang="en-US" b="1" i="1" dirty="0" err="1" smtClean="0"/>
              <a:t>uning</a:t>
            </a:r>
            <a:r>
              <a:rPr lang="en-US" b="1" i="1" dirty="0" smtClean="0"/>
              <a:t> </a:t>
            </a:r>
            <a:r>
              <a:rPr lang="en-US" b="1" i="1" dirty="0" err="1" smtClean="0"/>
              <a:t>ma'nosi</a:t>
            </a:r>
            <a:r>
              <a:rPr lang="en-US" dirty="0" smtClean="0"/>
              <a:t> </a:t>
            </a:r>
            <a:r>
              <a:rPr lang="en-US" i="1" dirty="0" err="1" smtClean="0"/>
              <a:t>ko'ngil</a:t>
            </a:r>
            <a:r>
              <a:rPr lang="en-US" i="1" dirty="0" smtClean="0"/>
              <a:t> </a:t>
            </a:r>
            <a:r>
              <a:rPr lang="en-US" i="1" dirty="0" err="1" smtClean="0"/>
              <a:t>pokligi</a:t>
            </a:r>
            <a:r>
              <a:rPr lang="en-US" dirty="0" smtClean="0"/>
              <a:t> </a:t>
            </a:r>
            <a:r>
              <a:rPr lang="en-US" b="1" dirty="0" smtClean="0"/>
              <a:t>yurt </a:t>
            </a:r>
            <a:r>
              <a:rPr lang="en-US" b="1" dirty="0" err="1" smtClean="0"/>
              <a:t>obodligi</a:t>
            </a:r>
            <a:r>
              <a:rPr lang="en-US" dirty="0" smtClean="0"/>
              <a:t> </a:t>
            </a:r>
            <a:r>
              <a:rPr lang="en-US" dirty="0" err="1" smtClean="0"/>
              <a:t>nishonasidir</a:t>
            </a:r>
            <a:r>
              <a:rPr lang="en-US" dirty="0" smtClean="0"/>
              <a:t>. </a:t>
            </a:r>
            <a:r>
              <a:rPr lang="en-US" dirty="0" err="1" smtClean="0"/>
              <a:t>Bayroqni</a:t>
            </a:r>
            <a:r>
              <a:rPr lang="en-US" dirty="0" smtClean="0"/>
              <a:t> </a:t>
            </a:r>
            <a:r>
              <a:rPr lang="en-US" dirty="0" err="1" smtClean="0"/>
              <a:t>quyi</a:t>
            </a:r>
            <a:r>
              <a:rPr lang="en-US" dirty="0" smtClean="0"/>
              <a:t> </a:t>
            </a:r>
            <a:r>
              <a:rPr lang="en-US" dirty="0" err="1" smtClean="0"/>
              <a:t>qismida</a:t>
            </a:r>
            <a:r>
              <a:rPr lang="en-US" dirty="0" smtClean="0"/>
              <a:t> </a:t>
            </a:r>
            <a:r>
              <a:rPr lang="en-US" dirty="0" err="1" smtClean="0">
                <a:hlinkClick r:id="rId5" tooltip="Yashil (sahifa yaratilmagan)"/>
              </a:rPr>
              <a:t>yashil</a:t>
            </a:r>
            <a:r>
              <a:rPr lang="en-US" dirty="0" smtClean="0"/>
              <a:t> rang </a:t>
            </a:r>
            <a:r>
              <a:rPr lang="en-US" dirty="0" err="1" smtClean="0"/>
              <a:t>hilpirab</a:t>
            </a:r>
            <a:r>
              <a:rPr lang="en-US" dirty="0" smtClean="0"/>
              <a:t> </a:t>
            </a:r>
            <a:r>
              <a:rPr lang="en-US" dirty="0" err="1" smtClean="0"/>
              <a:t>turadi</a:t>
            </a:r>
            <a:r>
              <a:rPr lang="en-US" dirty="0" smtClean="0"/>
              <a:t> </a:t>
            </a:r>
            <a:r>
              <a:rPr lang="en-US" dirty="0" err="1" smtClean="0"/>
              <a:t>bu</a:t>
            </a:r>
            <a:r>
              <a:rPr lang="en-US" dirty="0" smtClean="0"/>
              <a:t> </a:t>
            </a:r>
            <a:r>
              <a:rPr lang="en-US" dirty="0" err="1" smtClean="0"/>
              <a:t>degani</a:t>
            </a:r>
            <a:r>
              <a:rPr lang="en-US" dirty="0" smtClean="0"/>
              <a:t> </a:t>
            </a:r>
            <a:r>
              <a:rPr lang="en-US" dirty="0" err="1" smtClean="0"/>
              <a:t>yangilanish</a:t>
            </a:r>
            <a:r>
              <a:rPr lang="en-US" dirty="0" smtClean="0"/>
              <a:t> , </a:t>
            </a:r>
            <a:r>
              <a:rPr lang="en-US" i="1" dirty="0" err="1" smtClean="0"/>
              <a:t>shodumonlik</a:t>
            </a:r>
            <a:r>
              <a:rPr lang="en-US" dirty="0" smtClean="0"/>
              <a:t> , </a:t>
            </a:r>
            <a:r>
              <a:rPr lang="en-US" i="1" dirty="0" err="1" smtClean="0"/>
              <a:t>navqironlik</a:t>
            </a:r>
            <a:r>
              <a:rPr lang="en-US" dirty="0" smtClean="0"/>
              <a:t> </a:t>
            </a:r>
            <a:r>
              <a:rPr lang="en-US" dirty="0" err="1" smtClean="0"/>
              <a:t>ramzi</a:t>
            </a:r>
            <a:r>
              <a:rPr lang="en-US" dirty="0" smtClean="0"/>
              <a:t> </a:t>
            </a:r>
            <a:r>
              <a:rPr lang="en-US" dirty="0" err="1" smtClean="0"/>
              <a:t>hisoblanadi</a:t>
            </a:r>
            <a:r>
              <a:rPr lang="en-US" dirty="0" smtClean="0"/>
              <a:t>. </a:t>
            </a:r>
            <a:r>
              <a:rPr lang="en-US" dirty="0" err="1" smtClean="0"/>
              <a:t>Ikki</a:t>
            </a:r>
            <a:r>
              <a:rPr lang="en-US" dirty="0" smtClean="0"/>
              <a:t> </a:t>
            </a:r>
            <a:r>
              <a:rPr lang="en-US" dirty="0" err="1" smtClean="0"/>
              <a:t>qizil</a:t>
            </a:r>
            <a:r>
              <a:rPr lang="en-US" dirty="0" smtClean="0"/>
              <a:t> </a:t>
            </a:r>
            <a:r>
              <a:rPr lang="en-US" dirty="0" err="1" smtClean="0"/>
              <a:t>chiziq</a:t>
            </a:r>
            <a:r>
              <a:rPr lang="en-US" dirty="0" smtClean="0"/>
              <a:t> </a:t>
            </a:r>
            <a:r>
              <a:rPr lang="en-US" dirty="0" err="1" smtClean="0"/>
              <a:t>havorang</a:t>
            </a:r>
            <a:r>
              <a:rPr lang="en-US" dirty="0" smtClean="0"/>
              <a:t> </a:t>
            </a:r>
            <a:r>
              <a:rPr lang="en-US" dirty="0" err="1" smtClean="0"/>
              <a:t>va</a:t>
            </a:r>
            <a:r>
              <a:rPr lang="en-US" dirty="0" smtClean="0"/>
              <a:t> </a:t>
            </a:r>
            <a:r>
              <a:rPr lang="en-US" dirty="0" err="1" smtClean="0"/>
              <a:t>yashil</a:t>
            </a:r>
            <a:r>
              <a:rPr lang="en-US" dirty="0" smtClean="0"/>
              <a:t> </a:t>
            </a:r>
            <a:r>
              <a:rPr lang="en-US" dirty="0" err="1" smtClean="0"/>
              <a:t>ranglar</a:t>
            </a:r>
            <a:r>
              <a:rPr lang="en-US" dirty="0" smtClean="0"/>
              <a:t> </a:t>
            </a:r>
            <a:r>
              <a:rPr lang="en-US" dirty="0" err="1" smtClean="0"/>
              <a:t>oʻrtasida</a:t>
            </a:r>
            <a:r>
              <a:rPr lang="en-US" dirty="0" smtClean="0"/>
              <a:t> </a:t>
            </a:r>
            <a:r>
              <a:rPr lang="en-US" dirty="0" err="1" smtClean="0"/>
              <a:t>joylashgan</a:t>
            </a:r>
            <a:r>
              <a:rPr lang="en-US" dirty="0" smtClean="0"/>
              <a:t> </a:t>
            </a:r>
            <a:r>
              <a:rPr lang="en-US" dirty="0" err="1" smtClean="0"/>
              <a:t>boʻlib</a:t>
            </a:r>
            <a:r>
              <a:rPr lang="en-US" dirty="0" smtClean="0"/>
              <a:t> </a:t>
            </a:r>
            <a:r>
              <a:rPr lang="en-US" dirty="0" err="1" smtClean="0"/>
              <a:t>bu</a:t>
            </a:r>
            <a:r>
              <a:rPr lang="en-US" dirty="0" smtClean="0"/>
              <a:t> </a:t>
            </a:r>
            <a:r>
              <a:rPr lang="en-US" dirty="0" err="1" smtClean="0"/>
              <a:t>tomirlarimizda</a:t>
            </a:r>
            <a:r>
              <a:rPr lang="en-US" dirty="0" smtClean="0"/>
              <a:t> </a:t>
            </a:r>
            <a:r>
              <a:rPr lang="en-US" dirty="0" err="1" smtClean="0"/>
              <a:t>oqayotgan</a:t>
            </a:r>
            <a:r>
              <a:rPr lang="en-US" dirty="0" smtClean="0"/>
              <a:t> </a:t>
            </a:r>
            <a:r>
              <a:rPr lang="en-US" dirty="0" err="1" smtClean="0"/>
              <a:t>ajdodlar</a:t>
            </a:r>
            <a:r>
              <a:rPr lang="en-US" dirty="0" smtClean="0"/>
              <a:t> </a:t>
            </a:r>
            <a:r>
              <a:rPr lang="en-US" dirty="0" err="1" smtClean="0"/>
              <a:t>qonini</a:t>
            </a:r>
            <a:r>
              <a:rPr lang="en-US" dirty="0" smtClean="0"/>
              <a:t> </a:t>
            </a:r>
            <a:r>
              <a:rPr lang="en-US" dirty="0" err="1" smtClean="0"/>
              <a:t>bildradi</a:t>
            </a:r>
            <a:r>
              <a:rPr lang="en-US" dirty="0" smtClean="0"/>
              <a:t>. </a:t>
            </a:r>
            <a:r>
              <a:rPr lang="en-US" dirty="0" err="1" smtClean="0"/>
              <a:t>Bayroqning</a:t>
            </a:r>
            <a:r>
              <a:rPr lang="en-US" dirty="0" smtClean="0"/>
              <a:t> </a:t>
            </a:r>
            <a:r>
              <a:rPr lang="en-US" dirty="0" err="1" smtClean="0">
                <a:solidFill>
                  <a:schemeClr val="bg1"/>
                </a:solidFill>
              </a:rPr>
              <a:t>yuqori</a:t>
            </a:r>
            <a:r>
              <a:rPr lang="en-US" dirty="0" smtClean="0">
                <a:solidFill>
                  <a:schemeClr val="bg1"/>
                </a:solidFill>
              </a:rPr>
              <a:t> </a:t>
            </a:r>
            <a:r>
              <a:rPr lang="en-US" dirty="0" err="1" smtClean="0">
                <a:solidFill>
                  <a:schemeClr val="bg1"/>
                </a:solidFill>
              </a:rPr>
              <a:t>qismidagi</a:t>
            </a:r>
            <a:r>
              <a:rPr lang="en-US" dirty="0" smtClean="0">
                <a:solidFill>
                  <a:schemeClr val="bg1"/>
                </a:solidFill>
              </a:rPr>
              <a:t> </a:t>
            </a:r>
            <a:r>
              <a:rPr lang="en-US" dirty="0" err="1" smtClean="0">
                <a:solidFill>
                  <a:schemeClr val="bg1"/>
                </a:solidFill>
              </a:rPr>
              <a:t>yarim</a:t>
            </a:r>
            <a:r>
              <a:rPr lang="en-US" dirty="0" smtClean="0">
                <a:solidFill>
                  <a:schemeClr val="bg1"/>
                </a:solidFill>
              </a:rPr>
              <a:t> </a:t>
            </a:r>
            <a:r>
              <a:rPr lang="en-US" dirty="0" err="1" smtClean="0">
                <a:solidFill>
                  <a:schemeClr val="bg1"/>
                </a:solidFill>
              </a:rPr>
              <a:t>oy</a:t>
            </a:r>
            <a:r>
              <a:rPr lang="en-US" dirty="0" smtClean="0">
                <a:solidFill>
                  <a:schemeClr val="bg1"/>
                </a:solidFill>
              </a:rPr>
              <a:t> </a:t>
            </a:r>
            <a:r>
              <a:rPr lang="en-US" dirty="0" err="1" smtClean="0">
                <a:solidFill>
                  <a:schemeClr val="bg1"/>
                </a:solidFill>
              </a:rPr>
              <a:t>va</a:t>
            </a:r>
            <a:r>
              <a:rPr lang="en-US" dirty="0" smtClean="0">
                <a:solidFill>
                  <a:schemeClr val="bg1"/>
                </a:solidFill>
              </a:rPr>
              <a:t> </a:t>
            </a:r>
            <a:r>
              <a:rPr lang="en-US" dirty="0" err="1" smtClean="0">
                <a:solidFill>
                  <a:schemeClr val="bg1"/>
                </a:solidFill>
              </a:rPr>
              <a:t>oʻn</a:t>
            </a:r>
            <a:r>
              <a:rPr lang="en-US" dirty="0" smtClean="0">
                <a:solidFill>
                  <a:schemeClr val="bg1"/>
                </a:solidFill>
              </a:rPr>
              <a:t> </a:t>
            </a:r>
            <a:r>
              <a:rPr lang="en-US" dirty="0" err="1" smtClean="0">
                <a:solidFill>
                  <a:schemeClr val="bg1"/>
                </a:solidFill>
              </a:rPr>
              <a:t>ikki</a:t>
            </a:r>
            <a:r>
              <a:rPr lang="en-US" dirty="0" smtClean="0">
                <a:solidFill>
                  <a:schemeClr val="bg1"/>
                </a:solidFill>
              </a:rPr>
              <a:t> </a:t>
            </a:r>
            <a:r>
              <a:rPr lang="en-US" dirty="0" err="1" smtClean="0">
                <a:solidFill>
                  <a:schemeClr val="bg1"/>
                </a:solidFill>
              </a:rPr>
              <a:t>yulduz</a:t>
            </a:r>
            <a:r>
              <a:rPr lang="en-US" dirty="0" smtClean="0">
                <a:solidFill>
                  <a:schemeClr val="bg1"/>
                </a:solidFill>
              </a:rPr>
              <a:t> </a:t>
            </a:r>
            <a:r>
              <a:rPr lang="en-US" dirty="0" err="1" smtClean="0">
                <a:solidFill>
                  <a:schemeClr val="bg1"/>
                </a:solidFill>
              </a:rPr>
              <a:t>Oʻzbek</a:t>
            </a:r>
            <a:r>
              <a:rPr lang="en-US" dirty="0" smtClean="0">
                <a:solidFill>
                  <a:schemeClr val="bg1"/>
                </a:solidFill>
              </a:rPr>
              <a:t> </a:t>
            </a:r>
            <a:r>
              <a:rPr lang="en-US" dirty="0" err="1" smtClean="0">
                <a:solidFill>
                  <a:schemeClr val="bg1"/>
                </a:solidFill>
              </a:rPr>
              <a:t>xalqining</a:t>
            </a:r>
            <a:r>
              <a:rPr lang="en-US" dirty="0" smtClean="0">
                <a:solidFill>
                  <a:schemeClr val="bg1"/>
                </a:solidFill>
              </a:rPr>
              <a:t> </a:t>
            </a:r>
            <a:r>
              <a:rPr lang="en-US" dirty="0" err="1" smtClean="0">
                <a:solidFill>
                  <a:schemeClr val="bg1"/>
                </a:solidFill>
              </a:rPr>
              <a:t>birdamliligi</a:t>
            </a:r>
            <a:r>
              <a:rPr lang="en-US" dirty="0" smtClean="0">
                <a:solidFill>
                  <a:schemeClr val="bg1"/>
                </a:solidFill>
              </a:rPr>
              <a:t> </a:t>
            </a:r>
            <a:r>
              <a:rPr lang="en-US" dirty="0" err="1" smtClean="0">
                <a:solidFill>
                  <a:schemeClr val="bg1"/>
                </a:solidFill>
              </a:rPr>
              <a:t>va</a:t>
            </a:r>
            <a:r>
              <a:rPr lang="en-US" dirty="0" smtClean="0">
                <a:solidFill>
                  <a:schemeClr val="bg1"/>
                </a:solidFill>
              </a:rPr>
              <a:t> </a:t>
            </a:r>
            <a:r>
              <a:rPr lang="en-US" dirty="0" err="1" smtClean="0">
                <a:solidFill>
                  <a:schemeClr val="bg1"/>
                </a:solidFill>
              </a:rPr>
              <a:t>qadimdan</a:t>
            </a:r>
            <a:r>
              <a:rPr lang="en-US" dirty="0" smtClean="0">
                <a:solidFill>
                  <a:schemeClr val="bg1"/>
                </a:solidFill>
              </a:rPr>
              <a:t> </a:t>
            </a:r>
            <a:r>
              <a:rPr lang="en-US" dirty="0" err="1" smtClean="0">
                <a:solidFill>
                  <a:schemeClr val="bg1"/>
                </a:solidFill>
              </a:rPr>
              <a:t>barpo</a:t>
            </a:r>
            <a:r>
              <a:rPr lang="en-US" dirty="0" smtClean="0">
                <a:solidFill>
                  <a:schemeClr val="bg1"/>
                </a:solidFill>
              </a:rPr>
              <a:t> </a:t>
            </a:r>
            <a:r>
              <a:rPr lang="en-US" dirty="0" err="1" smtClean="0">
                <a:solidFill>
                  <a:schemeClr val="bg1"/>
                </a:solidFill>
              </a:rPr>
              <a:t>bolgan</a:t>
            </a:r>
            <a:r>
              <a:rPr lang="en-US" dirty="0" smtClean="0">
                <a:solidFill>
                  <a:schemeClr val="bg1"/>
                </a:solidFill>
              </a:rPr>
              <a:t> </a:t>
            </a:r>
            <a:r>
              <a:rPr lang="en-US" dirty="0" err="1" smtClean="0">
                <a:solidFill>
                  <a:schemeClr val="bg1"/>
                </a:solidFill>
              </a:rPr>
              <a:t>davlatchiligimiz</a:t>
            </a:r>
            <a:r>
              <a:rPr lang="en-US" dirty="0" smtClean="0">
                <a:solidFill>
                  <a:schemeClr val="bg1"/>
                </a:solidFill>
              </a:rPr>
              <a:t> </a:t>
            </a:r>
            <a:r>
              <a:rPr lang="en-US" dirty="0" err="1" smtClean="0">
                <a:solidFill>
                  <a:schemeClr val="bg1"/>
                </a:solidFill>
              </a:rPr>
              <a:t>ramzlaridan</a:t>
            </a:r>
            <a:r>
              <a:rPr lang="en-US" dirty="0" smtClean="0">
                <a:solidFill>
                  <a:schemeClr val="bg1"/>
                </a:solidFill>
              </a:rPr>
              <a:t> </a:t>
            </a:r>
            <a:r>
              <a:rPr lang="en-US" dirty="0" err="1" smtClean="0">
                <a:solidFill>
                  <a:schemeClr val="bg1"/>
                </a:solidFill>
              </a:rPr>
              <a:t>hisoblanadi</a:t>
            </a:r>
            <a:r>
              <a:rPr lang="en-US" dirty="0" smtClean="0">
                <a:solidFill>
                  <a:schemeClr val="bg1"/>
                </a:solidFill>
              </a:rPr>
              <a:t>.</a:t>
            </a:r>
            <a:endParaRPr lang="ru-RU" dirty="0">
              <a:solidFill>
                <a:schemeClr val="bg1"/>
              </a:solidFill>
            </a:endParaRPr>
          </a:p>
        </p:txBody>
      </p:sp>
      <p:sp>
        <p:nvSpPr>
          <p:cNvPr id="3" name="Заголовок 2"/>
          <p:cNvSpPr>
            <a:spLocks noGrp="1"/>
          </p:cNvSpPr>
          <p:nvPr>
            <p:ph type="title"/>
          </p:nvPr>
        </p:nvSpPr>
        <p:spPr/>
        <p:txBody>
          <a:bodyPr/>
          <a:lstStyle/>
          <a:p>
            <a:pPr algn="ctr" fontAlgn="auto">
              <a:spcAft>
                <a:spcPts val="0"/>
              </a:spcAft>
              <a:defRPr/>
            </a:pPr>
            <a:r>
              <a:rPr lang="en-US" b="0" dirty="0" err="1" smtClean="0"/>
              <a:t>Oʻzbekiston</a:t>
            </a:r>
            <a:r>
              <a:rPr lang="en-US" b="0" dirty="0" smtClean="0"/>
              <a:t> </a:t>
            </a:r>
            <a:r>
              <a:rPr lang="en-US" b="0" dirty="0" err="1" smtClean="0"/>
              <a:t>Davlat</a:t>
            </a:r>
            <a:r>
              <a:rPr lang="en-US" b="0" dirty="0" smtClean="0"/>
              <a:t> </a:t>
            </a:r>
            <a:r>
              <a:rPr lang="en-US" b="0" dirty="0" err="1" smtClean="0"/>
              <a:t>Bayrogʻi</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oat of arms of Uzbekistan.svg"/>
          <p:cNvPicPr>
            <a:picLocks noChangeAspect="1" noChangeArrowheads="1"/>
          </p:cNvPicPr>
          <p:nvPr/>
        </p:nvPicPr>
        <p:blipFill>
          <a:blip r:embed="rId2"/>
          <a:srcRect/>
          <a:stretch>
            <a:fillRect/>
          </a:stretch>
        </p:blipFill>
        <p:spPr bwMode="auto">
          <a:xfrm>
            <a:off x="1428750" y="57150"/>
            <a:ext cx="6457950" cy="6800850"/>
          </a:xfrm>
          <a:prstGeom prst="rect">
            <a:avLst/>
          </a:prstGeom>
          <a:noFill/>
          <a:ln w="9525">
            <a:noFill/>
            <a:miter lim="800000"/>
            <a:headEnd/>
            <a:tailEnd/>
          </a:ln>
        </p:spPr>
      </p:pic>
      <p:sp>
        <p:nvSpPr>
          <p:cNvPr id="2" name="Содержимое 1"/>
          <p:cNvSpPr>
            <a:spLocks noGrp="1"/>
          </p:cNvSpPr>
          <p:nvPr>
            <p:ph idx="1"/>
          </p:nvPr>
        </p:nvSpPr>
        <p:spPr/>
        <p:txBody>
          <a:bodyPr>
            <a:normAutofit fontScale="77500" lnSpcReduction="20000"/>
          </a:bodyPr>
          <a:lstStyle/>
          <a:p>
            <a:pPr marL="365760" indent="-256032" fontAlgn="auto">
              <a:spcAft>
                <a:spcPts val="0"/>
              </a:spcAft>
              <a:buFont typeface="Wingdings 3"/>
              <a:buChar char=""/>
              <a:defRPr/>
            </a:pPr>
            <a:r>
              <a:rPr lang="en-US" b="1" dirty="0" err="1" smtClean="0"/>
              <a:t>Oʻzbekiston</a:t>
            </a:r>
            <a:r>
              <a:rPr lang="en-US" b="1" dirty="0" smtClean="0"/>
              <a:t> </a:t>
            </a:r>
            <a:r>
              <a:rPr lang="en-US" b="1" dirty="0" err="1" smtClean="0"/>
              <a:t>Respublikasing</a:t>
            </a:r>
            <a:r>
              <a:rPr lang="en-US" b="1" dirty="0" smtClean="0"/>
              <a:t> </a:t>
            </a:r>
            <a:r>
              <a:rPr lang="en-US" b="1" dirty="0" err="1" smtClean="0"/>
              <a:t>Davlat</a:t>
            </a:r>
            <a:r>
              <a:rPr lang="en-US" b="1" dirty="0" smtClean="0"/>
              <a:t> </a:t>
            </a:r>
            <a:r>
              <a:rPr lang="en-US" b="1" dirty="0" err="1" smtClean="0"/>
              <a:t>Gerbi</a:t>
            </a:r>
            <a:r>
              <a:rPr lang="en-US" dirty="0" smtClean="0"/>
              <a:t> 1992-yil 2-iyulda </a:t>
            </a:r>
            <a:r>
              <a:rPr lang="en-US" dirty="0" err="1" smtClean="0">
                <a:hlinkClick r:id="rId3" tooltip="Oliy kengashning (sahifa yaratilmagan)"/>
              </a:rPr>
              <a:t>Oliy</a:t>
            </a:r>
            <a:r>
              <a:rPr lang="en-US" dirty="0" smtClean="0">
                <a:hlinkClick r:id="rId3" tooltip="Oliy kengashning (sahifa yaratilmagan)"/>
              </a:rPr>
              <a:t> </a:t>
            </a:r>
            <a:r>
              <a:rPr lang="en-US" dirty="0" err="1" smtClean="0">
                <a:hlinkClick r:id="rId3" tooltip="Oliy kengashning (sahifa yaratilmagan)"/>
              </a:rPr>
              <a:t>kengashning</a:t>
            </a:r>
            <a:r>
              <a:rPr lang="en-US" dirty="0" smtClean="0"/>
              <a:t> </a:t>
            </a:r>
            <a:r>
              <a:rPr lang="en-US" dirty="0" err="1" smtClean="0"/>
              <a:t>oʻninchi</a:t>
            </a:r>
            <a:r>
              <a:rPr lang="en-US" dirty="0" smtClean="0"/>
              <a:t> </a:t>
            </a:r>
            <a:r>
              <a:rPr lang="en-US" dirty="0" err="1" smtClean="0"/>
              <a:t>sessiyasida</a:t>
            </a:r>
            <a:r>
              <a:rPr lang="en-US" dirty="0" smtClean="0"/>
              <a:t> </a:t>
            </a:r>
            <a:r>
              <a:rPr lang="en-US" dirty="0" err="1" smtClean="0"/>
              <a:t>qabul</a:t>
            </a:r>
            <a:r>
              <a:rPr lang="en-US" dirty="0" smtClean="0"/>
              <a:t> </a:t>
            </a:r>
            <a:r>
              <a:rPr lang="en-US" dirty="0" err="1" smtClean="0"/>
              <a:t>qilingan</a:t>
            </a:r>
            <a:r>
              <a:rPr lang="en-US" dirty="0" smtClean="0"/>
              <a:t>. </a:t>
            </a:r>
            <a:r>
              <a:rPr lang="en-US" dirty="0" err="1" smtClean="0"/>
              <a:t>Gerbda</a:t>
            </a:r>
            <a:r>
              <a:rPr lang="en-US" dirty="0" smtClean="0"/>
              <a:t> </a:t>
            </a:r>
            <a:r>
              <a:rPr lang="en-US" dirty="0" err="1" smtClean="0"/>
              <a:t>oltin</a:t>
            </a:r>
            <a:r>
              <a:rPr lang="en-US" dirty="0" smtClean="0"/>
              <a:t> </a:t>
            </a:r>
            <a:r>
              <a:rPr lang="en-US" dirty="0" err="1" smtClean="0"/>
              <a:t>vodiy</a:t>
            </a:r>
            <a:r>
              <a:rPr lang="en-US" dirty="0" smtClean="0"/>
              <a:t> </a:t>
            </a:r>
            <a:r>
              <a:rPr lang="en-US" dirty="0" err="1" smtClean="0"/>
              <a:t>uzra</a:t>
            </a:r>
            <a:r>
              <a:rPr lang="en-US" dirty="0" smtClean="0"/>
              <a:t> </a:t>
            </a:r>
            <a:r>
              <a:rPr lang="en-US" dirty="0" err="1" smtClean="0"/>
              <a:t>charaqlab</a:t>
            </a:r>
            <a:r>
              <a:rPr lang="en-US" dirty="0" smtClean="0"/>
              <a:t> </a:t>
            </a:r>
            <a:r>
              <a:rPr lang="en-US" dirty="0" err="1" smtClean="0"/>
              <a:t>turgan</a:t>
            </a:r>
            <a:r>
              <a:rPr lang="en-US" dirty="0" smtClean="0"/>
              <a:t> </a:t>
            </a:r>
            <a:r>
              <a:rPr lang="en-US" dirty="0" err="1" smtClean="0">
                <a:hlinkClick r:id="rId4" tooltip="Quyosh"/>
              </a:rPr>
              <a:t>quyosh</a:t>
            </a:r>
            <a:r>
              <a:rPr lang="en-US" dirty="0" smtClean="0"/>
              <a:t> </a:t>
            </a:r>
            <a:r>
              <a:rPr lang="en-US" dirty="0" err="1" smtClean="0"/>
              <a:t>va</a:t>
            </a:r>
            <a:r>
              <a:rPr lang="en-US" dirty="0" smtClean="0"/>
              <a:t> </a:t>
            </a:r>
            <a:r>
              <a:rPr lang="en-US" dirty="0" err="1" smtClean="0"/>
              <a:t>oʻng</a:t>
            </a:r>
            <a:r>
              <a:rPr lang="en-US" dirty="0" smtClean="0"/>
              <a:t> </a:t>
            </a:r>
            <a:r>
              <a:rPr lang="en-US" dirty="0" err="1" smtClean="0"/>
              <a:t>tomonda</a:t>
            </a:r>
            <a:r>
              <a:rPr lang="en-US" dirty="0" smtClean="0"/>
              <a:t> </a:t>
            </a:r>
            <a:r>
              <a:rPr lang="en-US" dirty="0" err="1" smtClean="0"/>
              <a:t>ochilib</a:t>
            </a:r>
            <a:r>
              <a:rPr lang="en-US" dirty="0" smtClean="0"/>
              <a:t> </a:t>
            </a:r>
            <a:r>
              <a:rPr lang="en-US" dirty="0" err="1" smtClean="0"/>
              <a:t>turgan</a:t>
            </a:r>
            <a:r>
              <a:rPr lang="en-US" dirty="0" smtClean="0"/>
              <a:t> </a:t>
            </a:r>
            <a:r>
              <a:rPr lang="en-US" dirty="0" err="1" smtClean="0">
                <a:hlinkClick r:id="rId5" tooltip="Paxta"/>
              </a:rPr>
              <a:t>paxta</a:t>
            </a:r>
            <a:r>
              <a:rPr lang="en-US" dirty="0" smtClean="0"/>
              <a:t> </a:t>
            </a:r>
            <a:r>
              <a:rPr lang="en-US" dirty="0" err="1" smtClean="0"/>
              <a:t>chanoqlari</a:t>
            </a:r>
            <a:r>
              <a:rPr lang="en-US" dirty="0" smtClean="0"/>
              <a:t> chap </a:t>
            </a:r>
            <a:r>
              <a:rPr lang="en-US" dirty="0" err="1" smtClean="0"/>
              <a:t>tarafda</a:t>
            </a:r>
            <a:r>
              <a:rPr lang="en-US" dirty="0" smtClean="0"/>
              <a:t> </a:t>
            </a:r>
            <a:r>
              <a:rPr lang="en-US" dirty="0" err="1" smtClean="0"/>
              <a:t>esa</a:t>
            </a:r>
            <a:r>
              <a:rPr lang="en-US" dirty="0" smtClean="0"/>
              <a:t> </a:t>
            </a:r>
            <a:r>
              <a:rPr lang="en-US" dirty="0" err="1" smtClean="0">
                <a:hlinkClick r:id="rId6" tooltip="Bugʻdoy"/>
              </a:rPr>
              <a:t>bugʻdoy</a:t>
            </a:r>
            <a:r>
              <a:rPr lang="en-US" dirty="0" err="1" smtClean="0"/>
              <a:t>boshoqlari</a:t>
            </a:r>
            <a:r>
              <a:rPr lang="en-US" dirty="0" smtClean="0"/>
              <a:t> </a:t>
            </a:r>
            <a:r>
              <a:rPr lang="en-US" dirty="0" err="1" smtClean="0"/>
              <a:t>tasvirlangan</a:t>
            </a:r>
            <a:r>
              <a:rPr lang="en-US" dirty="0" smtClean="0"/>
              <a:t>. </a:t>
            </a:r>
            <a:r>
              <a:rPr lang="en-US" dirty="0" err="1" smtClean="0"/>
              <a:t>Gerbning</a:t>
            </a:r>
            <a:r>
              <a:rPr lang="en-US" dirty="0" smtClean="0"/>
              <a:t> eng </a:t>
            </a:r>
            <a:r>
              <a:rPr lang="en-US" dirty="0" err="1" smtClean="0"/>
              <a:t>yuqori</a:t>
            </a:r>
            <a:r>
              <a:rPr lang="en-US" dirty="0" smtClean="0"/>
              <a:t> </a:t>
            </a:r>
            <a:r>
              <a:rPr lang="en-US" dirty="0" err="1" smtClean="0"/>
              <a:t>qismida</a:t>
            </a:r>
            <a:r>
              <a:rPr lang="en-US" dirty="0" smtClean="0"/>
              <a:t> </a:t>
            </a:r>
            <a:r>
              <a:rPr lang="en-US" dirty="0" err="1" smtClean="0"/>
              <a:t>davlat</a:t>
            </a:r>
            <a:r>
              <a:rPr lang="en-US" dirty="0" smtClean="0"/>
              <a:t> </a:t>
            </a:r>
            <a:r>
              <a:rPr lang="en-US" dirty="0" err="1" smtClean="0"/>
              <a:t>birdamliligini</a:t>
            </a:r>
            <a:r>
              <a:rPr lang="en-US" dirty="0" smtClean="0"/>
              <a:t> </a:t>
            </a:r>
            <a:r>
              <a:rPr lang="en-US" dirty="0" err="1" smtClean="0"/>
              <a:t>anglatuvchi</a:t>
            </a:r>
            <a:r>
              <a:rPr lang="en-US" dirty="0" smtClean="0"/>
              <a:t> </a:t>
            </a:r>
            <a:r>
              <a:rPr lang="en-US" dirty="0" err="1" smtClean="0"/>
              <a:t>sakkiz</a:t>
            </a:r>
            <a:r>
              <a:rPr lang="en-US" dirty="0" smtClean="0"/>
              <a:t> </a:t>
            </a:r>
            <a:r>
              <a:rPr lang="en-US" dirty="0" err="1" smtClean="0"/>
              <a:t>qirrali</a:t>
            </a:r>
            <a:r>
              <a:rPr lang="en-US" dirty="0" smtClean="0"/>
              <a:t> </a:t>
            </a:r>
            <a:r>
              <a:rPr lang="en-US" dirty="0" err="1" smtClean="0">
                <a:hlinkClick r:id="rId7" tooltip="Yuduz (sahifa yaratilmagan)"/>
              </a:rPr>
              <a:t>yuduz</a:t>
            </a:r>
            <a:r>
              <a:rPr lang="en-US" dirty="0" smtClean="0"/>
              <a:t> </a:t>
            </a:r>
            <a:r>
              <a:rPr lang="en-US" dirty="0" err="1" smtClean="0"/>
              <a:t>uni</a:t>
            </a:r>
            <a:r>
              <a:rPr lang="en-US" dirty="0" smtClean="0"/>
              <a:t> </a:t>
            </a:r>
            <a:r>
              <a:rPr lang="en-US" dirty="0" err="1" smtClean="0"/>
              <a:t>ichida</a:t>
            </a:r>
            <a:r>
              <a:rPr lang="en-US" dirty="0" smtClean="0"/>
              <a:t> </a:t>
            </a:r>
            <a:r>
              <a:rPr lang="en-US" dirty="0" err="1" smtClean="0"/>
              <a:t>esa</a:t>
            </a:r>
            <a:r>
              <a:rPr lang="en-US" dirty="0" smtClean="0"/>
              <a:t> </a:t>
            </a:r>
            <a:r>
              <a:rPr lang="en-US" dirty="0" err="1" smtClean="0"/>
              <a:t>yarim</a:t>
            </a:r>
            <a:r>
              <a:rPr lang="en-US" dirty="0" smtClean="0"/>
              <a:t> </a:t>
            </a:r>
            <a:r>
              <a:rPr lang="en-US" dirty="0" err="1" smtClean="0">
                <a:hlinkClick r:id="rId8" tooltip="Oy"/>
              </a:rPr>
              <a:t>oy</a:t>
            </a:r>
            <a:r>
              <a:rPr lang="en-US" dirty="0" smtClean="0"/>
              <a:t> </a:t>
            </a:r>
            <a:r>
              <a:rPr lang="en-US" dirty="0" err="1" smtClean="0"/>
              <a:t>va</a:t>
            </a:r>
            <a:r>
              <a:rPr lang="en-US" dirty="0" smtClean="0"/>
              <a:t> </a:t>
            </a:r>
            <a:r>
              <a:rPr lang="en-US" dirty="0" err="1" smtClean="0">
                <a:hlinkClick r:id="rId9" tooltip="Yulduz"/>
              </a:rPr>
              <a:t>yulduz</a:t>
            </a:r>
            <a:r>
              <a:rPr lang="en-US" dirty="0" smtClean="0"/>
              <a:t> </a:t>
            </a:r>
            <a:r>
              <a:rPr lang="en-US" dirty="0" err="1" smtClean="0"/>
              <a:t>tasviri</a:t>
            </a:r>
            <a:r>
              <a:rPr lang="en-US" dirty="0" smtClean="0"/>
              <a:t> </a:t>
            </a:r>
            <a:r>
              <a:rPr lang="en-US" dirty="0" err="1" smtClean="0"/>
              <a:t>bor.</a:t>
            </a:r>
            <a:r>
              <a:rPr lang="en-US" b="1" dirty="0" err="1" smtClean="0"/>
              <a:t>Ezgulik</a:t>
            </a:r>
            <a:r>
              <a:rPr lang="en-US" b="1" dirty="0" smtClean="0"/>
              <a:t> </a:t>
            </a:r>
            <a:r>
              <a:rPr lang="en-US" b="1" i="1" dirty="0" smtClean="0"/>
              <a:t>,</a:t>
            </a:r>
            <a:r>
              <a:rPr lang="en-US" i="1" dirty="0" err="1" smtClean="0"/>
              <a:t>poklik</a:t>
            </a:r>
            <a:r>
              <a:rPr lang="en-US" i="1" dirty="0" smtClean="0"/>
              <a:t> </a:t>
            </a:r>
            <a:r>
              <a:rPr lang="en-US" b="1" i="1" dirty="0" smtClean="0"/>
              <a:t>,</a:t>
            </a:r>
            <a:r>
              <a:rPr lang="en-US" i="1" dirty="0" err="1" smtClean="0"/>
              <a:t>tinchlik</a:t>
            </a:r>
            <a:r>
              <a:rPr lang="en-US" dirty="0" smtClean="0"/>
              <a:t> </a:t>
            </a:r>
            <a:r>
              <a:rPr lang="en-US" dirty="0" err="1" smtClean="0"/>
              <a:t>va</a:t>
            </a:r>
            <a:r>
              <a:rPr lang="en-US" dirty="0" smtClean="0"/>
              <a:t> </a:t>
            </a:r>
            <a:r>
              <a:rPr lang="en-US" dirty="0" err="1" smtClean="0"/>
              <a:t>barcha</a:t>
            </a:r>
            <a:r>
              <a:rPr lang="en-US" dirty="0" smtClean="0"/>
              <a:t> </a:t>
            </a:r>
            <a:r>
              <a:rPr lang="en-US" dirty="0" err="1" smtClean="0"/>
              <a:t>ezgu</a:t>
            </a:r>
            <a:r>
              <a:rPr lang="en-US" dirty="0" smtClean="0"/>
              <a:t> </a:t>
            </a:r>
            <a:r>
              <a:rPr lang="en-US" dirty="0" err="1" smtClean="0"/>
              <a:t>fazilatlarni</a:t>
            </a:r>
            <a:r>
              <a:rPr lang="en-US" dirty="0" smtClean="0"/>
              <a:t> </a:t>
            </a:r>
            <a:r>
              <a:rPr lang="en-US" dirty="0" err="1" smtClean="0"/>
              <a:t>oʻzida</a:t>
            </a:r>
            <a:r>
              <a:rPr lang="en-US" dirty="0" smtClean="0"/>
              <a:t> </a:t>
            </a:r>
            <a:r>
              <a:rPr lang="en-US" dirty="0" err="1" smtClean="0"/>
              <a:t>jo</a:t>
            </a:r>
            <a:r>
              <a:rPr lang="en-US" dirty="0" smtClean="0"/>
              <a:t> </a:t>
            </a:r>
            <a:r>
              <a:rPr lang="en-US" dirty="0" err="1" smtClean="0"/>
              <a:t>qilgan</a:t>
            </a:r>
            <a:r>
              <a:rPr lang="en-US" dirty="0" smtClean="0"/>
              <a:t> </a:t>
            </a:r>
            <a:r>
              <a:rPr lang="en-US" dirty="0" err="1" smtClean="0">
                <a:hlinkClick r:id="rId10" tooltip="Humo qushi (sahifa yaratilmagan)"/>
              </a:rPr>
              <a:t>Humo</a:t>
            </a:r>
            <a:r>
              <a:rPr lang="en-US" dirty="0" smtClean="0">
                <a:hlinkClick r:id="rId10" tooltip="Humo qushi (sahifa yaratilmagan)"/>
              </a:rPr>
              <a:t> </a:t>
            </a:r>
            <a:r>
              <a:rPr lang="en-US" dirty="0" err="1" smtClean="0">
                <a:hlinkClick r:id="rId10" tooltip="Humo qushi (sahifa yaratilmagan)"/>
              </a:rPr>
              <a:t>qushi</a:t>
            </a:r>
            <a:r>
              <a:rPr lang="en-US" dirty="0" smtClean="0"/>
              <a:t> </a:t>
            </a:r>
            <a:r>
              <a:rPr lang="en-US" dirty="0" err="1" smtClean="0"/>
              <a:t>esa</a:t>
            </a:r>
            <a:r>
              <a:rPr lang="en-US" dirty="0" smtClean="0"/>
              <a:t> </a:t>
            </a:r>
            <a:r>
              <a:rPr lang="en-US" dirty="0" err="1" smtClean="0"/>
              <a:t>Gerbning</a:t>
            </a:r>
            <a:r>
              <a:rPr lang="en-US" dirty="0" smtClean="0"/>
              <a:t> </a:t>
            </a:r>
            <a:r>
              <a:rPr lang="en-US" dirty="0" err="1" smtClean="0"/>
              <a:t>markazida</a:t>
            </a:r>
            <a:r>
              <a:rPr lang="en-US" dirty="0" smtClean="0"/>
              <a:t> </a:t>
            </a:r>
            <a:r>
              <a:rPr lang="en-US" dirty="0" err="1" smtClean="0"/>
              <a:t>qanot</a:t>
            </a:r>
            <a:r>
              <a:rPr lang="en-US" dirty="0" smtClean="0"/>
              <a:t> </a:t>
            </a:r>
            <a:r>
              <a:rPr lang="en-US" dirty="0" err="1" smtClean="0"/>
              <a:t>yozib</a:t>
            </a:r>
            <a:r>
              <a:rPr lang="en-US" dirty="0" smtClean="0"/>
              <a:t> </a:t>
            </a:r>
            <a:r>
              <a:rPr lang="en-US" dirty="0" err="1" smtClean="0"/>
              <a:t>turadi</a:t>
            </a:r>
            <a:r>
              <a:rPr lang="en-US" dirty="0" smtClean="0"/>
              <a:t> </a:t>
            </a:r>
            <a:r>
              <a:rPr lang="en-US" dirty="0" err="1" smtClean="0"/>
              <a:t>shuni</a:t>
            </a:r>
            <a:r>
              <a:rPr lang="en-US" dirty="0" smtClean="0"/>
              <a:t> </a:t>
            </a:r>
            <a:r>
              <a:rPr lang="en-US" dirty="0" err="1" smtClean="0"/>
              <a:t>aytish</a:t>
            </a:r>
            <a:r>
              <a:rPr lang="en-US" dirty="0" smtClean="0"/>
              <a:t> </a:t>
            </a:r>
            <a:r>
              <a:rPr lang="en-US" dirty="0" err="1" smtClean="0"/>
              <a:t>joizki</a:t>
            </a:r>
            <a:r>
              <a:rPr lang="en-US" dirty="0" smtClean="0"/>
              <a:t> </a:t>
            </a:r>
            <a:r>
              <a:rPr lang="en-US" dirty="0" err="1" smtClean="0"/>
              <a:t>bularning</a:t>
            </a:r>
            <a:r>
              <a:rPr lang="en-US" dirty="0" smtClean="0"/>
              <a:t> </a:t>
            </a:r>
            <a:r>
              <a:rPr lang="en-US" dirty="0" err="1" smtClean="0"/>
              <a:t>hammasi</a:t>
            </a:r>
            <a:r>
              <a:rPr lang="en-US" dirty="0" smtClean="0"/>
              <a:t> </a:t>
            </a:r>
            <a:r>
              <a:rPr lang="en-US" dirty="0" err="1" smtClean="0"/>
              <a:t>Oʻzbekiston</a:t>
            </a:r>
            <a:r>
              <a:rPr lang="en-US" dirty="0" smtClean="0"/>
              <a:t> </a:t>
            </a:r>
            <a:r>
              <a:rPr lang="en-US" dirty="0" err="1" smtClean="0"/>
              <a:t>xalqi</a:t>
            </a:r>
            <a:r>
              <a:rPr lang="en-US" dirty="0" smtClean="0"/>
              <a:t> </a:t>
            </a:r>
            <a:r>
              <a:rPr lang="en-US" dirty="0" err="1" smtClean="0"/>
              <a:t>madaniyati</a:t>
            </a:r>
            <a:r>
              <a:rPr lang="en-US" dirty="0" smtClean="0"/>
              <a:t> </a:t>
            </a:r>
            <a:r>
              <a:rPr lang="en-US" dirty="0" err="1" smtClean="0"/>
              <a:t>va</a:t>
            </a:r>
            <a:r>
              <a:rPr lang="en-US" dirty="0" smtClean="0"/>
              <a:t> </a:t>
            </a:r>
            <a:r>
              <a:rPr lang="en-US" dirty="0" err="1" smtClean="0"/>
              <a:t>ananalariga</a:t>
            </a:r>
            <a:r>
              <a:rPr lang="en-US" dirty="0" smtClean="0"/>
              <a:t> </a:t>
            </a:r>
            <a:r>
              <a:rPr lang="en-US" dirty="0" err="1" smtClean="0"/>
              <a:t>mos</a:t>
            </a:r>
            <a:r>
              <a:rPr lang="en-US" dirty="0" smtClean="0"/>
              <a:t> </a:t>
            </a:r>
            <a:r>
              <a:rPr lang="en-US" dirty="0" err="1" smtClean="0"/>
              <a:t>va</a:t>
            </a:r>
            <a:r>
              <a:rPr lang="en-US" dirty="0" smtClean="0"/>
              <a:t> </a:t>
            </a:r>
            <a:r>
              <a:rPr lang="en-US" dirty="0" err="1" smtClean="0"/>
              <a:t>hos</a:t>
            </a:r>
            <a:r>
              <a:rPr lang="en-US" dirty="0" smtClean="0"/>
              <a:t> </a:t>
            </a:r>
            <a:r>
              <a:rPr lang="en-US" dirty="0" err="1" smtClean="0"/>
              <a:t>tanlangan</a:t>
            </a:r>
            <a:r>
              <a:rPr lang="en-US" dirty="0" smtClean="0"/>
              <a:t>. </a:t>
            </a:r>
            <a:r>
              <a:rPr lang="en-US" dirty="0" err="1" smtClean="0"/>
              <a:t>Gerbning</a:t>
            </a:r>
            <a:r>
              <a:rPr lang="en-US" dirty="0" smtClean="0"/>
              <a:t> eng </a:t>
            </a:r>
            <a:r>
              <a:rPr lang="en-US" dirty="0" err="1" smtClean="0"/>
              <a:t>pastki</a:t>
            </a:r>
            <a:r>
              <a:rPr lang="en-US" dirty="0" smtClean="0"/>
              <a:t> </a:t>
            </a:r>
            <a:r>
              <a:rPr lang="en-US" dirty="0" err="1" smtClean="0"/>
              <a:t>qismida</a:t>
            </a:r>
            <a:r>
              <a:rPr lang="en-US" dirty="0" smtClean="0"/>
              <a:t> </a:t>
            </a:r>
            <a:r>
              <a:rPr lang="en-US" dirty="0" err="1" smtClean="0"/>
              <a:t>Oʻzbekiston</a:t>
            </a:r>
            <a:r>
              <a:rPr lang="en-US" dirty="0" smtClean="0"/>
              <a:t> </a:t>
            </a:r>
            <a:r>
              <a:rPr lang="en-US" dirty="0" err="1" smtClean="0"/>
              <a:t>bayrogʻi</a:t>
            </a:r>
            <a:r>
              <a:rPr lang="en-US" dirty="0" smtClean="0"/>
              <a:t> </a:t>
            </a:r>
            <a:r>
              <a:rPr lang="en-US" dirty="0" err="1" smtClean="0"/>
              <a:t>ichga</a:t>
            </a:r>
            <a:r>
              <a:rPr lang="en-US" dirty="0" smtClean="0"/>
              <a:t> </a:t>
            </a:r>
            <a:r>
              <a:rPr lang="en-US" dirty="0" err="1" smtClean="0">
                <a:hlinkClick r:id="rId11" tooltip="Oʻzbekiston"/>
              </a:rPr>
              <a:t>Oʻzbekiston</a:t>
            </a:r>
            <a:r>
              <a:rPr lang="en-US" dirty="0" smtClean="0"/>
              <a:t> </a:t>
            </a:r>
            <a:r>
              <a:rPr lang="en-US" dirty="0" err="1" smtClean="0"/>
              <a:t>deb</a:t>
            </a:r>
            <a:r>
              <a:rPr lang="en-US" dirty="0" smtClean="0"/>
              <a:t> </a:t>
            </a:r>
            <a:r>
              <a:rPr lang="en-US" dirty="0" err="1" smtClean="0"/>
              <a:t>yozib</a:t>
            </a:r>
            <a:r>
              <a:rPr lang="en-US" dirty="0" smtClean="0"/>
              <a:t> </a:t>
            </a:r>
            <a:r>
              <a:rPr lang="en-US" dirty="0" err="1" smtClean="0"/>
              <a:t>qoyilgan</a:t>
            </a:r>
            <a:r>
              <a:rPr lang="en-US" dirty="0" smtClean="0"/>
              <a:t>.</a:t>
            </a:r>
            <a:endParaRPr lang="ru-RU" dirty="0"/>
          </a:p>
        </p:txBody>
      </p:sp>
      <p:sp>
        <p:nvSpPr>
          <p:cNvPr id="3" name="Заголовок 2"/>
          <p:cNvSpPr>
            <a:spLocks noGrp="1"/>
          </p:cNvSpPr>
          <p:nvPr>
            <p:ph type="title"/>
          </p:nvPr>
        </p:nvSpPr>
        <p:spPr/>
        <p:txBody>
          <a:bodyPr/>
          <a:lstStyle/>
          <a:p>
            <a:pPr fontAlgn="auto">
              <a:spcAft>
                <a:spcPts val="0"/>
              </a:spcAft>
              <a:defRPr/>
            </a:pPr>
            <a:r>
              <a:rPr lang="en-US" b="0" dirty="0" err="1" smtClean="0"/>
              <a:t>Davlat</a:t>
            </a:r>
            <a:r>
              <a:rPr lang="en-US" b="0" dirty="0" smtClean="0"/>
              <a:t>                              </a:t>
            </a:r>
            <a:r>
              <a:rPr lang="en-US" b="0" dirty="0" err="1" smtClean="0"/>
              <a:t>Gerbi</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1"/>
          <p:cNvSpPr>
            <a:spLocks noGrp="1"/>
          </p:cNvSpPr>
          <p:nvPr>
            <p:ph idx="1"/>
          </p:nvPr>
        </p:nvSpPr>
        <p:spPr/>
        <p:txBody>
          <a:bodyPr/>
          <a:lstStyle/>
          <a:p>
            <a:pPr indent="357188" algn="just"/>
            <a:r>
              <a:rPr lang="en-US" smtClean="0"/>
              <a:t>Oʻzbekiston Davlat Madhiyasi 1992-yil 10-dekabrda qabul qilingan va Oliy kengashning 768-On ikkinchi sonli qonuniga muofiq tasdiqlangan hisoblanadi. Madhiya </a:t>
            </a:r>
            <a:r>
              <a:rPr lang="en-US" smtClean="0">
                <a:hlinkClick r:id="rId2" tooltip="Xalq"/>
              </a:rPr>
              <a:t>Xalq</a:t>
            </a:r>
            <a:r>
              <a:rPr lang="en-US" smtClean="0"/>
              <a:t> shoiri </a:t>
            </a:r>
            <a:r>
              <a:rPr lang="en-US" smtClean="0">
                <a:hlinkClick r:id="rId3" tooltip="Abdulla Oripov"/>
              </a:rPr>
              <a:t>Abdulla Oripov</a:t>
            </a:r>
            <a:r>
              <a:rPr lang="en-US" smtClean="0"/>
              <a:t> sheri va </a:t>
            </a:r>
            <a:r>
              <a:rPr lang="en-US" smtClean="0">
                <a:hlinkClick r:id="rId4" tooltip="Mutal Burhonov"/>
              </a:rPr>
              <a:t>Mutal Burhonov</a:t>
            </a:r>
            <a:r>
              <a:rPr lang="en-US" smtClean="0"/>
              <a:t> musiqasi asosida yaratilgan. Madhiya oʻn olti qator va ikki naqorotdan iborat hisoblanadi </a:t>
            </a:r>
            <a:endParaRPr lang="ru-RU" smtClean="0"/>
          </a:p>
        </p:txBody>
      </p:sp>
      <p:sp>
        <p:nvSpPr>
          <p:cNvPr id="3" name="Заголовок 2"/>
          <p:cNvSpPr>
            <a:spLocks noGrp="1"/>
          </p:cNvSpPr>
          <p:nvPr>
            <p:ph type="title"/>
          </p:nvPr>
        </p:nvSpPr>
        <p:spPr/>
        <p:txBody>
          <a:bodyPr/>
          <a:lstStyle/>
          <a:p>
            <a:pPr algn="ctr" fontAlgn="auto">
              <a:spcAft>
                <a:spcPts val="0"/>
              </a:spcAft>
              <a:defRPr/>
            </a:pPr>
            <a:r>
              <a:rPr lang="en-US" b="0" dirty="0" err="1" smtClean="0"/>
              <a:t>Davlat</a:t>
            </a:r>
            <a:r>
              <a:rPr lang="en-US" b="0" dirty="0" smtClean="0"/>
              <a:t> </a:t>
            </a:r>
            <a:r>
              <a:rPr lang="en-US" b="0" dirty="0" err="1" smtClean="0"/>
              <a:t>Madhiyasi</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31</TotalTime>
  <Words>436</Words>
  <Application>Microsoft Office PowerPoint</Application>
  <PresentationFormat>Экран (4:3)</PresentationFormat>
  <Paragraphs>35</Paragraphs>
  <Slides>17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17</vt:i4>
      </vt:variant>
    </vt:vector>
  </HeadingPairs>
  <TitlesOfParts>
    <vt:vector size="27" baseType="lpstr">
      <vt:lpstr>Arial</vt:lpstr>
      <vt:lpstr>Book Antiqua</vt:lpstr>
      <vt:lpstr>Comic Sans MS</vt:lpstr>
      <vt:lpstr>Lucida Sans Unicode</vt:lpstr>
      <vt:lpstr>Times New Roman</vt:lpstr>
      <vt:lpstr>Verdana</vt:lpstr>
      <vt:lpstr>Wingdings 2</vt:lpstr>
      <vt:lpstr>Wingdings 3</vt:lpstr>
      <vt:lpstr>Открытая</vt:lpstr>
      <vt:lpstr>Пастель</vt:lpstr>
      <vt:lpstr>Ramzlar </vt:lpstr>
      <vt:lpstr>Reja:</vt:lpstr>
      <vt:lpstr>Ramzlar haqida qisqacha ta’rif</vt:lpstr>
      <vt:lpstr>Презентация PowerPoint</vt:lpstr>
      <vt:lpstr>Презентация PowerPoint</vt:lpstr>
      <vt:lpstr>O’zbekiston Respublikasi davlat ramzlari</vt:lpstr>
      <vt:lpstr>Oʻzbekiston Davlat Bayrogʻi</vt:lpstr>
      <vt:lpstr>Davlat                              Gerbi</vt:lpstr>
      <vt:lpstr>Davlat Madhiyasi</vt:lpstr>
      <vt:lpstr>O’zbekiston Respublikasi harbiy ramzlari</vt:lpstr>
      <vt:lpstr>Презентация PowerPoint</vt:lpstr>
      <vt:lpstr>Feng Shui ramzlari</vt:lpstr>
      <vt:lpstr>Feng Shui bo’yicha muhabbat ramzi</vt:lpstr>
      <vt:lpstr>Feng Shui bo’yicha boylik ramzi</vt:lpstr>
      <vt:lpstr>Feng Shui bo’yicha sog’liq ramzi</vt:lpstr>
      <vt:lpstr>Feng Shui bo’yicha ozodlik ramzi</vt:lpstr>
      <vt:lpstr>E’TIBORINGIZ  UCHUN RAHMAT!!!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Ramzlar </dc:title>
  <dc:creator>ADMIN</dc:creator>
  <cp:lastModifiedBy>Пользователь</cp:lastModifiedBy>
  <cp:revision>7</cp:revision>
  <dcterms:created xsi:type="dcterms:W3CDTF">2018-01-16T05:11:52Z</dcterms:created>
  <dcterms:modified xsi:type="dcterms:W3CDTF">2024-11-03T08:17:54Z</dcterms:modified>
</cp:coreProperties>
</file>