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4" r:id="rId1"/>
  </p:sldMasterIdLst>
  <p:sldIdLst>
    <p:sldId id="256" r:id="rId2"/>
    <p:sldId id="266" r:id="rId3"/>
    <p:sldId id="263" r:id="rId4"/>
    <p:sldId id="274" r:id="rId5"/>
    <p:sldId id="264" r:id="rId6"/>
    <p:sldId id="275" r:id="rId7"/>
    <p:sldId id="278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772400" cy="1470025"/>
          </a:xfrm>
        </p:spPr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  <a:latin typeface="Segoe Print" pitchFamily="2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1714488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accent5">
                    <a:lumMod val="75000"/>
                  </a:schemeClr>
                </a:solidFill>
                <a:latin typeface="Segoe Light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5F26-DA64-4D27-9D2D-D1B6044C96BB}" type="datetimeFigureOut">
              <a:rPr lang="ru-RU" smtClean="0"/>
              <a:pPr/>
              <a:t>03.11.2024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20E37-A118-41DF-B88C-D135393E62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7C208-3932-4B66-B20E-5E08477FAA22}" type="datetimeFigureOut">
              <a:rPr lang="ru-RU" smtClean="0"/>
              <a:pPr/>
              <a:t>03.11.2024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9DF62-EAE9-40B7-923A-DB40C43553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7C208-3932-4B66-B20E-5E08477FAA22}" type="datetimeFigureOut">
              <a:rPr lang="ru-RU" smtClean="0"/>
              <a:pPr/>
              <a:t>03.11.2024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9DF62-EAE9-40B7-923A-DB40C43553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8727" y="2906713"/>
            <a:ext cx="7065985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7C208-3932-4B66-B20E-5E08477FAA22}" type="datetimeFigureOut">
              <a:rPr lang="ru-RU" smtClean="0"/>
              <a:pPr/>
              <a:t>03.11.2024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9DF62-EAE9-40B7-923A-DB40C43553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419204" y="4419600"/>
            <a:ext cx="7115196" cy="1143000"/>
          </a:xfrm>
        </p:spPr>
        <p:txBody>
          <a:bodyPr anchor="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1604" y="1600200"/>
            <a:ext cx="3528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7404" y="1600200"/>
            <a:ext cx="3528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7C208-3932-4B66-B20E-5E08477FAA22}" type="datetimeFigureOut">
              <a:rPr lang="ru-RU" smtClean="0"/>
              <a:pPr/>
              <a:t>03.11.2024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9DF62-EAE9-40B7-923A-DB40C43553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79504" y="1535113"/>
            <a:ext cx="3528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79504" y="2174875"/>
            <a:ext cx="35280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87404" y="1535113"/>
            <a:ext cx="3528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87404" y="2174875"/>
            <a:ext cx="35280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7C208-3932-4B66-B20E-5E08477FAA22}" type="datetimeFigureOut">
              <a:rPr lang="ru-RU" smtClean="0"/>
              <a:pPr/>
              <a:t>03.11.2024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9DF62-EAE9-40B7-923A-DB40C43553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7C208-3932-4B66-B20E-5E08477FAA22}" type="datetimeFigureOut">
              <a:rPr lang="ru-RU" smtClean="0"/>
              <a:pPr/>
              <a:t>03.11.2024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9DF62-EAE9-40B7-923A-DB40C43553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7C208-3932-4B66-B20E-5E08477FAA22}" type="datetimeFigureOut">
              <a:rPr lang="ru-RU" smtClean="0"/>
              <a:pPr/>
              <a:t>03.11.2024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9DF62-EAE9-40B7-923A-DB40C43553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01318-6ABD-4BDD-BBB0-D5B124F36B42}" type="datetimeFigureOut">
              <a:rPr lang="en-US" smtClean="0"/>
              <a:pPr/>
              <a:t>11/3/2024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56ECA-4C16-4208-B374-27591EF545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7C208-3932-4B66-B20E-5E08477FAA22}" type="datetimeFigureOut">
              <a:rPr lang="ru-RU" smtClean="0"/>
              <a:pPr/>
              <a:t>03.11.2024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9DF62-EAE9-40B7-923A-DB40C43553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71604" y="274638"/>
            <a:ext cx="711519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71604" y="1600200"/>
            <a:ext cx="711519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7C208-3932-4B66-B20E-5E08477FAA22}" type="datetimeFigureOut">
              <a:rPr lang="ru-RU" smtClean="0"/>
              <a:pPr/>
              <a:t>03.11.2024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9DF62-EAE9-40B7-923A-DB40C43553B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5" r:id="rId1"/>
    <p:sldLayoutId id="2147484006" r:id="rId2"/>
    <p:sldLayoutId id="2147484007" r:id="rId3"/>
    <p:sldLayoutId id="2147484008" r:id="rId4"/>
    <p:sldLayoutId id="2147484009" r:id="rId5"/>
    <p:sldLayoutId id="2147484010" r:id="rId6"/>
    <p:sldLayoutId id="2147484011" r:id="rId7"/>
    <p:sldLayoutId id="2147484012" r:id="rId8"/>
    <p:sldLayoutId id="2147484013" r:id="rId9"/>
    <p:sldLayoutId id="2147484014" r:id="rId10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Segoe Print" pitchFamily="2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002060"/>
          </a:solidFill>
          <a:latin typeface="Segoe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02060"/>
          </a:solidFill>
          <a:latin typeface="Segoe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2060"/>
          </a:solidFill>
          <a:latin typeface="Segoe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2060"/>
          </a:solidFill>
          <a:latin typeface="Segoe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002060"/>
          </a:solidFill>
          <a:latin typeface="Segoe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80528" y="-14514"/>
            <a:ext cx="10081120" cy="3744416"/>
          </a:xfrm>
        </p:spPr>
        <p:txBody>
          <a:bodyPr>
            <a:normAutofit/>
          </a:bodyPr>
          <a:lstStyle/>
          <a:p>
            <a:r>
              <a:rPr lang="en-US" sz="6000" b="1" dirty="0" err="1" smtClean="0"/>
              <a:t>Xitoy</a:t>
            </a:r>
            <a:r>
              <a:rPr lang="en-US" sz="6000" b="1" dirty="0" smtClean="0"/>
              <a:t> </a:t>
            </a:r>
            <a:br>
              <a:rPr lang="en-US" sz="6000" b="1" dirty="0" smtClean="0"/>
            </a:br>
            <a:r>
              <a:rPr lang="en-US" sz="6000" b="1" dirty="0" err="1" smtClean="0"/>
              <a:t>lingvomadaniyatida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raqamlar</a:t>
            </a:r>
            <a:endParaRPr lang="ru-RU" sz="6000" b="1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19672" y="836712"/>
            <a:ext cx="7704856" cy="583264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</a:t>
            </a:r>
            <a:r>
              <a:rPr lang="ru-RU" dirty="0" err="1" smtClean="0">
                <a:latin typeface="Century" panose="02040604050505020304" pitchFamily="18" charset="0"/>
              </a:rPr>
              <a:t>Xitoy</a:t>
            </a:r>
            <a:r>
              <a:rPr lang="ru-RU" dirty="0" smtClean="0">
                <a:latin typeface="Century" panose="02040604050505020304" pitchFamily="18" charset="0"/>
              </a:rPr>
              <a:t> </a:t>
            </a:r>
            <a:r>
              <a:rPr lang="ru-RU" dirty="0" err="1">
                <a:latin typeface="Century" panose="02040604050505020304" pitchFamily="18" charset="0"/>
              </a:rPr>
              <a:t>madaniyati</a:t>
            </a:r>
            <a:r>
              <a:rPr lang="ru-RU" dirty="0">
                <a:latin typeface="Century" panose="02040604050505020304" pitchFamily="18" charset="0"/>
              </a:rPr>
              <a:t> </a:t>
            </a:r>
            <a:r>
              <a:rPr lang="ru-RU" dirty="0" err="1">
                <a:latin typeface="Century" panose="02040604050505020304" pitchFamily="18" charset="0"/>
              </a:rPr>
              <a:t>bilan</a:t>
            </a:r>
            <a:r>
              <a:rPr lang="ru-RU" dirty="0">
                <a:latin typeface="Century" panose="02040604050505020304" pitchFamily="18" charset="0"/>
              </a:rPr>
              <a:t> </a:t>
            </a:r>
            <a:r>
              <a:rPr lang="ru-RU" dirty="0" err="1">
                <a:latin typeface="Century" panose="02040604050505020304" pitchFamily="18" charset="0"/>
              </a:rPr>
              <a:t>yaqindan</a:t>
            </a:r>
            <a:r>
              <a:rPr lang="ru-RU" dirty="0">
                <a:latin typeface="Century" panose="02040604050505020304" pitchFamily="18" charset="0"/>
              </a:rPr>
              <a:t> </a:t>
            </a:r>
            <a:r>
              <a:rPr lang="ru-RU" dirty="0" err="1">
                <a:latin typeface="Century" panose="02040604050505020304" pitchFamily="18" charset="0"/>
              </a:rPr>
              <a:t>tanishgan</a:t>
            </a:r>
            <a:r>
              <a:rPr lang="ru-RU" dirty="0">
                <a:latin typeface="Century" panose="02040604050505020304" pitchFamily="18" charset="0"/>
              </a:rPr>
              <a:t> </a:t>
            </a:r>
            <a:r>
              <a:rPr lang="ru-RU" dirty="0" err="1">
                <a:latin typeface="Century" panose="02040604050505020304" pitchFamily="18" charset="0"/>
              </a:rPr>
              <a:t>yoki</a:t>
            </a:r>
            <a:r>
              <a:rPr lang="ru-RU" dirty="0">
                <a:latin typeface="Century" panose="02040604050505020304" pitchFamily="18" charset="0"/>
              </a:rPr>
              <a:t> </a:t>
            </a:r>
            <a:r>
              <a:rPr lang="ru-RU" dirty="0" err="1">
                <a:latin typeface="Century" panose="02040604050505020304" pitchFamily="18" charset="0"/>
              </a:rPr>
              <a:t>xitoy</a:t>
            </a:r>
            <a:r>
              <a:rPr lang="ru-RU" dirty="0">
                <a:latin typeface="Century" panose="02040604050505020304" pitchFamily="18" charset="0"/>
              </a:rPr>
              <a:t> </a:t>
            </a:r>
            <a:r>
              <a:rPr lang="ru-RU" dirty="0" err="1">
                <a:latin typeface="Century" panose="02040604050505020304" pitchFamily="18" charset="0"/>
              </a:rPr>
              <a:t>yozuvlari</a:t>
            </a:r>
            <a:r>
              <a:rPr lang="ru-RU" dirty="0">
                <a:latin typeface="Century" panose="02040604050505020304" pitchFamily="18" charset="0"/>
              </a:rPr>
              <a:t> </a:t>
            </a:r>
            <a:r>
              <a:rPr lang="ru-RU" dirty="0" err="1">
                <a:latin typeface="Century" panose="02040604050505020304" pitchFamily="18" charset="0"/>
              </a:rPr>
              <a:t>bilan</a:t>
            </a:r>
            <a:r>
              <a:rPr lang="ru-RU" dirty="0">
                <a:latin typeface="Century" panose="02040604050505020304" pitchFamily="18" charset="0"/>
              </a:rPr>
              <a:t> </a:t>
            </a:r>
            <a:r>
              <a:rPr lang="ru-RU" dirty="0" err="1">
                <a:latin typeface="Century" panose="02040604050505020304" pitchFamily="18" charset="0"/>
              </a:rPr>
              <a:t>aloqa</a:t>
            </a:r>
            <a:r>
              <a:rPr lang="ru-RU" dirty="0">
                <a:latin typeface="Century" panose="02040604050505020304" pitchFamily="18" charset="0"/>
              </a:rPr>
              <a:t> </a:t>
            </a:r>
            <a:r>
              <a:rPr lang="ru-RU" dirty="0" err="1">
                <a:latin typeface="Century" panose="02040604050505020304" pitchFamily="18" charset="0"/>
              </a:rPr>
              <a:t>qilishni</a:t>
            </a:r>
            <a:r>
              <a:rPr lang="ru-RU" dirty="0">
                <a:latin typeface="Century" panose="02040604050505020304" pitchFamily="18" charset="0"/>
              </a:rPr>
              <a:t> </a:t>
            </a:r>
            <a:r>
              <a:rPr lang="ru-RU" dirty="0" err="1">
                <a:latin typeface="Century" panose="02040604050505020304" pitchFamily="18" charset="0"/>
              </a:rPr>
              <a:t>boshlagan</a:t>
            </a:r>
            <a:r>
              <a:rPr lang="ru-RU" dirty="0">
                <a:latin typeface="Century" panose="02040604050505020304" pitchFamily="18" charset="0"/>
              </a:rPr>
              <a:t> </a:t>
            </a:r>
            <a:r>
              <a:rPr lang="ru-RU" dirty="0" err="1">
                <a:latin typeface="Century" panose="02040604050505020304" pitchFamily="18" charset="0"/>
              </a:rPr>
              <a:t>har</a:t>
            </a:r>
            <a:r>
              <a:rPr lang="ru-RU" dirty="0">
                <a:latin typeface="Century" panose="02040604050505020304" pitchFamily="18" charset="0"/>
              </a:rPr>
              <a:t> </a:t>
            </a:r>
            <a:r>
              <a:rPr lang="ru-RU" dirty="0" err="1">
                <a:latin typeface="Century" panose="02040604050505020304" pitchFamily="18" charset="0"/>
              </a:rPr>
              <a:t>bir</a:t>
            </a:r>
            <a:r>
              <a:rPr lang="ru-RU" dirty="0">
                <a:latin typeface="Century" panose="02040604050505020304" pitchFamily="18" charset="0"/>
              </a:rPr>
              <a:t> </a:t>
            </a:r>
            <a:r>
              <a:rPr lang="ru-RU" dirty="0" err="1">
                <a:latin typeface="Century" panose="02040604050505020304" pitchFamily="18" charset="0"/>
              </a:rPr>
              <a:t>kishi</a:t>
            </a:r>
            <a:r>
              <a:rPr lang="ru-RU" dirty="0">
                <a:latin typeface="Century" panose="02040604050505020304" pitchFamily="18" charset="0"/>
              </a:rPr>
              <a:t> </a:t>
            </a:r>
            <a:r>
              <a:rPr lang="ru-RU" dirty="0" err="1">
                <a:latin typeface="Century" panose="02040604050505020304" pitchFamily="18" charset="0"/>
              </a:rPr>
              <a:t>xitoy</a:t>
            </a:r>
            <a:r>
              <a:rPr lang="ru-RU" dirty="0">
                <a:latin typeface="Century" panose="02040604050505020304" pitchFamily="18" charset="0"/>
              </a:rPr>
              <a:t> </a:t>
            </a:r>
            <a:r>
              <a:rPr lang="ru-RU" dirty="0" err="1">
                <a:latin typeface="Century" panose="02040604050505020304" pitchFamily="18" charset="0"/>
              </a:rPr>
              <a:t>hayotining</a:t>
            </a:r>
            <a:r>
              <a:rPr lang="ru-RU" dirty="0">
                <a:latin typeface="Century" panose="02040604050505020304" pitchFamily="18" charset="0"/>
              </a:rPr>
              <a:t> </a:t>
            </a:r>
            <a:r>
              <a:rPr lang="ru-RU" dirty="0" err="1">
                <a:latin typeface="Century" panose="02040604050505020304" pitchFamily="18" charset="0"/>
              </a:rPr>
              <a:t>barcha</a:t>
            </a:r>
            <a:r>
              <a:rPr lang="ru-RU" dirty="0">
                <a:latin typeface="Century" panose="02040604050505020304" pitchFamily="18" charset="0"/>
              </a:rPr>
              <a:t> </a:t>
            </a:r>
            <a:r>
              <a:rPr lang="ru-RU" dirty="0" err="1">
                <a:latin typeface="Century" panose="02040604050505020304" pitchFamily="18" charset="0"/>
              </a:rPr>
              <a:t>sohalari</a:t>
            </a:r>
            <a:r>
              <a:rPr lang="ru-RU" dirty="0">
                <a:latin typeface="Century" panose="02040604050505020304" pitchFamily="18" charset="0"/>
              </a:rPr>
              <a:t> </a:t>
            </a:r>
            <a:r>
              <a:rPr lang="ru-RU" dirty="0" err="1">
                <a:latin typeface="Century" panose="02040604050505020304" pitchFamily="18" charset="0"/>
              </a:rPr>
              <a:t>raqamli</a:t>
            </a:r>
            <a:r>
              <a:rPr lang="ru-RU" dirty="0">
                <a:latin typeface="Century" panose="02040604050505020304" pitchFamily="18" charset="0"/>
              </a:rPr>
              <a:t> </a:t>
            </a:r>
            <a:r>
              <a:rPr lang="ru-RU" dirty="0" err="1">
                <a:latin typeface="Century" panose="02040604050505020304" pitchFamily="18" charset="0"/>
              </a:rPr>
              <a:t>belgilar</a:t>
            </a:r>
            <a:r>
              <a:rPr lang="ru-RU" dirty="0">
                <a:latin typeface="Century" panose="02040604050505020304" pitchFamily="18" charset="0"/>
              </a:rPr>
              <a:t> </a:t>
            </a:r>
            <a:r>
              <a:rPr lang="ru-RU" dirty="0" err="1">
                <a:latin typeface="Century" panose="02040604050505020304" pitchFamily="18" charset="0"/>
              </a:rPr>
              <a:t>bilan</a:t>
            </a:r>
            <a:r>
              <a:rPr lang="ru-RU" dirty="0">
                <a:latin typeface="Century" panose="02040604050505020304" pitchFamily="18" charset="0"/>
              </a:rPr>
              <a:t> </a:t>
            </a:r>
            <a:r>
              <a:rPr lang="en-US" dirty="0">
                <a:latin typeface="Century" panose="02040604050505020304" pitchFamily="18" charset="0"/>
              </a:rPr>
              <a:t>bog</a:t>
            </a:r>
            <a:r>
              <a:rPr lang="ru-RU" dirty="0">
                <a:latin typeface="Century" panose="02040604050505020304" pitchFamily="18" charset="0"/>
              </a:rPr>
              <a:t>’</a:t>
            </a:r>
            <a:r>
              <a:rPr lang="en-US" dirty="0" err="1">
                <a:latin typeface="Century" panose="02040604050505020304" pitchFamily="18" charset="0"/>
              </a:rPr>
              <a:t>liqligini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>
                <a:latin typeface="Century" panose="02040604050505020304" pitchFamily="18" charset="0"/>
              </a:rPr>
              <a:t>biladi</a:t>
            </a:r>
            <a:r>
              <a:rPr lang="ru-RU" dirty="0">
                <a:latin typeface="Century" panose="02040604050505020304" pitchFamily="18" charset="0"/>
              </a:rPr>
              <a:t>.  </a:t>
            </a:r>
            <a:r>
              <a:rPr lang="ru-RU" dirty="0" err="1">
                <a:latin typeface="Century" panose="02040604050505020304" pitchFamily="18" charset="0"/>
              </a:rPr>
              <a:t>Falsafa</a:t>
            </a:r>
            <a:r>
              <a:rPr lang="ru-RU" dirty="0">
                <a:latin typeface="Century" panose="02040604050505020304" pitchFamily="18" charset="0"/>
              </a:rPr>
              <a:t>, </a:t>
            </a:r>
            <a:r>
              <a:rPr lang="ru-RU" dirty="0" err="1">
                <a:latin typeface="Century" panose="02040604050505020304" pitchFamily="18" charset="0"/>
              </a:rPr>
              <a:t>tibbiyot</a:t>
            </a:r>
            <a:r>
              <a:rPr lang="ru-RU" dirty="0">
                <a:latin typeface="Century" panose="02040604050505020304" pitchFamily="18" charset="0"/>
              </a:rPr>
              <a:t>, </a:t>
            </a:r>
            <a:r>
              <a:rPr lang="ru-RU" dirty="0" err="1">
                <a:latin typeface="Century" panose="02040604050505020304" pitchFamily="18" charset="0"/>
              </a:rPr>
              <a:t>musiqa</a:t>
            </a:r>
            <a:r>
              <a:rPr lang="ru-RU" dirty="0">
                <a:latin typeface="Century" panose="02040604050505020304" pitchFamily="18" charset="0"/>
              </a:rPr>
              <a:t> </a:t>
            </a:r>
            <a:r>
              <a:rPr lang="ru-RU" dirty="0" err="1">
                <a:latin typeface="Century" panose="02040604050505020304" pitchFamily="18" charset="0"/>
              </a:rPr>
              <a:t>yoki</a:t>
            </a:r>
            <a:r>
              <a:rPr lang="ru-RU" dirty="0">
                <a:latin typeface="Century" panose="02040604050505020304" pitchFamily="18" charset="0"/>
              </a:rPr>
              <a:t> </a:t>
            </a:r>
            <a:r>
              <a:rPr lang="ru-RU" dirty="0" err="1">
                <a:latin typeface="Century" panose="02040604050505020304" pitchFamily="18" charset="0"/>
              </a:rPr>
              <a:t>me'morchilik</a:t>
            </a:r>
            <a:r>
              <a:rPr lang="ru-RU" dirty="0">
                <a:latin typeface="Century" panose="02040604050505020304" pitchFamily="18" charset="0"/>
              </a:rPr>
              <a:t>  </a:t>
            </a:r>
            <a:r>
              <a:rPr lang="ru-RU" dirty="0" err="1">
                <a:latin typeface="Century" panose="02040604050505020304" pitchFamily="18" charset="0"/>
              </a:rPr>
              <a:t>bo'lsin</a:t>
            </a:r>
            <a:r>
              <a:rPr lang="ru-RU" dirty="0">
                <a:latin typeface="Century" panose="02040604050505020304" pitchFamily="18" charset="0"/>
              </a:rPr>
              <a:t>, </a:t>
            </a:r>
            <a:r>
              <a:rPr lang="ru-RU" dirty="0" err="1">
                <a:latin typeface="Century" panose="02040604050505020304" pitchFamily="18" charset="0"/>
              </a:rPr>
              <a:t>oddiy</a:t>
            </a:r>
            <a:r>
              <a:rPr lang="ru-RU" dirty="0">
                <a:latin typeface="Century" panose="02040604050505020304" pitchFamily="18" charset="0"/>
              </a:rPr>
              <a:t> </a:t>
            </a:r>
            <a:r>
              <a:rPr lang="ru-RU" dirty="0" err="1">
                <a:latin typeface="Century" panose="02040604050505020304" pitchFamily="18" charset="0"/>
              </a:rPr>
              <a:t>xitoylik</a:t>
            </a:r>
            <a:r>
              <a:rPr lang="ru-RU" dirty="0">
                <a:latin typeface="Century" panose="02040604050505020304" pitchFamily="18" charset="0"/>
              </a:rPr>
              <a:t> </a:t>
            </a:r>
            <a:r>
              <a:rPr lang="ru-RU" dirty="0" err="1">
                <a:latin typeface="Century" panose="02040604050505020304" pitchFamily="18" charset="0"/>
              </a:rPr>
              <a:t>sakkizta</a:t>
            </a:r>
            <a:r>
              <a:rPr lang="ru-RU" dirty="0">
                <a:latin typeface="Century" panose="02040604050505020304" pitchFamily="18" charset="0"/>
              </a:rPr>
              <a:t> </a:t>
            </a:r>
            <a:r>
              <a:rPr lang="ru-RU" dirty="0" err="1">
                <a:latin typeface="Century" panose="02040604050505020304" pitchFamily="18" charset="0"/>
              </a:rPr>
              <a:t>raqamli</a:t>
            </a:r>
            <a:r>
              <a:rPr lang="ru-RU" dirty="0">
                <a:latin typeface="Century" panose="02040604050505020304" pitchFamily="18" charset="0"/>
              </a:rPr>
              <a:t> </a:t>
            </a:r>
            <a:r>
              <a:rPr lang="ru-RU" dirty="0" err="1">
                <a:latin typeface="Century" panose="02040604050505020304" pitchFamily="18" charset="0"/>
              </a:rPr>
              <a:t>telefon</a:t>
            </a:r>
            <a:r>
              <a:rPr lang="ru-RU" dirty="0">
                <a:latin typeface="Century" panose="02040604050505020304" pitchFamily="18" charset="0"/>
              </a:rPr>
              <a:t> </a:t>
            </a:r>
            <a:r>
              <a:rPr lang="ru-RU" dirty="0" err="1">
                <a:latin typeface="Century" panose="02040604050505020304" pitchFamily="18" charset="0"/>
              </a:rPr>
              <a:t>raqamini</a:t>
            </a:r>
            <a:r>
              <a:rPr lang="ru-RU" dirty="0">
                <a:latin typeface="Century" panose="02040604050505020304" pitchFamily="18" charset="0"/>
              </a:rPr>
              <a:t> </a:t>
            </a:r>
            <a:r>
              <a:rPr lang="ru-RU" dirty="0" err="1">
                <a:latin typeface="Century" panose="02040604050505020304" pitchFamily="18" charset="0"/>
              </a:rPr>
              <a:t>olishni</a:t>
            </a:r>
            <a:r>
              <a:rPr lang="ru-RU" dirty="0">
                <a:latin typeface="Century" panose="02040604050505020304" pitchFamily="18" charset="0"/>
              </a:rPr>
              <a:t> </a:t>
            </a:r>
            <a:r>
              <a:rPr lang="ru-RU" dirty="0" err="1">
                <a:latin typeface="Century" panose="02040604050505020304" pitchFamily="18" charset="0"/>
              </a:rPr>
              <a:t>orzu</a:t>
            </a:r>
            <a:r>
              <a:rPr lang="ru-RU" dirty="0">
                <a:latin typeface="Century" panose="02040604050505020304" pitchFamily="18" charset="0"/>
              </a:rPr>
              <a:t> </a:t>
            </a:r>
            <a:r>
              <a:rPr lang="ru-RU" dirty="0" err="1">
                <a:latin typeface="Century" panose="02040604050505020304" pitchFamily="18" charset="0"/>
              </a:rPr>
              <a:t>qiladimi</a:t>
            </a:r>
            <a:r>
              <a:rPr lang="ru-RU" dirty="0">
                <a:latin typeface="Century" panose="02040604050505020304" pitchFamily="18" charset="0"/>
              </a:rPr>
              <a:t>, 4 </a:t>
            </a:r>
            <a:r>
              <a:rPr lang="ru-RU" dirty="0" err="1">
                <a:latin typeface="Century" panose="02040604050505020304" pitchFamily="18" charset="0"/>
              </a:rPr>
              <a:t>raqamga</a:t>
            </a:r>
            <a:r>
              <a:rPr lang="ru-RU" dirty="0">
                <a:latin typeface="Century" panose="02040604050505020304" pitchFamily="18" charset="0"/>
              </a:rPr>
              <a:t> </a:t>
            </a:r>
            <a:r>
              <a:rPr lang="ru-RU" dirty="0" err="1">
                <a:latin typeface="Century" panose="02040604050505020304" pitchFamily="18" charset="0"/>
              </a:rPr>
              <a:t>oid</a:t>
            </a:r>
            <a:r>
              <a:rPr lang="ru-RU" dirty="0">
                <a:latin typeface="Century" panose="02040604050505020304" pitchFamily="18" charset="0"/>
              </a:rPr>
              <a:t> </a:t>
            </a:r>
            <a:r>
              <a:rPr lang="ru-RU" dirty="0" err="1">
                <a:latin typeface="Century" panose="02040604050505020304" pitchFamily="18" charset="0"/>
              </a:rPr>
              <a:t>tabu</a:t>
            </a:r>
            <a:r>
              <a:rPr lang="ru-RU" dirty="0">
                <a:latin typeface="Century" panose="02040604050505020304" pitchFamily="18" charset="0"/>
              </a:rPr>
              <a:t> </a:t>
            </a:r>
            <a:r>
              <a:rPr lang="ru-RU" dirty="0" err="1">
                <a:latin typeface="Century" panose="02040604050505020304" pitchFamily="18" charset="0"/>
              </a:rPr>
              <a:t>yoki</a:t>
            </a:r>
            <a:r>
              <a:rPr lang="ru-RU" dirty="0">
                <a:latin typeface="Century" panose="02040604050505020304" pitchFamily="18" charset="0"/>
              </a:rPr>
              <a:t> </a:t>
            </a:r>
            <a:r>
              <a:rPr lang="ru-RU" dirty="0" err="1">
                <a:latin typeface="Century" panose="02040604050505020304" pitchFamily="18" charset="0"/>
              </a:rPr>
              <a:t>shartnomada</a:t>
            </a:r>
            <a:r>
              <a:rPr lang="ru-RU" dirty="0">
                <a:latin typeface="Century" panose="02040604050505020304" pitchFamily="18" charset="0"/>
              </a:rPr>
              <a:t> </a:t>
            </a:r>
            <a:r>
              <a:rPr lang="ru-RU" dirty="0" err="1">
                <a:latin typeface="Century" panose="02040604050505020304" pitchFamily="18" charset="0"/>
              </a:rPr>
              <a:t>raqamlarning</a:t>
            </a:r>
            <a:r>
              <a:rPr lang="ru-RU" dirty="0">
                <a:latin typeface="Century" panose="02040604050505020304" pitchFamily="18" charset="0"/>
              </a:rPr>
              <a:t> </a:t>
            </a:r>
            <a:r>
              <a:rPr lang="ru-RU" dirty="0" err="1">
                <a:latin typeface="Century" panose="02040604050505020304" pitchFamily="18" charset="0"/>
              </a:rPr>
              <a:t>to'g'ri</a:t>
            </a:r>
            <a:r>
              <a:rPr lang="ru-RU" dirty="0">
                <a:latin typeface="Century" panose="02040604050505020304" pitchFamily="18" charset="0"/>
              </a:rPr>
              <a:t> </a:t>
            </a:r>
            <a:r>
              <a:rPr lang="ru-RU" dirty="0" err="1">
                <a:latin typeface="Century" panose="02040604050505020304" pitchFamily="18" charset="0"/>
              </a:rPr>
              <a:t>kombinatsiyasini</a:t>
            </a:r>
            <a:r>
              <a:rPr lang="ru-RU" dirty="0">
                <a:latin typeface="Century" panose="02040604050505020304" pitchFamily="18" charset="0"/>
              </a:rPr>
              <a:t> </a:t>
            </a:r>
            <a:r>
              <a:rPr lang="ru-RU" dirty="0" err="1">
                <a:latin typeface="Century" panose="02040604050505020304" pitchFamily="18" charset="0"/>
              </a:rPr>
              <a:t>tanlash</a:t>
            </a:r>
            <a:r>
              <a:rPr lang="ru-RU" dirty="0">
                <a:latin typeface="Century" panose="02040604050505020304" pitchFamily="18" charset="0"/>
              </a:rPr>
              <a:t> </a:t>
            </a:r>
            <a:r>
              <a:rPr lang="ru-RU" dirty="0" err="1">
                <a:latin typeface="Century" panose="02040604050505020304" pitchFamily="18" charset="0"/>
              </a:rPr>
              <a:t>kabi</a:t>
            </a:r>
            <a:r>
              <a:rPr lang="ru-RU" dirty="0">
                <a:latin typeface="Century" panose="02040604050505020304" pitchFamily="18" charset="0"/>
              </a:rPr>
              <a:t> </a:t>
            </a:r>
            <a:r>
              <a:rPr lang="ru-RU" dirty="0" err="1">
                <a:latin typeface="Century" panose="02040604050505020304" pitchFamily="18" charset="0"/>
              </a:rPr>
              <a:t>fikrlarni</a:t>
            </a:r>
            <a:r>
              <a:rPr lang="ru-RU" dirty="0">
                <a:latin typeface="Century" panose="02040604050505020304" pitchFamily="18" charset="0"/>
              </a:rPr>
              <a:t> </a:t>
            </a:r>
            <a:r>
              <a:rPr lang="ru-RU" dirty="0" err="1">
                <a:latin typeface="Century" panose="02040604050505020304" pitchFamily="18" charset="0"/>
              </a:rPr>
              <a:t>hayolidan</a:t>
            </a:r>
            <a:r>
              <a:rPr lang="ru-RU" dirty="0">
                <a:latin typeface="Century" panose="02040604050505020304" pitchFamily="18" charset="0"/>
              </a:rPr>
              <a:t> </a:t>
            </a:r>
            <a:r>
              <a:rPr lang="ru-RU" dirty="0" err="1">
                <a:latin typeface="Century" panose="02040604050505020304" pitchFamily="18" charset="0"/>
              </a:rPr>
              <a:t>o'tkazadi</a:t>
            </a:r>
            <a:r>
              <a:rPr lang="ru-RU" dirty="0">
                <a:latin typeface="Century" panose="02040604050505020304" pitchFamily="18" charset="0"/>
              </a:rPr>
              <a:t> </a:t>
            </a:r>
            <a:r>
              <a:rPr lang="ru-RU" dirty="0" err="1">
                <a:latin typeface="Century" panose="02040604050505020304" pitchFamily="18" charset="0"/>
              </a:rPr>
              <a:t>albatta</a:t>
            </a:r>
            <a:r>
              <a:rPr lang="ru-RU" dirty="0">
                <a:latin typeface="Century" panose="02040604050505020304" pitchFamily="18" charset="0"/>
              </a:rPr>
              <a:t> 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47664" y="1196752"/>
            <a:ext cx="7776864" cy="507342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entury" panose="02040604050505020304" pitchFamily="18" charset="0"/>
              </a:rPr>
              <a:t>   </a:t>
            </a:r>
            <a:r>
              <a:rPr lang="en-US" dirty="0" err="1" smtClean="0">
                <a:latin typeface="Century" panose="02040604050505020304" pitchFamily="18" charset="0"/>
              </a:rPr>
              <a:t>Xitoyliklarning</a:t>
            </a:r>
            <a:r>
              <a:rPr lang="en-US" dirty="0" smtClean="0">
                <a:latin typeface="Century" panose="02040604050505020304" pitchFamily="18" charset="0"/>
              </a:rPr>
              <a:t> </a:t>
            </a:r>
            <a:r>
              <a:rPr lang="en-US" dirty="0" err="1" smtClean="0">
                <a:latin typeface="Century" panose="02040604050505020304" pitchFamily="18" charset="0"/>
              </a:rPr>
              <a:t>ongida</a:t>
            </a:r>
            <a:r>
              <a:rPr lang="en-US" dirty="0" smtClean="0">
                <a:latin typeface="Century" panose="02040604050505020304" pitchFamily="18" charset="0"/>
              </a:rPr>
              <a:t> </a:t>
            </a:r>
            <a:r>
              <a:rPr lang="en-US" dirty="0" err="1" smtClean="0">
                <a:latin typeface="Century" panose="02040604050505020304" pitchFamily="18" charset="0"/>
              </a:rPr>
              <a:t>raqamning</a:t>
            </a:r>
            <a:r>
              <a:rPr lang="en-US" dirty="0" smtClean="0">
                <a:latin typeface="Century" panose="02040604050505020304" pitchFamily="18" charset="0"/>
              </a:rPr>
              <a:t> "</a:t>
            </a:r>
            <a:r>
              <a:rPr lang="en-US" dirty="0" err="1" smtClean="0">
                <a:latin typeface="Century" panose="02040604050505020304" pitchFamily="18" charset="0"/>
              </a:rPr>
              <a:t>omadliligi</a:t>
            </a:r>
            <a:r>
              <a:rPr lang="en-US" dirty="0" smtClean="0">
                <a:latin typeface="Century" panose="02040604050505020304" pitchFamily="18" charset="0"/>
              </a:rPr>
              <a:t>" </a:t>
            </a:r>
            <a:r>
              <a:rPr lang="en-US" dirty="0" err="1" smtClean="0">
                <a:latin typeface="Century" panose="02040604050505020304" pitchFamily="18" charset="0"/>
              </a:rPr>
              <a:t>uning</a:t>
            </a:r>
            <a:r>
              <a:rPr lang="en-US" dirty="0" smtClean="0">
                <a:latin typeface="Century" panose="02040604050505020304" pitchFamily="18" charset="0"/>
              </a:rPr>
              <a:t> </a:t>
            </a:r>
            <a:r>
              <a:rPr lang="en-US" dirty="0" err="1" smtClean="0">
                <a:latin typeface="Century" panose="02040604050505020304" pitchFamily="18" charset="0"/>
              </a:rPr>
              <a:t>har</a:t>
            </a:r>
            <a:r>
              <a:rPr lang="en-US" dirty="0" smtClean="0">
                <a:latin typeface="Century" panose="02040604050505020304" pitchFamily="18" charset="0"/>
              </a:rPr>
              <a:t> </a:t>
            </a:r>
            <a:r>
              <a:rPr lang="en-US" dirty="0" err="1" smtClean="0">
                <a:latin typeface="Century" panose="02040604050505020304" pitchFamily="18" charset="0"/>
              </a:rPr>
              <a:t>qanday</a:t>
            </a:r>
            <a:r>
              <a:rPr lang="en-US" dirty="0" smtClean="0">
                <a:latin typeface="Century" panose="02040604050505020304" pitchFamily="18" charset="0"/>
              </a:rPr>
              <a:t> </a:t>
            </a:r>
            <a:r>
              <a:rPr lang="en-US" dirty="0" err="1" smtClean="0">
                <a:latin typeface="Century" panose="02040604050505020304" pitchFamily="18" charset="0"/>
              </a:rPr>
              <a:t>so'zga</a:t>
            </a:r>
            <a:r>
              <a:rPr lang="en-US" dirty="0" smtClean="0">
                <a:latin typeface="Century" panose="02040604050505020304" pitchFamily="18" charset="0"/>
              </a:rPr>
              <a:t> </a:t>
            </a:r>
            <a:r>
              <a:rPr lang="en-US" dirty="0" err="1" smtClean="0">
                <a:latin typeface="Century" panose="02040604050505020304" pitchFamily="18" charset="0"/>
              </a:rPr>
              <a:t>muvofiqligi</a:t>
            </a:r>
            <a:r>
              <a:rPr lang="en-US" dirty="0" smtClean="0">
                <a:latin typeface="Century" panose="02040604050505020304" pitchFamily="18" charset="0"/>
              </a:rPr>
              <a:t> </a:t>
            </a:r>
            <a:r>
              <a:rPr lang="en-US" dirty="0" err="1" smtClean="0">
                <a:latin typeface="Century" panose="02040604050505020304" pitchFamily="18" charset="0"/>
              </a:rPr>
              <a:t>bilan</a:t>
            </a:r>
            <a:r>
              <a:rPr lang="en-US" dirty="0" smtClean="0">
                <a:latin typeface="Century" panose="02040604050505020304" pitchFamily="18" charset="0"/>
              </a:rPr>
              <a:t> </a:t>
            </a:r>
            <a:r>
              <a:rPr lang="en-US" dirty="0" err="1" smtClean="0">
                <a:latin typeface="Century" panose="02040604050505020304" pitchFamily="18" charset="0"/>
              </a:rPr>
              <a:t>belgilanadi</a:t>
            </a:r>
            <a:r>
              <a:rPr lang="en-US" dirty="0" smtClean="0">
                <a:latin typeface="Century" panose="02040604050505020304" pitchFamily="18" charset="0"/>
              </a:rPr>
              <a:t>.  </a:t>
            </a:r>
            <a:r>
              <a:rPr lang="en-US" dirty="0" err="1" smtClean="0">
                <a:latin typeface="Century" panose="02040604050505020304" pitchFamily="18" charset="0"/>
              </a:rPr>
              <a:t>Masalan</a:t>
            </a:r>
            <a:r>
              <a:rPr lang="en-US" dirty="0" smtClean="0">
                <a:latin typeface="Century" panose="02040604050505020304" pitchFamily="18" charset="0"/>
              </a:rPr>
              <a:t>, 4 </a:t>
            </a:r>
            <a:r>
              <a:rPr lang="en-US" dirty="0" err="1" smtClean="0">
                <a:latin typeface="Century" panose="02040604050505020304" pitchFamily="18" charset="0"/>
              </a:rPr>
              <a:t>raqami</a:t>
            </a:r>
            <a:r>
              <a:rPr lang="en-US" dirty="0" smtClean="0">
                <a:latin typeface="Century" panose="02040604050505020304" pitchFamily="18" charset="0"/>
              </a:rPr>
              <a:t> "</a:t>
            </a:r>
            <a:r>
              <a:rPr lang="en-US" dirty="0" err="1" smtClean="0">
                <a:latin typeface="Century" panose="02040604050505020304" pitchFamily="18" charset="0"/>
              </a:rPr>
              <a:t>o'lmoq</a:t>
            </a:r>
            <a:r>
              <a:rPr lang="en-US" dirty="0" smtClean="0">
                <a:latin typeface="Century" panose="02040604050505020304" pitchFamily="18" charset="0"/>
              </a:rPr>
              <a:t>" </a:t>
            </a:r>
            <a:r>
              <a:rPr lang="en-US" dirty="0" err="1" smtClean="0">
                <a:latin typeface="Century" panose="02040604050505020304" pitchFamily="18" charset="0"/>
              </a:rPr>
              <a:t>so'ziga</a:t>
            </a:r>
            <a:r>
              <a:rPr lang="en-US" dirty="0" smtClean="0">
                <a:latin typeface="Century" panose="02040604050505020304" pitchFamily="18" charset="0"/>
              </a:rPr>
              <a:t> </a:t>
            </a:r>
            <a:r>
              <a:rPr lang="en-US" dirty="0" err="1" smtClean="0">
                <a:latin typeface="Century" panose="02040604050505020304" pitchFamily="18" charset="0"/>
              </a:rPr>
              <a:t>o'xshaydi</a:t>
            </a:r>
            <a:r>
              <a:rPr lang="en-US" dirty="0" smtClean="0">
                <a:latin typeface="Century" panose="02040604050505020304" pitchFamily="18" charset="0"/>
              </a:rPr>
              <a:t> (</a:t>
            </a:r>
            <a:r>
              <a:rPr lang="en-US" dirty="0" err="1" smtClean="0">
                <a:latin typeface="Century" panose="02040604050505020304" pitchFamily="18" charset="0"/>
              </a:rPr>
              <a:t>ohangni</a:t>
            </a:r>
            <a:r>
              <a:rPr lang="en-US" dirty="0" smtClean="0">
                <a:latin typeface="Century" panose="02040604050505020304" pitchFamily="18" charset="0"/>
              </a:rPr>
              <a:t> </a:t>
            </a:r>
            <a:r>
              <a:rPr lang="en-US" dirty="0" err="1" smtClean="0">
                <a:latin typeface="Century" panose="02040604050505020304" pitchFamily="18" charset="0"/>
              </a:rPr>
              <a:t>hisobga</a:t>
            </a:r>
            <a:r>
              <a:rPr lang="en-US" dirty="0" smtClean="0">
                <a:latin typeface="Century" panose="02040604050505020304" pitchFamily="18" charset="0"/>
              </a:rPr>
              <a:t> </a:t>
            </a:r>
            <a:r>
              <a:rPr lang="en-US" dirty="0" err="1" smtClean="0">
                <a:latin typeface="Century" panose="02040604050505020304" pitchFamily="18" charset="0"/>
              </a:rPr>
              <a:t>olmaganda</a:t>
            </a:r>
            <a:r>
              <a:rPr lang="en-US" dirty="0" smtClean="0">
                <a:latin typeface="Century" panose="02040604050505020304" pitchFamily="18" charset="0"/>
              </a:rPr>
              <a:t>), </a:t>
            </a:r>
            <a:r>
              <a:rPr lang="en-US" dirty="0" err="1" smtClean="0">
                <a:latin typeface="Century" panose="02040604050505020304" pitchFamily="18" charset="0"/>
              </a:rPr>
              <a:t>bu</a:t>
            </a:r>
            <a:r>
              <a:rPr lang="en-US" dirty="0" smtClean="0">
                <a:latin typeface="Century" panose="02040604050505020304" pitchFamily="18" charset="0"/>
              </a:rPr>
              <a:t> </a:t>
            </a:r>
            <a:r>
              <a:rPr lang="en-US" dirty="0" err="1" smtClean="0">
                <a:latin typeface="Century" panose="02040604050505020304" pitchFamily="18" charset="0"/>
              </a:rPr>
              <a:t>Uzoq</a:t>
            </a:r>
            <a:r>
              <a:rPr lang="en-US" dirty="0" smtClean="0">
                <a:latin typeface="Century" panose="02040604050505020304" pitchFamily="18" charset="0"/>
              </a:rPr>
              <a:t> </a:t>
            </a:r>
            <a:r>
              <a:rPr lang="en-US" dirty="0" err="1" smtClean="0">
                <a:latin typeface="Century" panose="02040604050505020304" pitchFamily="18" charset="0"/>
              </a:rPr>
              <a:t>Sharqda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 smtClean="0">
                <a:latin typeface="Century" panose="02040604050505020304" pitchFamily="18" charset="0"/>
              </a:rPr>
              <a:t>muammoni</a:t>
            </a:r>
            <a:r>
              <a:rPr lang="en-US" dirty="0" smtClean="0">
                <a:latin typeface="Century" panose="02040604050505020304" pitchFamily="18" charset="0"/>
              </a:rPr>
              <a:t> </a:t>
            </a:r>
            <a:r>
              <a:rPr lang="en-US" dirty="0" err="1" smtClean="0">
                <a:latin typeface="Century" panose="02040604050505020304" pitchFamily="18" charset="0"/>
              </a:rPr>
              <a:t>keltirib</a:t>
            </a:r>
            <a:r>
              <a:rPr lang="en-US" dirty="0" smtClean="0">
                <a:latin typeface="Century" panose="02040604050505020304" pitchFamily="18" charset="0"/>
              </a:rPr>
              <a:t> </a:t>
            </a:r>
            <a:r>
              <a:rPr lang="en-US" dirty="0" err="1" smtClean="0">
                <a:latin typeface="Century" panose="02040604050505020304" pitchFamily="18" charset="0"/>
              </a:rPr>
              <a:t>chiqardi</a:t>
            </a:r>
            <a:r>
              <a:rPr lang="en-US" dirty="0" smtClean="0">
                <a:latin typeface="Century" panose="02040604050505020304" pitchFamily="18" charset="0"/>
              </a:rPr>
              <a:t>, </a:t>
            </a:r>
            <a:r>
              <a:rPr lang="en-US" dirty="0" err="1" smtClean="0">
                <a:latin typeface="Century" panose="02040604050505020304" pitchFamily="18" charset="0"/>
              </a:rPr>
              <a:t>boshqa</a:t>
            </a:r>
            <a:r>
              <a:rPr lang="en-US" dirty="0" smtClean="0">
                <a:latin typeface="Century" panose="02040604050505020304" pitchFamily="18" charset="0"/>
              </a:rPr>
              <a:t> </a:t>
            </a:r>
            <a:r>
              <a:rPr lang="en-US" dirty="0" err="1" smtClean="0">
                <a:latin typeface="Century" panose="02040604050505020304" pitchFamily="18" charset="0"/>
              </a:rPr>
              <a:t>xalqlarda</a:t>
            </a:r>
            <a:r>
              <a:rPr lang="en-US" dirty="0" smtClean="0">
                <a:latin typeface="Century" panose="02040604050505020304" pitchFamily="18" charset="0"/>
              </a:rPr>
              <a:t> 13 </a:t>
            </a:r>
            <a:r>
              <a:rPr lang="en-US" dirty="0" err="1" smtClean="0">
                <a:latin typeface="Century" panose="02040604050505020304" pitchFamily="18" charset="0"/>
              </a:rPr>
              <a:t>raqamidan</a:t>
            </a:r>
            <a:r>
              <a:rPr lang="en-US" dirty="0" smtClean="0">
                <a:latin typeface="Century" panose="02040604050505020304" pitchFamily="18" charset="0"/>
              </a:rPr>
              <a:t> </a:t>
            </a:r>
            <a:r>
              <a:rPr lang="en-US" dirty="0" err="1" smtClean="0">
                <a:latin typeface="Century" panose="02040604050505020304" pitchFamily="18" charset="0"/>
              </a:rPr>
              <a:t>qo'rqishiga</a:t>
            </a:r>
            <a:r>
              <a:rPr lang="en-US" dirty="0" smtClean="0">
                <a:latin typeface="Century" panose="02040604050505020304" pitchFamily="18" charset="0"/>
              </a:rPr>
              <a:t> </a:t>
            </a:r>
            <a:r>
              <a:rPr lang="en-US" dirty="0" err="1" smtClean="0">
                <a:latin typeface="Century" panose="02040604050505020304" pitchFamily="18" charset="0"/>
              </a:rPr>
              <a:t>o'xshaydi</a:t>
            </a:r>
            <a:r>
              <a:rPr lang="en-US" dirty="0" smtClean="0">
                <a:latin typeface="Century" panose="02040604050505020304" pitchFamily="18" charset="0"/>
              </a:rPr>
              <a:t>. </a:t>
            </a:r>
            <a:r>
              <a:rPr lang="en-US" dirty="0" err="1" smtClean="0">
                <a:latin typeface="Century" panose="02040604050505020304" pitchFamily="18" charset="0"/>
              </a:rPr>
              <a:t>Masalan</a:t>
            </a:r>
            <a:r>
              <a:rPr lang="en-US" dirty="0" smtClean="0">
                <a:latin typeface="Century" panose="02040604050505020304" pitchFamily="18" charset="0"/>
              </a:rPr>
              <a:t>, </a:t>
            </a:r>
            <a:r>
              <a:rPr lang="en-US" dirty="0" err="1" smtClean="0">
                <a:latin typeface="Century" panose="02040604050505020304" pitchFamily="18" charset="0"/>
              </a:rPr>
              <a:t>ko'plab</a:t>
            </a:r>
            <a:r>
              <a:rPr lang="en-US" dirty="0" smtClean="0">
                <a:latin typeface="Century" panose="02040604050505020304" pitchFamily="18" charset="0"/>
              </a:rPr>
              <a:t> </a:t>
            </a:r>
            <a:r>
              <a:rPr lang="en-US" dirty="0" err="1" smtClean="0">
                <a:latin typeface="Century" panose="02040604050505020304" pitchFamily="18" charset="0"/>
              </a:rPr>
              <a:t>mehmonxonalar</a:t>
            </a:r>
            <a:r>
              <a:rPr lang="en-US" dirty="0" smtClean="0">
                <a:latin typeface="Century" panose="02040604050505020304" pitchFamily="18" charset="0"/>
              </a:rPr>
              <a:t> </a:t>
            </a:r>
            <a:r>
              <a:rPr lang="en-US" dirty="0" err="1" smtClean="0">
                <a:latin typeface="Century" panose="02040604050505020304" pitchFamily="18" charset="0"/>
              </a:rPr>
              <a:t>va</a:t>
            </a:r>
            <a:r>
              <a:rPr lang="en-US" dirty="0" smtClean="0">
                <a:latin typeface="Century" panose="02040604050505020304" pitchFamily="18" charset="0"/>
              </a:rPr>
              <a:t> </a:t>
            </a:r>
            <a:r>
              <a:rPr lang="en-US" dirty="0" err="1" smtClean="0">
                <a:latin typeface="Century" panose="02040604050505020304" pitchFamily="18" charset="0"/>
              </a:rPr>
              <a:t>shifoxonalarda</a:t>
            </a:r>
            <a:r>
              <a:rPr lang="en-US" dirty="0" smtClean="0">
                <a:latin typeface="Century" panose="02040604050505020304" pitchFamily="18" charset="0"/>
              </a:rPr>
              <a:t> 4 </a:t>
            </a:r>
            <a:r>
              <a:rPr lang="en-US" dirty="0" err="1" smtClean="0">
                <a:latin typeface="Century" panose="02040604050505020304" pitchFamily="18" charset="0"/>
              </a:rPr>
              <a:t>raqami</a:t>
            </a:r>
            <a:r>
              <a:rPr lang="en-US" dirty="0" smtClean="0">
                <a:latin typeface="Century" panose="02040604050505020304" pitchFamily="18" charset="0"/>
              </a:rPr>
              <a:t>, </a:t>
            </a:r>
            <a:r>
              <a:rPr lang="en-US" dirty="0" err="1" smtClean="0">
                <a:latin typeface="Century" panose="02040604050505020304" pitchFamily="18" charset="0"/>
              </a:rPr>
              <a:t>ba'zan</a:t>
            </a:r>
            <a:r>
              <a:rPr lang="en-US" dirty="0" smtClean="0">
                <a:latin typeface="Century" panose="02040604050505020304" pitchFamily="18" charset="0"/>
              </a:rPr>
              <a:t> </a:t>
            </a:r>
            <a:r>
              <a:rPr lang="en-US" dirty="0" err="1" smtClean="0">
                <a:latin typeface="Century" panose="02040604050505020304" pitchFamily="18" charset="0"/>
              </a:rPr>
              <a:t>hatto</a:t>
            </a:r>
            <a:r>
              <a:rPr lang="en-US" dirty="0" smtClean="0">
                <a:latin typeface="Century" panose="02040604050505020304" pitchFamily="18" charset="0"/>
              </a:rPr>
              <a:t> 4 </a:t>
            </a:r>
            <a:r>
              <a:rPr lang="en-US" dirty="0" err="1" smtClean="0">
                <a:latin typeface="Century" panose="02040604050505020304" pitchFamily="18" charset="0"/>
              </a:rPr>
              <a:t>qavat</a:t>
            </a:r>
            <a:r>
              <a:rPr lang="en-US" dirty="0" smtClean="0">
                <a:latin typeface="Century" panose="02040604050505020304" pitchFamily="18" charset="0"/>
              </a:rPr>
              <a:t> </a:t>
            </a:r>
            <a:r>
              <a:rPr lang="en-US" dirty="0" err="1" smtClean="0">
                <a:latin typeface="Century" panose="02040604050505020304" pitchFamily="18" charset="0"/>
              </a:rPr>
              <a:t>bo'lgan</a:t>
            </a:r>
            <a:r>
              <a:rPr lang="en-US" dirty="0" smtClean="0">
                <a:latin typeface="Century" panose="02040604050505020304" pitchFamily="18" charset="0"/>
              </a:rPr>
              <a:t> </a:t>
            </a:r>
            <a:r>
              <a:rPr lang="en-US" dirty="0" err="1" smtClean="0">
                <a:latin typeface="Century" panose="02040604050505020304" pitchFamily="18" charset="0"/>
              </a:rPr>
              <a:t>raqamni</a:t>
            </a:r>
            <a:r>
              <a:rPr lang="en-US" dirty="0" smtClean="0">
                <a:latin typeface="Century" panose="02040604050505020304" pitchFamily="18" charset="0"/>
              </a:rPr>
              <a:t> ham </a:t>
            </a:r>
            <a:r>
              <a:rPr lang="en-US" dirty="0" err="1" smtClean="0">
                <a:latin typeface="Century" panose="02040604050505020304" pitchFamily="18" charset="0"/>
              </a:rPr>
              <a:t>topa</a:t>
            </a:r>
            <a:r>
              <a:rPr lang="en-US" dirty="0" smtClean="0">
                <a:latin typeface="Century" panose="02040604050505020304" pitchFamily="18" charset="0"/>
              </a:rPr>
              <a:t> </a:t>
            </a:r>
            <a:r>
              <a:rPr lang="en-US" dirty="0" err="1" smtClean="0">
                <a:latin typeface="Century" panose="02040604050505020304" pitchFamily="18" charset="0"/>
              </a:rPr>
              <a:t>olmaysiz</a:t>
            </a:r>
            <a:r>
              <a:rPr lang="en-US" dirty="0" smtClean="0">
                <a:latin typeface="Century" panose="02040604050505020304" pitchFamily="18" charset="0"/>
              </a:rPr>
              <a:t>.</a:t>
            </a:r>
            <a:endParaRPr lang="ru-RU" dirty="0" smtClean="0">
              <a:latin typeface="Century" panose="02040604050505020304" pitchFamily="18" charset="0"/>
            </a:endParaRPr>
          </a:p>
          <a:p>
            <a:endParaRPr lang="ru-RU" dirty="0">
              <a:latin typeface="Century" panose="02040604050505020304" pitchFamily="18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908720"/>
            <a:ext cx="7848872" cy="5217443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>
                <a:latin typeface="Century" panose="02040604050505020304" pitchFamily="18" charset="0"/>
              </a:rPr>
              <a:t>Xitoydagi</a:t>
            </a:r>
            <a:r>
              <a:rPr lang="en-US" dirty="0">
                <a:latin typeface="Century" panose="02040604050505020304" pitchFamily="18" charset="0"/>
              </a:rPr>
              <a:t> "</a:t>
            </a:r>
            <a:r>
              <a:rPr lang="en-US" dirty="0" err="1">
                <a:latin typeface="Century" panose="02040604050505020304" pitchFamily="18" charset="0"/>
              </a:rPr>
              <a:t>omadli</a:t>
            </a:r>
            <a:r>
              <a:rPr lang="en-US" dirty="0">
                <a:latin typeface="Century" panose="02040604050505020304" pitchFamily="18" charset="0"/>
              </a:rPr>
              <a:t>" </a:t>
            </a:r>
            <a:r>
              <a:rPr lang="en-US" dirty="0" err="1">
                <a:latin typeface="Century" panose="02040604050505020304" pitchFamily="18" charset="0"/>
              </a:rPr>
              <a:t>raqamlar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>
                <a:latin typeface="Century" panose="02040604050505020304" pitchFamily="18" charset="0"/>
              </a:rPr>
              <a:t>orasida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>
                <a:latin typeface="Century" panose="02040604050505020304" pitchFamily="18" charset="0"/>
              </a:rPr>
              <a:t>palma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>
                <a:latin typeface="Century" panose="02040604050505020304" pitchFamily="18" charset="0"/>
              </a:rPr>
              <a:t>boylik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>
                <a:latin typeface="Century" panose="02040604050505020304" pitchFamily="18" charset="0"/>
              </a:rPr>
              <a:t>va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>
                <a:latin typeface="Century" panose="02040604050505020304" pitchFamily="18" charset="0"/>
              </a:rPr>
              <a:t>farovonlikning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>
                <a:latin typeface="Century" panose="02040604050505020304" pitchFamily="18" charset="0"/>
              </a:rPr>
              <a:t>ramzi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>
                <a:latin typeface="Century" panose="02040604050505020304" pitchFamily="18" charset="0"/>
              </a:rPr>
              <a:t>bo'lgan</a:t>
            </a:r>
            <a:r>
              <a:rPr lang="en-US" dirty="0">
                <a:latin typeface="Century" panose="02040604050505020304" pitchFamily="18" charset="0"/>
              </a:rPr>
              <a:t> 8 </a:t>
            </a:r>
            <a:r>
              <a:rPr lang="en-US" dirty="0" err="1">
                <a:latin typeface="Century" panose="02040604050505020304" pitchFamily="18" charset="0"/>
              </a:rPr>
              <a:t>raqami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smtClean="0">
                <a:latin typeface="Century" panose="02040604050505020304" pitchFamily="18" charset="0"/>
              </a:rPr>
              <a:t>tan </a:t>
            </a:r>
            <a:r>
              <a:rPr lang="en-US" dirty="0" err="1" smtClean="0">
                <a:latin typeface="Century" panose="02040604050505020304" pitchFamily="18" charset="0"/>
              </a:rPr>
              <a:t>olingan</a:t>
            </a:r>
            <a:r>
              <a:rPr lang="en-US" dirty="0" smtClean="0">
                <a:latin typeface="Century" panose="02040604050505020304" pitchFamily="18" charset="0"/>
              </a:rPr>
              <a:t>.  </a:t>
            </a:r>
            <a:r>
              <a:rPr lang="en-US" dirty="0" err="1">
                <a:latin typeface="Century" panose="02040604050505020304" pitchFamily="18" charset="0"/>
              </a:rPr>
              <a:t>Haqiqat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>
                <a:latin typeface="Century" panose="02040604050505020304" pitchFamily="18" charset="0"/>
              </a:rPr>
              <a:t>shundaki</a:t>
            </a:r>
            <a:r>
              <a:rPr lang="en-US" dirty="0">
                <a:latin typeface="Century" panose="02040604050505020304" pitchFamily="18" charset="0"/>
              </a:rPr>
              <a:t>, 8 </a:t>
            </a:r>
            <a:r>
              <a:rPr lang="en-US" dirty="0" err="1">
                <a:latin typeface="Century" panose="02040604050505020304" pitchFamily="18" charset="0"/>
              </a:rPr>
              <a:t>raqamining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>
                <a:latin typeface="Century" panose="02040604050505020304" pitchFamily="18" charset="0"/>
              </a:rPr>
              <a:t>talaffuzi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 smtClean="0">
                <a:latin typeface="Century" panose="02040604050505020304" pitchFamily="18" charset="0"/>
              </a:rPr>
              <a:t>yuqoridagi</a:t>
            </a:r>
            <a:r>
              <a:rPr lang="en-US" dirty="0" smtClean="0">
                <a:latin typeface="Century" panose="02040604050505020304" pitchFamily="18" charset="0"/>
              </a:rPr>
              <a:t> </a:t>
            </a:r>
            <a:r>
              <a:rPr lang="en-US" dirty="0" err="1" smtClean="0">
                <a:latin typeface="Century" panose="02040604050505020304" pitchFamily="18" charset="0"/>
              </a:rPr>
              <a:t>so’zlarning</a:t>
            </a:r>
            <a:r>
              <a:rPr lang="en-US" dirty="0" smtClean="0">
                <a:latin typeface="Century" panose="02040604050505020304" pitchFamily="18" charset="0"/>
              </a:rPr>
              <a:t> </a:t>
            </a:r>
            <a:r>
              <a:rPr lang="en-US" dirty="0" err="1">
                <a:latin typeface="Century" panose="02040604050505020304" pitchFamily="18" charset="0"/>
              </a:rPr>
              <a:t>talaffuziga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 smtClean="0">
                <a:latin typeface="Century" panose="02040604050505020304" pitchFamily="18" charset="0"/>
              </a:rPr>
              <a:t>o'xshashdir</a:t>
            </a:r>
            <a:r>
              <a:rPr lang="en-US" dirty="0">
                <a:latin typeface="Century" panose="02040604050505020304" pitchFamily="18" charset="0"/>
              </a:rPr>
              <a:t>.</a:t>
            </a:r>
            <a:r>
              <a:rPr lang="en-US" dirty="0" smtClean="0">
                <a:latin typeface="Century" panose="02040604050505020304" pitchFamily="18" charset="0"/>
              </a:rPr>
              <a:t> “</a:t>
            </a:r>
            <a:r>
              <a:rPr lang="en-US" dirty="0" err="1" smtClean="0">
                <a:latin typeface="Century" panose="02040604050505020304" pitchFamily="18" charset="0"/>
              </a:rPr>
              <a:t>Boylik</a:t>
            </a:r>
            <a:r>
              <a:rPr lang="en-US" dirty="0">
                <a:latin typeface="Century" panose="02040604050505020304" pitchFamily="18" charset="0"/>
              </a:rPr>
              <a:t>" </a:t>
            </a:r>
            <a:r>
              <a:rPr lang="en-US" dirty="0" err="1">
                <a:latin typeface="Century" panose="02040604050505020304" pitchFamily="18" charset="0"/>
              </a:rPr>
              <a:t>so'zi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>
                <a:latin typeface="Century" panose="02040604050505020304" pitchFamily="18" charset="0"/>
              </a:rPr>
              <a:t>bilan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>
                <a:latin typeface="Century" panose="02040604050505020304" pitchFamily="18" charset="0"/>
              </a:rPr>
              <a:t>birgalikda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smtClean="0">
                <a:latin typeface="Century" panose="02040604050505020304" pitchFamily="18" charset="0"/>
              </a:rPr>
              <a:t>"</a:t>
            </a:r>
            <a:r>
              <a:rPr lang="en-US" dirty="0">
                <a:latin typeface="Century" panose="02040604050505020304" pitchFamily="18" charset="0"/>
              </a:rPr>
              <a:t>boyish" </a:t>
            </a:r>
            <a:r>
              <a:rPr lang="en-US" dirty="0" err="1">
                <a:latin typeface="Century" panose="02040604050505020304" pitchFamily="18" charset="0"/>
              </a:rPr>
              <a:t>degan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>
                <a:latin typeface="Century" panose="02040604050505020304" pitchFamily="18" charset="0"/>
              </a:rPr>
              <a:t>ma'noni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>
                <a:latin typeface="Century" panose="02040604050505020304" pitchFamily="18" charset="0"/>
              </a:rPr>
              <a:t>anglatadi</a:t>
            </a:r>
            <a:r>
              <a:rPr lang="en-US" dirty="0">
                <a:latin typeface="Century" panose="02040604050505020304" pitchFamily="18" charset="0"/>
              </a:rPr>
              <a:t>.  </a:t>
            </a:r>
            <a:r>
              <a:rPr lang="en-US" dirty="0" err="1">
                <a:latin typeface="Century" panose="02040604050505020304" pitchFamily="18" charset="0"/>
              </a:rPr>
              <a:t>Ushbu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 smtClean="0">
                <a:latin typeface="Century" panose="02040604050505020304" pitchFamily="18" charset="0"/>
              </a:rPr>
              <a:t>raqam</a:t>
            </a:r>
            <a:r>
              <a:rPr lang="en-US" dirty="0" smtClean="0">
                <a:latin typeface="Century" panose="02040604050505020304" pitchFamily="18" charset="0"/>
              </a:rPr>
              <a:t> </a:t>
            </a:r>
            <a:r>
              <a:rPr lang="en-US" dirty="0" err="1" smtClean="0">
                <a:latin typeface="Century" panose="02040604050505020304" pitchFamily="18" charset="0"/>
              </a:rPr>
              <a:t>shunchalik</a:t>
            </a:r>
            <a:r>
              <a:rPr lang="en-US" dirty="0" smtClean="0">
                <a:latin typeface="Century" panose="02040604050505020304" pitchFamily="18" charset="0"/>
              </a:rPr>
              <a:t> </a:t>
            </a:r>
            <a:r>
              <a:rPr lang="en-US" dirty="0" err="1">
                <a:latin typeface="Century" panose="02040604050505020304" pitchFamily="18" charset="0"/>
              </a:rPr>
              <a:t>mashhurki</a:t>
            </a:r>
            <a:r>
              <a:rPr lang="en-US" dirty="0">
                <a:latin typeface="Century" panose="02040604050505020304" pitchFamily="18" charset="0"/>
              </a:rPr>
              <a:t>, </a:t>
            </a:r>
            <a:r>
              <a:rPr lang="en-US" dirty="0" err="1">
                <a:latin typeface="Century" panose="02040604050505020304" pitchFamily="18" charset="0"/>
              </a:rPr>
              <a:t>hatto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>
                <a:latin typeface="Century" panose="02040604050505020304" pitchFamily="18" charset="0"/>
              </a:rPr>
              <a:t>rasmiy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 smtClean="0">
                <a:latin typeface="Century" panose="02040604050505020304" pitchFamily="18" charset="0"/>
              </a:rPr>
              <a:t>holatlardada</a:t>
            </a:r>
            <a:r>
              <a:rPr lang="en-US" dirty="0" smtClean="0">
                <a:latin typeface="Century" panose="02040604050505020304" pitchFamily="18" charset="0"/>
              </a:rPr>
              <a:t> </a:t>
            </a:r>
            <a:r>
              <a:rPr lang="en-US" dirty="0">
                <a:latin typeface="Century" panose="02040604050505020304" pitchFamily="18" charset="0"/>
              </a:rPr>
              <a:t>ham </a:t>
            </a:r>
            <a:r>
              <a:rPr lang="en-US" dirty="0" err="1">
                <a:latin typeface="Century" panose="02040604050505020304" pitchFamily="18" charset="0"/>
              </a:rPr>
              <a:t>uni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>
                <a:latin typeface="Century" panose="02040604050505020304" pitchFamily="18" charset="0"/>
              </a:rPr>
              <a:t>e'tiborsiz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>
                <a:latin typeface="Century" panose="02040604050505020304" pitchFamily="18" charset="0"/>
              </a:rPr>
              <a:t>qoldirmaydi</a:t>
            </a:r>
            <a:r>
              <a:rPr lang="en-US" dirty="0">
                <a:latin typeface="Century" panose="02040604050505020304" pitchFamily="18" charset="0"/>
              </a:rPr>
              <a:t>. </a:t>
            </a:r>
            <a:r>
              <a:rPr lang="en-US" dirty="0" smtClean="0">
                <a:latin typeface="Century" panose="02040604050505020304" pitchFamily="18" charset="0"/>
              </a:rPr>
              <a:t>Pekin </a:t>
            </a:r>
            <a:r>
              <a:rPr lang="en-US" dirty="0" err="1">
                <a:latin typeface="Century" panose="02040604050505020304" pitchFamily="18" charset="0"/>
              </a:rPr>
              <a:t>Olimpiadasining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>
                <a:latin typeface="Century" panose="02040604050505020304" pitchFamily="18" charset="0"/>
              </a:rPr>
              <a:t>ochilish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>
                <a:latin typeface="Century" panose="02040604050505020304" pitchFamily="18" charset="0"/>
              </a:rPr>
              <a:t>marosimi</a:t>
            </a:r>
            <a:r>
              <a:rPr lang="en-US" dirty="0">
                <a:latin typeface="Century" panose="02040604050505020304" pitchFamily="18" charset="0"/>
              </a:rPr>
              <a:t> 08.08.08, </a:t>
            </a:r>
            <a:r>
              <a:rPr lang="en-US" dirty="0" err="1">
                <a:latin typeface="Century" panose="02040604050505020304" pitchFamily="18" charset="0"/>
              </a:rPr>
              <a:t>soat</a:t>
            </a:r>
            <a:r>
              <a:rPr lang="en-US" dirty="0">
                <a:latin typeface="Century" panose="02040604050505020304" pitchFamily="18" charset="0"/>
              </a:rPr>
              <a:t> 20.00 8 </a:t>
            </a:r>
            <a:r>
              <a:rPr lang="en-US" dirty="0" err="1">
                <a:latin typeface="Century" panose="02040604050505020304" pitchFamily="18" charset="0"/>
              </a:rPr>
              <a:t>daqiqa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>
                <a:latin typeface="Century" panose="02040604050505020304" pitchFamily="18" charset="0"/>
              </a:rPr>
              <a:t>va</a:t>
            </a:r>
            <a:r>
              <a:rPr lang="en-US" dirty="0">
                <a:latin typeface="Century" panose="02040604050505020304" pitchFamily="18" charset="0"/>
              </a:rPr>
              <a:t> 8 </a:t>
            </a:r>
            <a:r>
              <a:rPr lang="en-US" dirty="0" err="1">
                <a:latin typeface="Century" panose="02040604050505020304" pitchFamily="18" charset="0"/>
              </a:rPr>
              <a:t>soniyada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>
                <a:latin typeface="Century" panose="02040604050505020304" pitchFamily="18" charset="0"/>
              </a:rPr>
              <a:t>bo'lib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 smtClean="0">
                <a:latin typeface="Century" panose="02040604050505020304" pitchFamily="18" charset="0"/>
              </a:rPr>
              <a:t>o'tgan</a:t>
            </a:r>
            <a:r>
              <a:rPr lang="en-US" dirty="0" smtClean="0">
                <a:latin typeface="Century" panose="02040604050505020304" pitchFamily="18" charset="0"/>
              </a:rPr>
              <a:t>.</a:t>
            </a:r>
            <a:endParaRPr lang="ru-RU" dirty="0">
              <a:latin typeface="Century" panose="020406040505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47664" y="1196752"/>
            <a:ext cx="7704856" cy="52174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dirty="0" smtClean="0">
                <a:latin typeface="Century" panose="02040604050505020304" pitchFamily="18" charset="0"/>
              </a:rPr>
              <a:t>Yana </a:t>
            </a:r>
            <a:r>
              <a:rPr lang="en-US" dirty="0" err="1">
                <a:latin typeface="Century" panose="02040604050505020304" pitchFamily="18" charset="0"/>
              </a:rPr>
              <a:t>bir</a:t>
            </a:r>
            <a:r>
              <a:rPr lang="en-US" dirty="0">
                <a:latin typeface="Century" panose="02040604050505020304" pitchFamily="18" charset="0"/>
              </a:rPr>
              <a:t> "</a:t>
            </a:r>
            <a:r>
              <a:rPr lang="en-US" dirty="0" err="1">
                <a:latin typeface="Century" panose="02040604050505020304" pitchFamily="18" charset="0"/>
              </a:rPr>
              <a:t>xayrli</a:t>
            </a:r>
            <a:r>
              <a:rPr lang="en-US" dirty="0">
                <a:latin typeface="Century" panose="02040604050505020304" pitchFamily="18" charset="0"/>
              </a:rPr>
              <a:t>" </a:t>
            </a:r>
            <a:r>
              <a:rPr lang="en-US" dirty="0" err="1">
                <a:latin typeface="Century" panose="02040604050505020304" pitchFamily="18" charset="0"/>
              </a:rPr>
              <a:t>raqam</a:t>
            </a:r>
            <a:r>
              <a:rPr lang="en-US" dirty="0">
                <a:latin typeface="Century" panose="02040604050505020304" pitchFamily="18" charset="0"/>
              </a:rPr>
              <a:t> - 6.  </a:t>
            </a:r>
            <a:r>
              <a:rPr lang="en-US" dirty="0" err="1" smtClean="0">
                <a:latin typeface="Century" panose="02040604050505020304" pitchFamily="18" charset="0"/>
              </a:rPr>
              <a:t>Ma’nosi</a:t>
            </a:r>
            <a:r>
              <a:rPr lang="en-US" dirty="0" smtClean="0">
                <a:latin typeface="Century" panose="02040604050505020304" pitchFamily="18" charset="0"/>
              </a:rPr>
              <a:t> "</a:t>
            </a:r>
            <a:r>
              <a:rPr lang="en-US" dirty="0" err="1" smtClean="0">
                <a:latin typeface="Century" panose="02040604050505020304" pitchFamily="18" charset="0"/>
              </a:rPr>
              <a:t>ish</a:t>
            </a:r>
            <a:r>
              <a:rPr lang="en-US" dirty="0" smtClean="0">
                <a:latin typeface="Century" panose="02040604050505020304" pitchFamily="18" charset="0"/>
              </a:rPr>
              <a:t> </a:t>
            </a:r>
            <a:r>
              <a:rPr lang="en-US" dirty="0" err="1">
                <a:latin typeface="Century" panose="02040604050505020304" pitchFamily="18" charset="0"/>
              </a:rPr>
              <a:t>haqi</a:t>
            </a:r>
            <a:r>
              <a:rPr lang="en-US" dirty="0">
                <a:latin typeface="Century" panose="02040604050505020304" pitchFamily="18" charset="0"/>
              </a:rPr>
              <a:t>, </a:t>
            </a:r>
            <a:r>
              <a:rPr lang="en-US" dirty="0" err="1">
                <a:latin typeface="Century" panose="02040604050505020304" pitchFamily="18" charset="0"/>
              </a:rPr>
              <a:t>martaba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>
                <a:latin typeface="Century" panose="02040604050505020304" pitchFamily="18" charset="0"/>
              </a:rPr>
              <a:t>o'sishini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>
                <a:latin typeface="Century" panose="02040604050505020304" pitchFamily="18" charset="0"/>
              </a:rPr>
              <a:t>istagan</a:t>
            </a:r>
            <a:r>
              <a:rPr lang="en-US" dirty="0">
                <a:latin typeface="Century" panose="02040604050505020304" pitchFamily="18" charset="0"/>
              </a:rPr>
              <a:t>" </a:t>
            </a:r>
            <a:r>
              <a:rPr lang="en-US" dirty="0" err="1">
                <a:latin typeface="Century" panose="02040604050505020304" pitchFamily="18" charset="0"/>
              </a:rPr>
              <a:t>degan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>
                <a:latin typeface="Century" panose="02040604050505020304" pitchFamily="18" charset="0"/>
              </a:rPr>
              <a:t>ma'noni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>
                <a:latin typeface="Century" panose="02040604050505020304" pitchFamily="18" charset="0"/>
              </a:rPr>
              <a:t>anglatadi</a:t>
            </a:r>
            <a:r>
              <a:rPr lang="en-US" dirty="0">
                <a:latin typeface="Century" panose="02040604050505020304" pitchFamily="18" charset="0"/>
              </a:rPr>
              <a:t>. </a:t>
            </a:r>
            <a:endParaRPr lang="en-US" dirty="0" smtClean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Century" panose="02040604050505020304" pitchFamily="18" charset="0"/>
              </a:rPr>
              <a:t>  </a:t>
            </a:r>
            <a:r>
              <a:rPr lang="en-US" dirty="0">
                <a:latin typeface="Century" panose="02040604050505020304" pitchFamily="18" charset="0"/>
              </a:rPr>
              <a:t>9 </a:t>
            </a:r>
            <a:r>
              <a:rPr lang="en-US" dirty="0" err="1">
                <a:latin typeface="Century" panose="02040604050505020304" pitchFamily="18" charset="0"/>
              </a:rPr>
              <a:t>so'zning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 smtClean="0">
                <a:latin typeface="Century" panose="02040604050505020304" pitchFamily="18" charset="0"/>
              </a:rPr>
              <a:t>tallafuzi</a:t>
            </a:r>
            <a:r>
              <a:rPr lang="en-US" dirty="0" smtClean="0">
                <a:latin typeface="Century" panose="02040604050505020304" pitchFamily="18" charset="0"/>
              </a:rPr>
              <a:t> "</a:t>
            </a:r>
            <a:r>
              <a:rPr lang="en-US" dirty="0" err="1" smtClean="0">
                <a:latin typeface="Century" panose="02040604050505020304" pitchFamily="18" charset="0"/>
              </a:rPr>
              <a:t>uzoq</a:t>
            </a:r>
            <a:r>
              <a:rPr lang="en-US" dirty="0">
                <a:latin typeface="Century" panose="02040604050505020304" pitchFamily="18" charset="0"/>
              </a:rPr>
              <a:t>, </a:t>
            </a:r>
            <a:r>
              <a:rPr lang="en-US" dirty="0" err="1" smtClean="0">
                <a:latin typeface="Century" panose="02040604050505020304" pitchFamily="18" charset="0"/>
              </a:rPr>
              <a:t>abadiy</a:t>
            </a:r>
            <a:r>
              <a:rPr lang="en-US" dirty="0" smtClean="0">
                <a:latin typeface="Century" panose="02040604050505020304" pitchFamily="18" charset="0"/>
              </a:rPr>
              <a:t>“ </a:t>
            </a:r>
            <a:r>
              <a:rPr lang="en-US" dirty="0" err="1" smtClean="0">
                <a:latin typeface="Century" panose="02040604050505020304" pitchFamily="18" charset="0"/>
              </a:rPr>
              <a:t>so’zlarining</a:t>
            </a:r>
            <a:r>
              <a:rPr lang="en-US" dirty="0" smtClean="0">
                <a:latin typeface="Century" panose="02040604050505020304" pitchFamily="18" charset="0"/>
              </a:rPr>
              <a:t> </a:t>
            </a:r>
            <a:r>
              <a:rPr lang="en-US" dirty="0" err="1" smtClean="0">
                <a:latin typeface="Century" panose="02040604050505020304" pitchFamily="18" charset="0"/>
              </a:rPr>
              <a:t>tallafuzi</a:t>
            </a:r>
            <a:r>
              <a:rPr lang="en-US" dirty="0" smtClean="0">
                <a:latin typeface="Century" panose="02040604050505020304" pitchFamily="18" charset="0"/>
              </a:rPr>
              <a:t> </a:t>
            </a:r>
            <a:r>
              <a:rPr lang="en-US" dirty="0" err="1" smtClean="0">
                <a:latin typeface="Century" panose="02040604050505020304" pitchFamily="18" charset="0"/>
              </a:rPr>
              <a:t>bilan</a:t>
            </a:r>
            <a:r>
              <a:rPr lang="en-US" dirty="0" smtClean="0">
                <a:latin typeface="Century" panose="02040604050505020304" pitchFamily="18" charset="0"/>
              </a:rPr>
              <a:t> </a:t>
            </a:r>
            <a:r>
              <a:rPr lang="en-US" dirty="0" err="1" smtClean="0">
                <a:latin typeface="Century" panose="02040604050505020304" pitchFamily="18" charset="0"/>
              </a:rPr>
              <a:t>bir</a:t>
            </a:r>
            <a:r>
              <a:rPr lang="en-US" dirty="0" smtClean="0">
                <a:latin typeface="Century" panose="02040604050505020304" pitchFamily="18" charset="0"/>
              </a:rPr>
              <a:t> </a:t>
            </a:r>
            <a:r>
              <a:rPr lang="en-US" dirty="0" err="1" smtClean="0">
                <a:latin typeface="Century" panose="02040604050505020304" pitchFamily="18" charset="0"/>
              </a:rPr>
              <a:t>xil</a:t>
            </a:r>
            <a:r>
              <a:rPr lang="en-US" dirty="0">
                <a:latin typeface="Century" panose="02040604050505020304" pitchFamily="18" charset="0"/>
              </a:rPr>
              <a:t>.</a:t>
            </a:r>
            <a:r>
              <a:rPr lang="en-US" dirty="0" smtClean="0">
                <a:latin typeface="Century" panose="02040604050505020304" pitchFamily="18" charset="0"/>
              </a:rPr>
              <a:t> </a:t>
            </a:r>
            <a:r>
              <a:rPr lang="en-US" dirty="0" err="1">
                <a:latin typeface="Century" panose="02040604050505020304" pitchFamily="18" charset="0"/>
              </a:rPr>
              <a:t>S</a:t>
            </a:r>
            <a:r>
              <a:rPr lang="en-US" dirty="0" err="1" smtClean="0">
                <a:latin typeface="Century" panose="02040604050505020304" pitchFamily="18" charset="0"/>
              </a:rPr>
              <a:t>huning</a:t>
            </a:r>
            <a:r>
              <a:rPr lang="en-US" dirty="0" smtClean="0">
                <a:latin typeface="Century" panose="02040604050505020304" pitchFamily="18" charset="0"/>
              </a:rPr>
              <a:t> </a:t>
            </a:r>
            <a:r>
              <a:rPr lang="en-US" dirty="0" err="1">
                <a:latin typeface="Century" panose="02040604050505020304" pitchFamily="18" charset="0"/>
              </a:rPr>
              <a:t>uchun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>
                <a:latin typeface="Century" panose="02040604050505020304" pitchFamily="18" charset="0"/>
              </a:rPr>
              <a:t>to'yda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>
                <a:latin typeface="Century" panose="02040604050505020304" pitchFamily="18" charset="0"/>
              </a:rPr>
              <a:t>va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>
                <a:latin typeface="Century" panose="02040604050505020304" pitchFamily="18" charset="0"/>
              </a:rPr>
              <a:t>biznes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>
                <a:latin typeface="Century" panose="02040604050505020304" pitchFamily="18" charset="0"/>
              </a:rPr>
              <a:t>muzokaralarida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>
                <a:latin typeface="Century" panose="02040604050505020304" pitchFamily="18" charset="0"/>
              </a:rPr>
              <a:t>muvaffaqiyatli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>
                <a:latin typeface="Century" panose="02040604050505020304" pitchFamily="18" charset="0"/>
              </a:rPr>
              <a:t>o'ynaladigan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>
                <a:latin typeface="Century" panose="02040604050505020304" pitchFamily="18" charset="0"/>
              </a:rPr>
              <a:t>yaxshi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>
                <a:latin typeface="Century" panose="02040604050505020304" pitchFamily="18" charset="0"/>
              </a:rPr>
              <a:t>belgi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>
                <a:latin typeface="Century" panose="02040604050505020304" pitchFamily="18" charset="0"/>
              </a:rPr>
              <a:t>hisoblanadi</a:t>
            </a:r>
            <a:r>
              <a:rPr lang="en-US" dirty="0">
                <a:latin typeface="Century" panose="02040604050505020304" pitchFamily="18" charset="0"/>
              </a:rPr>
              <a:t>. </a:t>
            </a:r>
            <a:endParaRPr lang="ru-RU" dirty="0">
              <a:latin typeface="Century" panose="02040604050505020304" pitchFamily="18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63688" y="980728"/>
            <a:ext cx="6768752" cy="507342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entury" panose="02040604050505020304" pitchFamily="18" charset="0"/>
              </a:rPr>
              <a:t>    </a:t>
            </a:r>
            <a:r>
              <a:rPr lang="en-US" dirty="0" err="1" smtClean="0">
                <a:latin typeface="Century" panose="02040604050505020304" pitchFamily="18" charset="0"/>
              </a:rPr>
              <a:t>Raqamlar</a:t>
            </a:r>
            <a:r>
              <a:rPr lang="en-US" dirty="0" smtClean="0">
                <a:latin typeface="Century" panose="02040604050505020304" pitchFamily="18" charset="0"/>
              </a:rPr>
              <a:t> </a:t>
            </a:r>
            <a:r>
              <a:rPr lang="en-US" dirty="0" err="1">
                <a:latin typeface="Century" panose="02040604050505020304" pitchFamily="18" charset="0"/>
              </a:rPr>
              <a:t>turli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>
                <a:latin typeface="Century" panose="02040604050505020304" pitchFamily="18" charset="0"/>
              </a:rPr>
              <a:t>xitoy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>
                <a:latin typeface="Century" panose="02040604050505020304" pitchFamily="18" charset="0"/>
              </a:rPr>
              <a:t>lahjalarida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>
                <a:latin typeface="Century" panose="02040604050505020304" pitchFamily="18" charset="0"/>
              </a:rPr>
              <a:t>har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>
                <a:latin typeface="Century" panose="02040604050505020304" pitchFamily="18" charset="0"/>
              </a:rPr>
              <a:t>xil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>
                <a:latin typeface="Century" panose="02040604050505020304" pitchFamily="18" charset="0"/>
              </a:rPr>
              <a:t>talaffuz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>
                <a:latin typeface="Century" panose="02040604050505020304" pitchFamily="18" charset="0"/>
              </a:rPr>
              <a:t>qilinadi</a:t>
            </a:r>
            <a:r>
              <a:rPr lang="en-US" dirty="0">
                <a:latin typeface="Century" panose="02040604050505020304" pitchFamily="18" charset="0"/>
              </a:rPr>
              <a:t>.  </a:t>
            </a:r>
            <a:r>
              <a:rPr lang="en-US" dirty="0" err="1">
                <a:latin typeface="Century" panose="02040604050505020304" pitchFamily="18" charset="0"/>
              </a:rPr>
              <a:t>Shuning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>
                <a:latin typeface="Century" panose="02040604050505020304" pitchFamily="18" charset="0"/>
              </a:rPr>
              <a:t>uchun</a:t>
            </a:r>
            <a:r>
              <a:rPr lang="en-US" dirty="0">
                <a:latin typeface="Century" panose="02040604050505020304" pitchFamily="18" charset="0"/>
              </a:rPr>
              <a:t>, </a:t>
            </a:r>
            <a:r>
              <a:rPr lang="en-US" dirty="0" err="1">
                <a:latin typeface="Century" panose="02040604050505020304" pitchFamily="18" charset="0"/>
              </a:rPr>
              <a:t>raqamli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>
                <a:latin typeface="Century" panose="02040604050505020304" pitchFamily="18" charset="0"/>
              </a:rPr>
              <a:t>simvolizm</a:t>
            </a:r>
            <a:r>
              <a:rPr lang="en-US" dirty="0">
                <a:latin typeface="Century" panose="02040604050505020304" pitchFamily="18" charset="0"/>
              </a:rPr>
              <a:t>, </a:t>
            </a:r>
            <a:r>
              <a:rPr lang="en-US" dirty="0" err="1" smtClean="0">
                <a:latin typeface="Century" panose="02040604050505020304" pitchFamily="18" charset="0"/>
              </a:rPr>
              <a:t>tallafuz</a:t>
            </a:r>
            <a:r>
              <a:rPr lang="en-US" dirty="0" smtClean="0">
                <a:latin typeface="Century" panose="02040604050505020304" pitchFamily="18" charset="0"/>
              </a:rPr>
              <a:t> </a:t>
            </a:r>
            <a:r>
              <a:rPr lang="en-US" dirty="0" err="1">
                <a:latin typeface="Century" panose="02040604050505020304" pitchFamily="18" charset="0"/>
              </a:rPr>
              <a:t>singari</a:t>
            </a:r>
            <a:r>
              <a:rPr lang="en-US" dirty="0">
                <a:latin typeface="Century" panose="02040604050505020304" pitchFamily="18" charset="0"/>
              </a:rPr>
              <a:t>, </a:t>
            </a:r>
            <a:r>
              <a:rPr lang="en-US" dirty="0" err="1">
                <a:latin typeface="Century" panose="02040604050505020304" pitchFamily="18" charset="0"/>
              </a:rPr>
              <a:t>Xitoyning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>
                <a:latin typeface="Century" panose="02040604050505020304" pitchFamily="18" charset="0"/>
              </a:rPr>
              <a:t>bir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>
                <a:latin typeface="Century" panose="02040604050505020304" pitchFamily="18" charset="0"/>
              </a:rPr>
              <a:t>mintaqasidan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>
                <a:latin typeface="Century" panose="02040604050505020304" pitchFamily="18" charset="0"/>
              </a:rPr>
              <a:t>boshqasiga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>
                <a:latin typeface="Century" panose="02040604050505020304" pitchFamily="18" charset="0"/>
              </a:rPr>
              <a:t>farq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>
                <a:latin typeface="Century" panose="02040604050505020304" pitchFamily="18" charset="0"/>
              </a:rPr>
              <a:t>qilishi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>
                <a:latin typeface="Century" panose="02040604050505020304" pitchFamily="18" charset="0"/>
              </a:rPr>
              <a:t>mumkin</a:t>
            </a:r>
            <a:r>
              <a:rPr lang="en-US" dirty="0">
                <a:latin typeface="Century" panose="02040604050505020304" pitchFamily="18" charset="0"/>
              </a:rPr>
              <a:t>.</a:t>
            </a:r>
            <a:endParaRPr lang="ru-RU" dirty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Century" panose="02040604050505020304" pitchFamily="18" charset="0"/>
              </a:rPr>
              <a:t>    </a:t>
            </a:r>
            <a:r>
              <a:rPr lang="en-US" dirty="0" err="1" smtClean="0">
                <a:latin typeface="Century" panose="02040604050505020304" pitchFamily="18" charset="0"/>
              </a:rPr>
              <a:t>Xitoyliklarning</a:t>
            </a:r>
            <a:r>
              <a:rPr lang="en-US" dirty="0" smtClean="0">
                <a:latin typeface="Century" panose="02040604050505020304" pitchFamily="18" charset="0"/>
              </a:rPr>
              <a:t> </a:t>
            </a:r>
            <a:r>
              <a:rPr lang="en-US" dirty="0" err="1">
                <a:latin typeface="Century" panose="02040604050505020304" pitchFamily="18" charset="0"/>
              </a:rPr>
              <a:t>raqamlar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>
                <a:latin typeface="Century" panose="02040604050505020304" pitchFamily="18" charset="0"/>
              </a:rPr>
              <a:t>bilan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>
                <a:latin typeface="Century" panose="02040604050505020304" pitchFamily="18" charset="0"/>
              </a:rPr>
              <a:t>ishlashdagi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>
                <a:latin typeface="Century" panose="02040604050505020304" pitchFamily="18" charset="0"/>
              </a:rPr>
              <a:t>tasavvurlari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>
                <a:latin typeface="Century" panose="02040604050505020304" pitchFamily="18" charset="0"/>
              </a:rPr>
              <a:t>chegara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>
                <a:latin typeface="Century" panose="02040604050505020304" pitchFamily="18" charset="0"/>
              </a:rPr>
              <a:t>bilmaydi</a:t>
            </a:r>
            <a:r>
              <a:rPr lang="en-US" dirty="0">
                <a:latin typeface="Century" panose="02040604050505020304" pitchFamily="18" charset="0"/>
              </a:rPr>
              <a:t>! </a:t>
            </a:r>
            <a:endParaRPr lang="ru-RU" dirty="0">
              <a:latin typeface="Century" panose="02040604050505020304" pitchFamily="18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908720"/>
            <a:ext cx="7488832" cy="5145435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latin typeface="Century" panose="02040604050505020304" pitchFamily="18" charset="0"/>
              </a:rPr>
              <a:t>"1" - </a:t>
            </a:r>
            <a:r>
              <a:rPr lang="en-US" dirty="0" err="1">
                <a:latin typeface="Century" panose="02040604050505020304" pitchFamily="18" charset="0"/>
              </a:rPr>
              <a:t>erkaklik</a:t>
            </a:r>
            <a:r>
              <a:rPr lang="en-US" dirty="0">
                <a:latin typeface="Century" panose="02040604050505020304" pitchFamily="18" charset="0"/>
              </a:rPr>
              <a:t>, </a:t>
            </a:r>
            <a:r>
              <a:rPr lang="en-US" dirty="0" err="1">
                <a:latin typeface="Century" panose="02040604050505020304" pitchFamily="18" charset="0"/>
              </a:rPr>
              <a:t>yangi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>
                <a:latin typeface="Century" panose="02040604050505020304" pitchFamily="18" charset="0"/>
              </a:rPr>
              <a:t>boshlanish</a:t>
            </a:r>
            <a:r>
              <a:rPr lang="en-US" dirty="0">
                <a:latin typeface="Century" panose="02040604050505020304" pitchFamily="18" charset="0"/>
              </a:rPr>
              <a:t>, </a:t>
            </a:r>
            <a:r>
              <a:rPr lang="en-US" dirty="0" err="1">
                <a:latin typeface="Century" panose="02040604050505020304" pitchFamily="18" charset="0"/>
              </a:rPr>
              <a:t>yolg'izlik</a:t>
            </a:r>
            <a:r>
              <a:rPr lang="en-US" dirty="0">
                <a:latin typeface="Century" panose="02040604050505020304" pitchFamily="18" charset="0"/>
              </a:rPr>
              <a:t>.</a:t>
            </a:r>
            <a:endParaRPr lang="ru-RU" dirty="0">
              <a:latin typeface="Century" panose="02040604050505020304" pitchFamily="18" charset="0"/>
            </a:endParaRPr>
          </a:p>
          <a:p>
            <a:r>
              <a:rPr lang="en-US" dirty="0">
                <a:latin typeface="Century" panose="02040604050505020304" pitchFamily="18" charset="0"/>
              </a:rPr>
              <a:t> "2" - </a:t>
            </a:r>
            <a:r>
              <a:rPr lang="en-US" dirty="0" err="1">
                <a:latin typeface="Century" panose="02040604050505020304" pitchFamily="18" charset="0"/>
              </a:rPr>
              <a:t>juftlarni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>
                <a:latin typeface="Century" panose="02040604050505020304" pitchFamily="18" charset="0"/>
              </a:rPr>
              <a:t>ramziy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 smtClean="0">
                <a:latin typeface="Century" panose="02040604050505020304" pitchFamily="18" charset="0"/>
              </a:rPr>
              <a:t>ma'nosini</a:t>
            </a:r>
            <a:r>
              <a:rPr lang="en-US" dirty="0" smtClean="0">
                <a:latin typeface="Century" panose="02040604050505020304" pitchFamily="18" charset="0"/>
              </a:rPr>
              <a:t> </a:t>
            </a:r>
            <a:r>
              <a:rPr lang="en-US" dirty="0" err="1">
                <a:latin typeface="Century" panose="02040604050505020304" pitchFamily="18" charset="0"/>
              </a:rPr>
              <a:t>anglatadi</a:t>
            </a:r>
            <a:r>
              <a:rPr lang="en-US" dirty="0">
                <a:latin typeface="Century" panose="02040604050505020304" pitchFamily="18" charset="0"/>
              </a:rPr>
              <a:t>, </a:t>
            </a:r>
            <a:r>
              <a:rPr lang="en-US" dirty="0" err="1">
                <a:latin typeface="Century" panose="02040604050505020304" pitchFamily="18" charset="0"/>
              </a:rPr>
              <a:t>omadli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>
                <a:latin typeface="Century" panose="02040604050505020304" pitchFamily="18" charset="0"/>
              </a:rPr>
              <a:t>raqam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>
                <a:latin typeface="Century" panose="02040604050505020304" pitchFamily="18" charset="0"/>
              </a:rPr>
              <a:t>hisoblanadi</a:t>
            </a:r>
            <a:r>
              <a:rPr lang="en-US" dirty="0">
                <a:latin typeface="Century" panose="02040604050505020304" pitchFamily="18" charset="0"/>
              </a:rPr>
              <a:t>.  </a:t>
            </a:r>
            <a:r>
              <a:rPr lang="en-US" dirty="0" err="1" smtClean="0">
                <a:latin typeface="Century" panose="02040604050505020304" pitchFamily="18" charset="0"/>
              </a:rPr>
              <a:t>Xitoyliklarning</a:t>
            </a:r>
            <a:r>
              <a:rPr lang="en-US" dirty="0" smtClean="0">
                <a:latin typeface="Century" panose="02040604050505020304" pitchFamily="18" charset="0"/>
              </a:rPr>
              <a:t>: </a:t>
            </a:r>
            <a:r>
              <a:rPr lang="en-US" dirty="0">
                <a:latin typeface="Century" panose="02040604050505020304" pitchFamily="18" charset="0"/>
              </a:rPr>
              <a:t>"</a:t>
            </a:r>
            <a:r>
              <a:rPr lang="en-US" dirty="0" err="1">
                <a:latin typeface="Century" panose="02040604050505020304" pitchFamily="18" charset="0"/>
              </a:rPr>
              <a:t>Hammasi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>
                <a:latin typeface="Century" panose="02040604050505020304" pitchFamily="18" charset="0"/>
              </a:rPr>
              <a:t>yaxshi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>
                <a:latin typeface="Century" panose="02040604050505020304" pitchFamily="18" charset="0"/>
              </a:rPr>
              <a:t>bo'ladi</a:t>
            </a:r>
            <a:r>
              <a:rPr lang="en-US" dirty="0">
                <a:latin typeface="Century" panose="02040604050505020304" pitchFamily="18" charset="0"/>
              </a:rPr>
              <a:t>" </a:t>
            </a:r>
            <a:r>
              <a:rPr lang="en-US" dirty="0" err="1">
                <a:latin typeface="Century" panose="02040604050505020304" pitchFamily="18" charset="0"/>
              </a:rPr>
              <a:t>degan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>
                <a:latin typeface="Century" panose="02040604050505020304" pitchFamily="18" charset="0"/>
              </a:rPr>
              <a:t>iboraga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 smtClean="0">
                <a:latin typeface="Century" panose="02040604050505020304" pitchFamily="18" charset="0"/>
              </a:rPr>
              <a:t>mos</a:t>
            </a:r>
            <a:r>
              <a:rPr lang="en-US" dirty="0" smtClean="0">
                <a:latin typeface="Century" panose="02040604050505020304" pitchFamily="18" charset="0"/>
              </a:rPr>
              <a:t> </a:t>
            </a:r>
            <a:r>
              <a:rPr lang="en-US" dirty="0" err="1" smtClean="0">
                <a:latin typeface="Century" panose="02040604050505020304" pitchFamily="18" charset="0"/>
              </a:rPr>
              <a:t>keladi</a:t>
            </a:r>
            <a:r>
              <a:rPr lang="en-US" dirty="0" smtClean="0">
                <a:latin typeface="Century" panose="02040604050505020304" pitchFamily="18" charset="0"/>
              </a:rPr>
              <a:t>.  </a:t>
            </a:r>
            <a:endParaRPr lang="ru-RU" dirty="0">
              <a:latin typeface="Century" panose="02040604050505020304" pitchFamily="18" charset="0"/>
            </a:endParaRPr>
          </a:p>
          <a:p>
            <a:r>
              <a:rPr lang="en-US" dirty="0">
                <a:latin typeface="Century" panose="02040604050505020304" pitchFamily="18" charset="0"/>
              </a:rPr>
              <a:t> "3" - </a:t>
            </a:r>
            <a:r>
              <a:rPr lang="en-US" dirty="0" err="1">
                <a:latin typeface="Century" panose="02040604050505020304" pitchFamily="18" charset="0"/>
              </a:rPr>
              <a:t>tug'ilish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>
                <a:latin typeface="Century" panose="02040604050505020304" pitchFamily="18" charset="0"/>
              </a:rPr>
              <a:t>bilan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>
                <a:latin typeface="Century" panose="02040604050505020304" pitchFamily="18" charset="0"/>
              </a:rPr>
              <a:t>bog'liq</a:t>
            </a:r>
            <a:r>
              <a:rPr lang="en-US" dirty="0">
                <a:latin typeface="Century" panose="02040604050505020304" pitchFamily="18" charset="0"/>
              </a:rPr>
              <a:t>.  </a:t>
            </a:r>
            <a:r>
              <a:rPr lang="en-US" dirty="0" err="1">
                <a:latin typeface="Century" panose="02040604050505020304" pitchFamily="18" charset="0"/>
              </a:rPr>
              <a:t>Salbiy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>
                <a:latin typeface="Century" panose="02040604050505020304" pitchFamily="18" charset="0"/>
              </a:rPr>
              <a:t>bilan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>
                <a:latin typeface="Century" panose="02040604050505020304" pitchFamily="18" charset="0"/>
              </a:rPr>
              <a:t>belgilanmagan</a:t>
            </a:r>
            <a:r>
              <a:rPr lang="en-US" dirty="0">
                <a:latin typeface="Century" panose="02040604050505020304" pitchFamily="18" charset="0"/>
              </a:rPr>
              <a:t>.</a:t>
            </a:r>
            <a:endParaRPr lang="ru-RU" dirty="0">
              <a:latin typeface="Century" panose="02040604050505020304" pitchFamily="18" charset="0"/>
            </a:endParaRPr>
          </a:p>
          <a:p>
            <a:r>
              <a:rPr lang="en-US" dirty="0">
                <a:latin typeface="Century" panose="02040604050505020304" pitchFamily="18" charset="0"/>
              </a:rPr>
              <a:t> "4" - </a:t>
            </a:r>
            <a:r>
              <a:rPr lang="en-US" dirty="0" err="1">
                <a:latin typeface="Century" panose="02040604050505020304" pitchFamily="18" charset="0"/>
              </a:rPr>
              <a:t>xitoyliklar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>
                <a:latin typeface="Century" panose="02040604050505020304" pitchFamily="18" charset="0"/>
              </a:rPr>
              <a:t>uchun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>
                <a:latin typeface="Century" panose="02040604050505020304" pitchFamily="18" charset="0"/>
              </a:rPr>
              <a:t>eng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>
                <a:latin typeface="Century" panose="02040604050505020304" pitchFamily="18" charset="0"/>
              </a:rPr>
              <a:t>omadsiz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>
                <a:latin typeface="Century" panose="02040604050505020304" pitchFamily="18" charset="0"/>
              </a:rPr>
              <a:t>raqam</a:t>
            </a:r>
            <a:r>
              <a:rPr lang="en-US" dirty="0">
                <a:latin typeface="Century" panose="02040604050505020304" pitchFamily="18" charset="0"/>
              </a:rPr>
              <a:t>.  </a:t>
            </a:r>
            <a:r>
              <a:rPr lang="en-US" dirty="0" err="1">
                <a:latin typeface="Century" panose="02040604050505020304" pitchFamily="18" charset="0"/>
              </a:rPr>
              <a:t>Xitoy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>
                <a:latin typeface="Century" panose="02040604050505020304" pitchFamily="18" charset="0"/>
              </a:rPr>
              <a:t>tilidagi</a:t>
            </a:r>
            <a:r>
              <a:rPr lang="en-US" dirty="0">
                <a:latin typeface="Century" panose="02040604050505020304" pitchFamily="18" charset="0"/>
              </a:rPr>
              <a:t> "</a:t>
            </a:r>
            <a:r>
              <a:rPr lang="en-US" dirty="0" err="1">
                <a:latin typeface="Century" panose="02040604050505020304" pitchFamily="18" charset="0"/>
              </a:rPr>
              <a:t>to'rt</a:t>
            </a:r>
            <a:r>
              <a:rPr lang="en-US" dirty="0">
                <a:latin typeface="Century" panose="02040604050505020304" pitchFamily="18" charset="0"/>
              </a:rPr>
              <a:t>" </a:t>
            </a:r>
            <a:r>
              <a:rPr lang="en-US" dirty="0" err="1">
                <a:latin typeface="Century" panose="02040604050505020304" pitchFamily="18" charset="0"/>
              </a:rPr>
              <a:t>raqami</a:t>
            </a:r>
            <a:r>
              <a:rPr lang="en-US" dirty="0">
                <a:latin typeface="Century" panose="02040604050505020304" pitchFamily="18" charset="0"/>
              </a:rPr>
              <a:t> "</a:t>
            </a:r>
            <a:r>
              <a:rPr lang="en-US" dirty="0" err="1">
                <a:latin typeface="Century" panose="02040604050505020304" pitchFamily="18" charset="0"/>
              </a:rPr>
              <a:t>o'lim</a:t>
            </a:r>
            <a:r>
              <a:rPr lang="en-US" dirty="0">
                <a:latin typeface="Century" panose="02040604050505020304" pitchFamily="18" charset="0"/>
              </a:rPr>
              <a:t>" </a:t>
            </a:r>
            <a:r>
              <a:rPr lang="en-US" dirty="0" err="1">
                <a:latin typeface="Century" panose="02040604050505020304" pitchFamily="18" charset="0"/>
              </a:rPr>
              <a:t>so'ziga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>
                <a:latin typeface="Century" panose="02040604050505020304" pitchFamily="18" charset="0"/>
              </a:rPr>
              <a:t>mos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>
                <a:latin typeface="Century" panose="02040604050505020304" pitchFamily="18" charset="0"/>
              </a:rPr>
              <a:t>keladi</a:t>
            </a:r>
            <a:r>
              <a:rPr lang="en-US" dirty="0">
                <a:latin typeface="Century" panose="02040604050505020304" pitchFamily="18" charset="0"/>
              </a:rPr>
              <a:t>. </a:t>
            </a:r>
            <a:endParaRPr lang="en-US" dirty="0" smtClean="0">
              <a:latin typeface="Century" panose="02040604050505020304" pitchFamily="18" charset="0"/>
            </a:endParaRPr>
          </a:p>
          <a:p>
            <a:r>
              <a:rPr lang="en-US" dirty="0" smtClean="0">
                <a:latin typeface="Century" panose="02040604050505020304" pitchFamily="18" charset="0"/>
              </a:rPr>
              <a:t>"</a:t>
            </a:r>
            <a:r>
              <a:rPr lang="en-US" dirty="0">
                <a:latin typeface="Century" panose="02040604050505020304" pitchFamily="18" charset="0"/>
              </a:rPr>
              <a:t>5" - 5 </a:t>
            </a:r>
            <a:r>
              <a:rPr lang="en-US" dirty="0" err="1">
                <a:latin typeface="Century" panose="02040604050505020304" pitchFamily="18" charset="0"/>
              </a:rPr>
              <a:t>elementni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>
                <a:latin typeface="Century" panose="02040604050505020304" pitchFamily="18" charset="0"/>
              </a:rPr>
              <a:t>ramziy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>
                <a:latin typeface="Century" panose="02040604050505020304" pitchFamily="18" charset="0"/>
              </a:rPr>
              <a:t>ma'noda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>
                <a:latin typeface="Century" panose="02040604050505020304" pitchFamily="18" charset="0"/>
              </a:rPr>
              <a:t>anglatadi</a:t>
            </a:r>
            <a:r>
              <a:rPr lang="en-US" dirty="0">
                <a:latin typeface="Century" panose="02040604050505020304" pitchFamily="18" charset="0"/>
              </a:rPr>
              <a:t>: </a:t>
            </a:r>
            <a:r>
              <a:rPr lang="en-US" dirty="0" err="1">
                <a:latin typeface="Century" panose="02040604050505020304" pitchFamily="18" charset="0"/>
              </a:rPr>
              <a:t>yog'och</a:t>
            </a:r>
            <a:r>
              <a:rPr lang="en-US" dirty="0">
                <a:latin typeface="Century" panose="02040604050505020304" pitchFamily="18" charset="0"/>
              </a:rPr>
              <a:t>, </a:t>
            </a:r>
            <a:r>
              <a:rPr lang="en-US" dirty="0" err="1">
                <a:latin typeface="Century" panose="02040604050505020304" pitchFamily="18" charset="0"/>
              </a:rPr>
              <a:t>olov</a:t>
            </a:r>
            <a:r>
              <a:rPr lang="en-US" dirty="0">
                <a:latin typeface="Century" panose="02040604050505020304" pitchFamily="18" charset="0"/>
              </a:rPr>
              <a:t>, </a:t>
            </a:r>
            <a:r>
              <a:rPr lang="en-US" dirty="0" err="1">
                <a:latin typeface="Century" panose="02040604050505020304" pitchFamily="18" charset="0"/>
              </a:rPr>
              <a:t>tuproq</a:t>
            </a:r>
            <a:r>
              <a:rPr lang="en-US" dirty="0">
                <a:latin typeface="Century" panose="02040604050505020304" pitchFamily="18" charset="0"/>
              </a:rPr>
              <a:t>, </a:t>
            </a:r>
            <a:r>
              <a:rPr lang="en-US" dirty="0" err="1">
                <a:latin typeface="Century" panose="02040604050505020304" pitchFamily="18" charset="0"/>
              </a:rPr>
              <a:t>metall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>
                <a:latin typeface="Century" panose="02040604050505020304" pitchFamily="18" charset="0"/>
              </a:rPr>
              <a:t>va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>
                <a:latin typeface="Century" panose="02040604050505020304" pitchFamily="18" charset="0"/>
              </a:rPr>
              <a:t>suv</a:t>
            </a:r>
            <a:r>
              <a:rPr lang="en-US" dirty="0">
                <a:latin typeface="Century" panose="02040604050505020304" pitchFamily="18" charset="0"/>
              </a:rPr>
              <a:t>, </a:t>
            </a:r>
            <a:r>
              <a:rPr lang="en-US" dirty="0" err="1">
                <a:latin typeface="Century" panose="02040604050505020304" pitchFamily="18" charset="0"/>
              </a:rPr>
              <a:t>bu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>
                <a:latin typeface="Century" panose="02040604050505020304" pitchFamily="18" charset="0"/>
              </a:rPr>
              <a:t>Xitoy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 smtClean="0">
                <a:latin typeface="Century" panose="02040604050505020304" pitchFamily="18" charset="0"/>
              </a:rPr>
              <a:t>kalendarining</a:t>
            </a:r>
            <a:r>
              <a:rPr lang="en-US" dirty="0" smtClean="0">
                <a:latin typeface="Century" panose="02040604050505020304" pitchFamily="18" charset="0"/>
              </a:rPr>
              <a:t> </a:t>
            </a:r>
            <a:r>
              <a:rPr lang="en-US" dirty="0">
                <a:latin typeface="Century" panose="02040604050505020304" pitchFamily="18" charset="0"/>
              </a:rPr>
              <a:t>"</a:t>
            </a:r>
            <a:r>
              <a:rPr lang="en-US" dirty="0" err="1">
                <a:latin typeface="Century" panose="02040604050505020304" pitchFamily="18" charset="0"/>
              </a:rPr>
              <a:t>samoviy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>
                <a:latin typeface="Century" panose="02040604050505020304" pitchFamily="18" charset="0"/>
              </a:rPr>
              <a:t>tanasi</a:t>
            </a:r>
            <a:r>
              <a:rPr lang="en-US" dirty="0">
                <a:latin typeface="Century" panose="02040604050505020304" pitchFamily="18" charset="0"/>
              </a:rPr>
              <a:t>" </a:t>
            </a:r>
            <a:r>
              <a:rPr lang="en-US" dirty="0" err="1">
                <a:latin typeface="Century" panose="02040604050505020304" pitchFamily="18" charset="0"/>
              </a:rPr>
              <a:t>bilan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>
                <a:latin typeface="Century" panose="02040604050505020304" pitchFamily="18" charset="0"/>
              </a:rPr>
              <a:t>bog'liq</a:t>
            </a:r>
            <a:r>
              <a:rPr lang="en-US" dirty="0">
                <a:latin typeface="Century" panose="02040604050505020304" pitchFamily="18" charset="0"/>
              </a:rPr>
              <a:t>.  </a:t>
            </a:r>
            <a:endParaRPr lang="ru-RU" dirty="0">
              <a:latin typeface="Century" panose="02040604050505020304" pitchFamily="18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1124744"/>
            <a:ext cx="7776864" cy="5328592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latin typeface="Century" panose="02040604050505020304" pitchFamily="18" charset="0"/>
              </a:rPr>
              <a:t> "6" - </a:t>
            </a:r>
            <a:r>
              <a:rPr lang="en-US" dirty="0" err="1">
                <a:latin typeface="Century" panose="02040604050505020304" pitchFamily="18" charset="0"/>
              </a:rPr>
              <a:t>xitoyliklar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>
                <a:latin typeface="Century" panose="02040604050505020304" pitchFamily="18" charset="0"/>
              </a:rPr>
              <a:t>baxt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>
                <a:latin typeface="Century" panose="02040604050505020304" pitchFamily="18" charset="0"/>
              </a:rPr>
              <a:t>va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>
                <a:latin typeface="Century" panose="02040604050505020304" pitchFamily="18" charset="0"/>
              </a:rPr>
              <a:t>biznes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>
                <a:latin typeface="Century" panose="02040604050505020304" pitchFamily="18" charset="0"/>
              </a:rPr>
              <a:t>bilan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>
                <a:latin typeface="Century" panose="02040604050505020304" pitchFamily="18" charset="0"/>
              </a:rPr>
              <a:t>bog'lanadi</a:t>
            </a:r>
            <a:r>
              <a:rPr lang="en-US" dirty="0">
                <a:latin typeface="Century" panose="02040604050505020304" pitchFamily="18" charset="0"/>
              </a:rPr>
              <a:t>.</a:t>
            </a:r>
            <a:endParaRPr lang="ru-RU" dirty="0">
              <a:latin typeface="Century" panose="02040604050505020304" pitchFamily="18" charset="0"/>
            </a:endParaRPr>
          </a:p>
          <a:p>
            <a:r>
              <a:rPr lang="ru-RU" dirty="0">
                <a:latin typeface="Century" panose="02040604050505020304" pitchFamily="18" charset="0"/>
              </a:rPr>
              <a:t>"7" - </a:t>
            </a:r>
            <a:r>
              <a:rPr lang="ru-RU" dirty="0" err="1">
                <a:latin typeface="Century" panose="02040604050505020304" pitchFamily="18" charset="0"/>
              </a:rPr>
              <a:t>birlik</a:t>
            </a:r>
            <a:r>
              <a:rPr lang="ru-RU" dirty="0">
                <a:latin typeface="Century" panose="02040604050505020304" pitchFamily="18" charset="0"/>
              </a:rPr>
              <a:t> </a:t>
            </a:r>
            <a:r>
              <a:rPr lang="ru-RU" dirty="0" err="1">
                <a:latin typeface="Century" panose="02040604050505020304" pitchFamily="18" charset="0"/>
              </a:rPr>
              <a:t>hissi</a:t>
            </a:r>
            <a:r>
              <a:rPr lang="ru-RU" dirty="0">
                <a:latin typeface="Century" panose="02040604050505020304" pitchFamily="18" charset="0"/>
              </a:rPr>
              <a:t> </a:t>
            </a:r>
            <a:r>
              <a:rPr lang="ru-RU" dirty="0" err="1">
                <a:latin typeface="Century" panose="02040604050505020304" pitchFamily="18" charset="0"/>
              </a:rPr>
              <a:t>bilan</a:t>
            </a:r>
            <a:r>
              <a:rPr lang="ru-RU" dirty="0">
                <a:latin typeface="Century" panose="02040604050505020304" pitchFamily="18" charset="0"/>
              </a:rPr>
              <a:t> </a:t>
            </a:r>
            <a:r>
              <a:rPr lang="ru-RU" dirty="0" err="1">
                <a:latin typeface="Century" panose="02040604050505020304" pitchFamily="18" charset="0"/>
              </a:rPr>
              <a:t>bog'liq</a:t>
            </a:r>
            <a:r>
              <a:rPr lang="ru-RU" dirty="0">
                <a:latin typeface="Century" panose="02040604050505020304" pitchFamily="18" charset="0"/>
              </a:rPr>
              <a:t>, </a:t>
            </a:r>
            <a:r>
              <a:rPr lang="ru-RU" dirty="0" err="1">
                <a:latin typeface="Century" panose="02040604050505020304" pitchFamily="18" charset="0"/>
              </a:rPr>
              <a:t>ammo</a:t>
            </a:r>
            <a:r>
              <a:rPr lang="ru-RU" dirty="0">
                <a:latin typeface="Century" panose="02040604050505020304" pitchFamily="18" charset="0"/>
              </a:rPr>
              <a:t> </a:t>
            </a:r>
            <a:r>
              <a:rPr lang="ru-RU" dirty="0" err="1">
                <a:latin typeface="Century" panose="02040604050505020304" pitchFamily="18" charset="0"/>
              </a:rPr>
              <a:t>g'alati</a:t>
            </a:r>
            <a:r>
              <a:rPr lang="ru-RU" dirty="0">
                <a:latin typeface="Century" panose="02040604050505020304" pitchFamily="18" charset="0"/>
              </a:rPr>
              <a:t> </a:t>
            </a:r>
            <a:r>
              <a:rPr lang="ru-RU" dirty="0" err="1">
                <a:latin typeface="Century" panose="02040604050505020304" pitchFamily="18" charset="0"/>
              </a:rPr>
              <a:t>va</a:t>
            </a:r>
            <a:r>
              <a:rPr lang="ru-RU" dirty="0">
                <a:latin typeface="Century" panose="02040604050505020304" pitchFamily="18" charset="0"/>
              </a:rPr>
              <a:t> </a:t>
            </a:r>
            <a:r>
              <a:rPr lang="ru-RU" dirty="0" err="1">
                <a:latin typeface="Century" panose="02040604050505020304" pitchFamily="18" charset="0"/>
              </a:rPr>
              <a:t>shuning</a:t>
            </a:r>
            <a:r>
              <a:rPr lang="ru-RU" dirty="0">
                <a:latin typeface="Century" panose="02040604050505020304" pitchFamily="18" charset="0"/>
              </a:rPr>
              <a:t> </a:t>
            </a:r>
            <a:r>
              <a:rPr lang="ru-RU" dirty="0" err="1">
                <a:latin typeface="Century" panose="02040604050505020304" pitchFamily="18" charset="0"/>
              </a:rPr>
              <a:t>uchun</a:t>
            </a:r>
            <a:r>
              <a:rPr lang="ru-RU" dirty="0">
                <a:latin typeface="Century" panose="02040604050505020304" pitchFamily="18" charset="0"/>
              </a:rPr>
              <a:t> </a:t>
            </a:r>
            <a:r>
              <a:rPr lang="ru-RU" dirty="0" err="1">
                <a:latin typeface="Century" panose="02040604050505020304" pitchFamily="18" charset="0"/>
              </a:rPr>
              <a:t>xitoyliklar</a:t>
            </a:r>
            <a:r>
              <a:rPr lang="ru-RU" dirty="0">
                <a:latin typeface="Century" panose="02040604050505020304" pitchFamily="18" charset="0"/>
              </a:rPr>
              <a:t> </a:t>
            </a:r>
            <a:r>
              <a:rPr lang="ru-RU" dirty="0" err="1">
                <a:latin typeface="Century" panose="02040604050505020304" pitchFamily="18" charset="0"/>
              </a:rPr>
              <a:t>vaziyatga</a:t>
            </a:r>
            <a:r>
              <a:rPr lang="ru-RU" dirty="0">
                <a:latin typeface="Century" panose="02040604050505020304" pitchFamily="18" charset="0"/>
              </a:rPr>
              <a:t> </a:t>
            </a:r>
            <a:r>
              <a:rPr lang="ru-RU" dirty="0" err="1">
                <a:latin typeface="Century" panose="02040604050505020304" pitchFamily="18" charset="0"/>
              </a:rPr>
              <a:t>qarab</a:t>
            </a:r>
            <a:r>
              <a:rPr lang="ru-RU" dirty="0">
                <a:latin typeface="Century" panose="02040604050505020304" pitchFamily="18" charset="0"/>
              </a:rPr>
              <a:t>, </a:t>
            </a:r>
            <a:r>
              <a:rPr lang="ru-RU" dirty="0" err="1">
                <a:latin typeface="Century" panose="02040604050505020304" pitchFamily="18" charset="0"/>
              </a:rPr>
              <a:t>noaniq</a:t>
            </a:r>
            <a:r>
              <a:rPr lang="ru-RU" dirty="0">
                <a:latin typeface="Century" panose="02040604050505020304" pitchFamily="18" charset="0"/>
              </a:rPr>
              <a:t> </a:t>
            </a:r>
            <a:r>
              <a:rPr lang="ru-RU" dirty="0" err="1">
                <a:latin typeface="Century" panose="02040604050505020304" pitchFamily="18" charset="0"/>
              </a:rPr>
              <a:t>deb</a:t>
            </a:r>
            <a:r>
              <a:rPr lang="ru-RU" dirty="0">
                <a:latin typeface="Century" panose="02040604050505020304" pitchFamily="18" charset="0"/>
              </a:rPr>
              <a:t> </a:t>
            </a:r>
            <a:r>
              <a:rPr lang="ru-RU" dirty="0" err="1">
                <a:latin typeface="Century" panose="02040604050505020304" pitchFamily="18" charset="0"/>
              </a:rPr>
              <a:t>hisoblashadi</a:t>
            </a:r>
            <a:r>
              <a:rPr lang="ru-RU" dirty="0">
                <a:latin typeface="Century" panose="02040604050505020304" pitchFamily="18" charset="0"/>
              </a:rPr>
              <a:t>.</a:t>
            </a:r>
          </a:p>
          <a:p>
            <a:r>
              <a:rPr lang="ru-RU" dirty="0">
                <a:latin typeface="Century" panose="02040604050505020304" pitchFamily="18" charset="0"/>
              </a:rPr>
              <a:t> </a:t>
            </a:r>
            <a:r>
              <a:rPr lang="en-US" dirty="0">
                <a:latin typeface="Century" panose="02040604050505020304" pitchFamily="18" charset="0"/>
              </a:rPr>
              <a:t>"8" - </a:t>
            </a:r>
            <a:r>
              <a:rPr lang="en-US" dirty="0" err="1">
                <a:latin typeface="Century" panose="02040604050505020304" pitchFamily="18" charset="0"/>
              </a:rPr>
              <a:t>bu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>
                <a:latin typeface="Century" panose="02040604050505020304" pitchFamily="18" charset="0"/>
              </a:rPr>
              <a:t>butun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>
                <a:latin typeface="Century" panose="02040604050505020304" pitchFamily="18" charset="0"/>
              </a:rPr>
              <a:t>xitoyliklar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>
                <a:latin typeface="Century" panose="02040604050505020304" pitchFamily="18" charset="0"/>
              </a:rPr>
              <a:t>uchun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>
                <a:latin typeface="Century" panose="02040604050505020304" pitchFamily="18" charset="0"/>
              </a:rPr>
              <a:t>eng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>
                <a:latin typeface="Century" panose="02040604050505020304" pitchFamily="18" charset="0"/>
              </a:rPr>
              <a:t>omadli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>
                <a:latin typeface="Century" panose="02040604050505020304" pitchFamily="18" charset="0"/>
              </a:rPr>
              <a:t>raqam</a:t>
            </a:r>
            <a:r>
              <a:rPr lang="en-US" dirty="0">
                <a:latin typeface="Century" panose="02040604050505020304" pitchFamily="18" charset="0"/>
              </a:rPr>
              <a:t>.  "</a:t>
            </a:r>
            <a:r>
              <a:rPr lang="en-US" dirty="0" err="1">
                <a:latin typeface="Century" panose="02040604050505020304" pitchFamily="18" charset="0"/>
              </a:rPr>
              <a:t>Boylik</a:t>
            </a:r>
            <a:r>
              <a:rPr lang="en-US" dirty="0">
                <a:latin typeface="Century" panose="02040604050505020304" pitchFamily="18" charset="0"/>
              </a:rPr>
              <a:t>" </a:t>
            </a:r>
            <a:r>
              <a:rPr lang="en-US" dirty="0" err="1">
                <a:latin typeface="Century" panose="02040604050505020304" pitchFamily="18" charset="0"/>
              </a:rPr>
              <a:t>va</a:t>
            </a:r>
            <a:r>
              <a:rPr lang="en-US" dirty="0">
                <a:latin typeface="Century" panose="02040604050505020304" pitchFamily="18" charset="0"/>
              </a:rPr>
              <a:t> "</a:t>
            </a:r>
            <a:r>
              <a:rPr lang="en-US" dirty="0" err="1">
                <a:latin typeface="Century" panose="02040604050505020304" pitchFamily="18" charset="0"/>
              </a:rPr>
              <a:t>farovonlik</a:t>
            </a:r>
            <a:r>
              <a:rPr lang="en-US" dirty="0">
                <a:latin typeface="Century" panose="02040604050505020304" pitchFamily="18" charset="0"/>
              </a:rPr>
              <a:t>" </a:t>
            </a:r>
            <a:r>
              <a:rPr lang="en-US" dirty="0" err="1">
                <a:latin typeface="Century" panose="02040604050505020304" pitchFamily="18" charset="0"/>
              </a:rPr>
              <a:t>kabi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>
                <a:latin typeface="Century" panose="02040604050505020304" pitchFamily="18" charset="0"/>
              </a:rPr>
              <a:t>tovushlar</a:t>
            </a:r>
            <a:r>
              <a:rPr lang="en-US" dirty="0">
                <a:latin typeface="Century" panose="02040604050505020304" pitchFamily="18" charset="0"/>
              </a:rPr>
              <a:t>.  </a:t>
            </a:r>
            <a:r>
              <a:rPr lang="en-US" dirty="0" err="1">
                <a:latin typeface="Century" panose="02040604050505020304" pitchFamily="18" charset="0"/>
              </a:rPr>
              <a:t>Xitoyliklar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>
                <a:latin typeface="Century" panose="02040604050505020304" pitchFamily="18" charset="0"/>
              </a:rPr>
              <a:t>tez-tez</a:t>
            </a:r>
            <a:r>
              <a:rPr lang="en-US" dirty="0">
                <a:latin typeface="Century" panose="02040604050505020304" pitchFamily="18" charset="0"/>
              </a:rPr>
              <a:t> 8 </a:t>
            </a:r>
            <a:r>
              <a:rPr lang="en-US" dirty="0" err="1">
                <a:latin typeface="Century" panose="02040604050505020304" pitchFamily="18" charset="0"/>
              </a:rPr>
              <a:t>raqami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>
                <a:latin typeface="Century" panose="02040604050505020304" pitchFamily="18" charset="0"/>
              </a:rPr>
              <a:t>joylashgan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>
                <a:latin typeface="Century" panose="02040604050505020304" pitchFamily="18" charset="0"/>
              </a:rPr>
              <a:t>telefon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>
                <a:latin typeface="Century" panose="02040604050505020304" pitchFamily="18" charset="0"/>
              </a:rPr>
              <a:t>raqami</a:t>
            </a:r>
            <a:r>
              <a:rPr lang="en-US" dirty="0">
                <a:latin typeface="Century" panose="02040604050505020304" pitchFamily="18" charset="0"/>
              </a:rPr>
              <a:t>, </a:t>
            </a:r>
            <a:r>
              <a:rPr lang="en-US" dirty="0" err="1">
                <a:latin typeface="Century" panose="02040604050505020304" pitchFamily="18" charset="0"/>
              </a:rPr>
              <a:t>mashina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>
                <a:latin typeface="Century" panose="02040604050505020304" pitchFamily="18" charset="0"/>
              </a:rPr>
              <a:t>yoki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>
                <a:latin typeface="Century" panose="02040604050505020304" pitchFamily="18" charset="0"/>
              </a:rPr>
              <a:t>kvartira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>
                <a:latin typeface="Century" panose="02040604050505020304" pitchFamily="18" charset="0"/>
              </a:rPr>
              <a:t>raqami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>
                <a:latin typeface="Century" panose="02040604050505020304" pitchFamily="18" charset="0"/>
              </a:rPr>
              <a:t>uchun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>
                <a:latin typeface="Century" panose="02040604050505020304" pitchFamily="18" charset="0"/>
              </a:rPr>
              <a:t>katta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>
                <a:latin typeface="Century" panose="02040604050505020304" pitchFamily="18" charset="0"/>
              </a:rPr>
              <a:t>miqdordagi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>
                <a:latin typeface="Century" panose="02040604050505020304" pitchFamily="18" charset="0"/>
              </a:rPr>
              <a:t>pul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>
                <a:latin typeface="Century" panose="02040604050505020304" pitchFamily="18" charset="0"/>
              </a:rPr>
              <a:t>to'lashga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>
                <a:latin typeface="Century" panose="02040604050505020304" pitchFamily="18" charset="0"/>
              </a:rPr>
              <a:t>tayyor</a:t>
            </a:r>
            <a:r>
              <a:rPr lang="en-US" dirty="0">
                <a:latin typeface="Century" panose="02040604050505020304" pitchFamily="18" charset="0"/>
              </a:rPr>
              <a:t>, </a:t>
            </a:r>
            <a:r>
              <a:rPr lang="en-US" dirty="0" err="1">
                <a:latin typeface="Century" panose="02040604050505020304" pitchFamily="18" charset="0"/>
              </a:rPr>
              <a:t>bundan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>
                <a:latin typeface="Century" panose="02040604050505020304" pitchFamily="18" charset="0"/>
              </a:rPr>
              <a:t>tashqari</a:t>
            </a:r>
            <a:r>
              <a:rPr lang="en-US" dirty="0">
                <a:latin typeface="Century" panose="02040604050505020304" pitchFamily="18" charset="0"/>
              </a:rPr>
              <a:t>, </a:t>
            </a:r>
            <a:r>
              <a:rPr lang="en-US" dirty="0" err="1">
                <a:latin typeface="Century" panose="02040604050505020304" pitchFamily="18" charset="0"/>
              </a:rPr>
              <a:t>sakkiztasi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>
                <a:latin typeface="Century" panose="02040604050505020304" pitchFamily="18" charset="0"/>
              </a:rPr>
              <a:t>cheksiz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>
                <a:latin typeface="Century" panose="02040604050505020304" pitchFamily="18" charset="0"/>
              </a:rPr>
              <a:t>belgiga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>
                <a:latin typeface="Century" panose="02040604050505020304" pitchFamily="18" charset="0"/>
              </a:rPr>
              <a:t>o'xshaydi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>
                <a:latin typeface="Century" panose="02040604050505020304" pitchFamily="18" charset="0"/>
              </a:rPr>
              <a:t>va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>
                <a:latin typeface="Century" panose="02040604050505020304" pitchFamily="18" charset="0"/>
              </a:rPr>
              <a:t>shuning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>
                <a:latin typeface="Century" panose="02040604050505020304" pitchFamily="18" charset="0"/>
              </a:rPr>
              <a:t>uchun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>
                <a:latin typeface="Century" panose="02040604050505020304" pitchFamily="18" charset="0"/>
              </a:rPr>
              <a:t>xitoyliklar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 smtClean="0">
                <a:latin typeface="Century" panose="02040604050505020304" pitchFamily="18" charset="0"/>
              </a:rPr>
              <a:t>abadiy</a:t>
            </a:r>
            <a:r>
              <a:rPr lang="en-US" dirty="0" smtClean="0">
                <a:latin typeface="Century" panose="02040604050505020304" pitchFamily="18" charset="0"/>
              </a:rPr>
              <a:t> </a:t>
            </a:r>
            <a:r>
              <a:rPr lang="en-US" dirty="0" err="1">
                <a:latin typeface="Century" panose="02040604050505020304" pitchFamily="18" charset="0"/>
              </a:rPr>
              <a:t>pul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 smtClean="0">
                <a:latin typeface="Century" panose="02040604050505020304" pitchFamily="18" charset="0"/>
              </a:rPr>
              <a:t>oqimi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smtClean="0">
                <a:latin typeface="Century" panose="02040604050505020304" pitchFamily="18" charset="0"/>
              </a:rPr>
              <a:t>deb </a:t>
            </a:r>
            <a:r>
              <a:rPr lang="en-US" dirty="0" err="1" smtClean="0">
                <a:latin typeface="Century" panose="02040604050505020304" pitchFamily="18" charset="0"/>
              </a:rPr>
              <a:t>hisoblashadi</a:t>
            </a:r>
            <a:r>
              <a:rPr lang="en-US" smtClean="0">
                <a:latin typeface="Century" panose="02040604050505020304" pitchFamily="18" charset="0"/>
              </a:rPr>
              <a:t>.</a:t>
            </a:r>
            <a:endParaRPr lang="ru-RU" dirty="0">
              <a:latin typeface="Century" panose="02040604050505020304" pitchFamily="18" charset="0"/>
            </a:endParaRPr>
          </a:p>
          <a:p>
            <a:r>
              <a:rPr lang="en-US" dirty="0">
                <a:latin typeface="Century" panose="02040604050505020304" pitchFamily="18" charset="0"/>
              </a:rPr>
              <a:t> "9" - </a:t>
            </a:r>
            <a:r>
              <a:rPr lang="en-US" dirty="0" err="1">
                <a:latin typeface="Century" panose="02040604050505020304" pitchFamily="18" charset="0"/>
              </a:rPr>
              <a:t>o'lmaslik</a:t>
            </a:r>
            <a:r>
              <a:rPr lang="en-US" dirty="0">
                <a:latin typeface="Century" panose="02040604050505020304" pitchFamily="18" charset="0"/>
              </a:rPr>
              <a:t>, </a:t>
            </a:r>
            <a:r>
              <a:rPr lang="en-US" dirty="0" err="1">
                <a:latin typeface="Century" panose="02040604050505020304" pitchFamily="18" charset="0"/>
              </a:rPr>
              <a:t>uzoq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>
                <a:latin typeface="Century" panose="02040604050505020304" pitchFamily="18" charset="0"/>
              </a:rPr>
              <a:t>umr</a:t>
            </a:r>
            <a:r>
              <a:rPr lang="en-US" dirty="0">
                <a:latin typeface="Century" panose="02040604050505020304" pitchFamily="18" charset="0"/>
              </a:rPr>
              <a:t>, </a:t>
            </a:r>
            <a:r>
              <a:rPr lang="en-US" dirty="0" err="1">
                <a:latin typeface="Century" panose="02040604050505020304" pitchFamily="18" charset="0"/>
              </a:rPr>
              <a:t>baxt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>
                <a:latin typeface="Century" panose="02040604050505020304" pitchFamily="18" charset="0"/>
              </a:rPr>
              <a:t>bilan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>
                <a:latin typeface="Century" panose="02040604050505020304" pitchFamily="18" charset="0"/>
              </a:rPr>
              <a:t>bog'liq</a:t>
            </a:r>
            <a:r>
              <a:rPr lang="en-US" dirty="0">
                <a:latin typeface="Century" panose="02040604050505020304" pitchFamily="18" charset="0"/>
              </a:rPr>
              <a:t>;  </a:t>
            </a:r>
            <a:r>
              <a:rPr lang="en-US" dirty="0" err="1">
                <a:latin typeface="Century" panose="02040604050505020304" pitchFamily="18" charset="0"/>
              </a:rPr>
              <a:t>juda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>
                <a:latin typeface="Century" panose="02040604050505020304" pitchFamily="18" charset="0"/>
              </a:rPr>
              <a:t>baxtli</a:t>
            </a:r>
            <a:r>
              <a:rPr lang="en-US" dirty="0">
                <a:latin typeface="Century" panose="02040604050505020304" pitchFamily="18" charset="0"/>
              </a:rPr>
              <a:t> </a:t>
            </a:r>
            <a:r>
              <a:rPr lang="en-US" dirty="0" err="1">
                <a:latin typeface="Century" panose="02040604050505020304" pitchFamily="18" charset="0"/>
              </a:rPr>
              <a:t>raqam</a:t>
            </a:r>
            <a:r>
              <a:rPr lang="en-US" dirty="0">
                <a:latin typeface="Century" panose="02040604050505020304" pitchFamily="18" charset="0"/>
              </a:rPr>
              <a:t>.</a:t>
            </a:r>
            <a:endParaRPr lang="ru-RU" dirty="0">
              <a:latin typeface="Century" panose="02040604050505020304" pitchFamily="18" charset="0"/>
            </a:endParaRPr>
          </a:p>
          <a:p>
            <a:endParaRPr lang="ru-RU" dirty="0">
              <a:latin typeface="Century" panose="02040604050505020304" pitchFamily="18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theme/theme1.xml><?xml version="1.0" encoding="utf-8"?>
<a:theme xmlns:a="http://schemas.openxmlformats.org/drawingml/2006/main" name="Тема1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Тема11</Template>
  <TotalTime>1674</TotalTime>
  <Words>458</Words>
  <Application>Microsoft Office PowerPoint</Application>
  <PresentationFormat>Экран (4:3)</PresentationFormat>
  <Paragraphs>17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Calibri</vt:lpstr>
      <vt:lpstr>Century</vt:lpstr>
      <vt:lpstr>Segoe</vt:lpstr>
      <vt:lpstr>Segoe Light</vt:lpstr>
      <vt:lpstr>Segoe Print</vt:lpstr>
      <vt:lpstr>Тема11</vt:lpstr>
      <vt:lpstr>Xitoy  lingvomadaniyatida raqamlar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Пользователь</cp:lastModifiedBy>
  <cp:revision>102</cp:revision>
  <dcterms:created xsi:type="dcterms:W3CDTF">2018-02-13T14:37:00Z</dcterms:created>
  <dcterms:modified xsi:type="dcterms:W3CDTF">2024-11-03T09:36:48Z</dcterms:modified>
</cp:coreProperties>
</file>