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3" r:id="rId4"/>
    <p:sldId id="267" r:id="rId5"/>
    <p:sldId id="266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 showGuides="1">
      <p:cViewPr varScale="1">
        <p:scale>
          <a:sx n="74" d="100"/>
          <a:sy n="74" d="100"/>
        </p:scale>
        <p:origin x="54" y="7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t>03.11.2024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03.11.2024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15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t>03.11.2024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xmlns="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xmlns="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xmlns="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xmlns="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C1165547-DF3A-4694-9097-2BDAF2003713}"/>
              </a:ext>
            </a:extLst>
          </p:cNvPr>
          <p:cNvSpPr txBox="1"/>
          <p:nvPr/>
        </p:nvSpPr>
        <p:spPr>
          <a:xfrm>
            <a:off x="733192" y="3512329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Xitoy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tilida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lakunalar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xmlns="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470070FC-19D0-4354-9BC9-608A5DC44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C9C2C56A-C4D4-4578-84E9-27FD62603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62AEF5FE-6C45-4BF6-9676-571742C3CDD7}"/>
              </a:ext>
            </a:extLst>
          </p:cNvPr>
          <p:cNvSpPr txBox="1"/>
          <p:nvPr/>
        </p:nvSpPr>
        <p:spPr>
          <a:xfrm>
            <a:off x="639819" y="2931031"/>
            <a:ext cx="3603287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Lakunalar</a:t>
            </a:r>
            <a:endParaRPr lang="ru-RU" sz="4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xmlns="" id="{C8431200-8E45-4A0C-B12B-CFA1B2C53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xmlns="" id="{241C7FC4-FEFA-4A96-9749-9068C686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15473" y="-36850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BB415A0-39A4-4597-926D-819C33316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66555" y="1300476"/>
            <a:ext cx="3407729" cy="5300184"/>
            <a:chOff x="4719329" y="2125063"/>
            <a:chExt cx="3407728" cy="5300184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xmlns="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407726" cy="1477328"/>
              <a:chOff x="5063285" y="2128413"/>
              <a:chExt cx="3407726" cy="1477328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828624" cy="147732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Lot. </a:t>
                </a:r>
                <a:r>
                  <a:rPr lang="en-US" sz="2400" b="1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lacuna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so‘zidan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olingan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bo‘lib</a:t>
                </a:r>
                <a:r>
                  <a:rPr lang="en-US" sz="2400" b="1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,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bo‘shliq</a:t>
                </a:r>
                <a:r>
                  <a:rPr lang="en-US" sz="2400" b="1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, </a:t>
                </a:r>
                <a:r>
                  <a:rPr lang="en-US" sz="2400" b="1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chuqurlik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degan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ma‘nolarga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ega</a:t>
                </a:r>
                <a:endParaRPr lang="ru-RU" sz="24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xmlns="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xmlns="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xmlns="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xmlns="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xmlns="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xmlns="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xmlns="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xmlns="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xmlns="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xmlns="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xmlns="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xmlns="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xmlns="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xmlns="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407728" cy="3323987"/>
              <a:chOff x="5063285" y="3639850"/>
              <a:chExt cx="3407728" cy="3323987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xmlns="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xmlns="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xmlns="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xmlns="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xmlns="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xmlns="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xmlns="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xmlns="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xmlns="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xmlns="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E7E16F25-9A73-4F49-8593-4DDEE2A8AB5D}"/>
                  </a:ext>
                </a:extLst>
              </p:cNvPr>
              <p:cNvSpPr/>
              <p:nvPr/>
            </p:nvSpPr>
            <p:spPr>
              <a:xfrm>
                <a:off x="5642388" y="3639850"/>
                <a:ext cx="2828625" cy="33239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Biron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xalqning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maishiy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madaniy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ijtimoiy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tarixiy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hayoti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uchun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xarakterli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boshqa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xalq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uchun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begona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bo‘lgan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,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boshqa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tilde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aniq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muqobili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bo‘lmagan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birikmalaridir</a:t>
                </a:r>
                <a:endParaRPr lang="ru-RU" sz="24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294AEDC0-6B1D-4A3D-860D-83756CC38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610694" y="1765730"/>
            <a:ext cx="3047138" cy="3252837"/>
            <a:chOff x="8454098" y="1132206"/>
            <a:chExt cx="3047138" cy="3252837"/>
          </a:xfrm>
        </p:grpSpPr>
        <p:sp>
          <p:nvSpPr>
            <p:cNvPr id="101" name="Надпись 100">
              <a:extLst>
                <a:ext uri="{FF2B5EF4-FFF2-40B4-BE49-F238E27FC236}">
                  <a16:creationId xmlns:a16="http://schemas.microsoft.com/office/drawing/2014/main" xmlns="" id="{CAECCF3F-B2FA-4F0A-96EE-B54207D66547}"/>
                </a:ext>
              </a:extLst>
            </p:cNvPr>
            <p:cNvSpPr txBox="1"/>
            <p:nvPr/>
          </p:nvSpPr>
          <p:spPr>
            <a:xfrm>
              <a:off x="8454098" y="1132206"/>
              <a:ext cx="304713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28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Nomlanishlari</a:t>
              </a:r>
              <a:r>
                <a:rPr lang="en-US" sz="28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endPara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CDAD2E5F-3DBB-47BA-B90E-DDB45972B6AF}"/>
                </a:ext>
              </a:extLst>
            </p:cNvPr>
            <p:cNvSpPr/>
            <p:nvPr/>
          </p:nvSpPr>
          <p:spPr>
            <a:xfrm>
              <a:off x="8454098" y="1782430"/>
              <a:ext cx="2975669" cy="221599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just" rtl="0"/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Lakuna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til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xaritasidagi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oq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dog‘lar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tarjima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qilib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bo‘lmaydigan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so‘zlar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bol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so‘z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muqobilsiz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yoki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fonli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leksika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tarjimasiz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leksika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va</a:t>
              </a:r>
              <a:r>
                <a:rPr lang="en-US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hokazo</a:t>
              </a:r>
              <a:endParaRPr lang="ru-RU" sz="24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xmlns="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xmlns="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3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39929E06-4AB9-4598-A963-82CCC18A3FF2}"/>
              </a:ext>
            </a:extLst>
          </p:cNvPr>
          <p:cNvSpPr txBox="1"/>
          <p:nvPr/>
        </p:nvSpPr>
        <p:spPr>
          <a:xfrm>
            <a:off x="13033" y="4841786"/>
            <a:ext cx="311142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奶奶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nai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nai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)-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外婆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wai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po)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241881" y="5454662"/>
            <a:ext cx="2653720" cy="69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Otaning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onasi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onaning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onasi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258B9C9-A63C-4AE4-8EB4-544F3A70C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AB0754C1-4097-4CDA-B3CB-7304331CBBB9}"/>
              </a:ext>
            </a:extLst>
          </p:cNvPr>
          <p:cNvSpPr txBox="1"/>
          <p:nvPr/>
        </p:nvSpPr>
        <p:spPr>
          <a:xfrm>
            <a:off x="3248138" y="4841787"/>
            <a:ext cx="26257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阿姨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(a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)-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姑姑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234132" y="5454663"/>
            <a:ext cx="2653720" cy="69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Onaning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opa-singli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otaning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opa-singli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E30765C-622F-4015-90C6-297DE00BB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адпись 35">
            <a:extLst>
              <a:ext uri="{FF2B5EF4-FFF2-40B4-BE49-F238E27FC236}">
                <a16:creationId xmlns:a16="http://schemas.microsoft.com/office/drawing/2014/main" xmlns="" id="{54005B0B-E5FC-472B-962B-C2258039F3B2}"/>
              </a:ext>
            </a:extLst>
          </p:cNvPr>
          <p:cNvSpPr txBox="1"/>
          <p:nvPr/>
        </p:nvSpPr>
        <p:spPr>
          <a:xfrm>
            <a:off x="6083300" y="4841786"/>
            <a:ext cx="36292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外孙子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wai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sun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zi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)-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孙子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(sun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zi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247488" y="5454663"/>
            <a:ext cx="2653720" cy="692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Qizining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o‘g‘li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o‘g‘lining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o‘g‘li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781AB32-AC63-443B-8ADA-AAB7C9723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адпись 47">
            <a:extLst>
              <a:ext uri="{FF2B5EF4-FFF2-40B4-BE49-F238E27FC236}">
                <a16:creationId xmlns:a16="http://schemas.microsoft.com/office/drawing/2014/main" xmlns="" id="{F7B6FBDF-4663-4A5D-A2B3-B90DCEBBA233}"/>
              </a:ext>
            </a:extLst>
          </p:cNvPr>
          <p:cNvSpPr txBox="1"/>
          <p:nvPr/>
        </p:nvSpPr>
        <p:spPr>
          <a:xfrm>
            <a:off x="9997590" y="4841786"/>
            <a:ext cx="18418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君主（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junzhu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471812" y="5454663"/>
            <a:ext cx="2653720" cy="10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Qirolga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qarindosh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bo‘lgan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qizlar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lekin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qirolning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qizi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emas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malika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8F561C8-B2FA-4D2D-9122-39870DF54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адпись 56">
            <a:extLst>
              <a:ext uri="{FF2B5EF4-FFF2-40B4-BE49-F238E27FC236}">
                <a16:creationId xmlns:a16="http://schemas.microsoft.com/office/drawing/2014/main" xmlns="" id="{25264A13-2CF6-4653-9A8E-AE29B6F25F8E}"/>
              </a:ext>
            </a:extLst>
          </p:cNvPr>
          <p:cNvSpPr txBox="1"/>
          <p:nvPr/>
        </p:nvSpPr>
        <p:spPr>
          <a:xfrm>
            <a:off x="723899" y="457291"/>
            <a:ext cx="8067675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Xitoy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tilidagi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lakunalar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murojaat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madaniyati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A6D12FB3-2E0E-4392-B30A-8FABD5597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Рисунок 1" descr="Несколько человек сидят за столом&#10;">
              <a:extLst>
                <a:ext uri="{FF2B5EF4-FFF2-40B4-BE49-F238E27FC236}">
                  <a16:creationId xmlns:a16="http://schemas.microsoft.com/office/drawing/2014/main" xmlns="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Прямоугольник 2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xmlns="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3CFBA714-94A9-4CEA-9D73-2E90A898B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B02FFA3-53E3-4FFD-922C-CCB9EFEA5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xmlns="" id="{63F2913C-4436-40AC-9048-54405BD23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02C4BAC1-CFE0-4BB6-AB1E-3D97B9D3C37C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52EBF013-87F7-4305-9CC9-737BE16F0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8" cy="1431826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4" name="Дуга 53">
                <a:extLst>
                  <a:ext uri="{FF2B5EF4-FFF2-40B4-BE49-F238E27FC236}">
                    <a16:creationId xmlns:a16="http://schemas.microsoft.com/office/drawing/2014/main" xmlns="" id="{2CC348C5-CD52-4041-A9DC-8F47C9D04352}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7" cy="1431826"/>
              </a:xfrm>
              <a:prstGeom prst="arc">
                <a:avLst>
                  <a:gd name="adj1" fmla="val 16200000"/>
                  <a:gd name="adj2" fmla="val 17724961"/>
                </a:avLst>
              </a:prstGeom>
              <a:ln w="38100">
                <a:gradFill>
                  <a:gsLst>
                    <a:gs pos="0">
                      <a:srgbClr val="7BEBD8"/>
                    </a:gs>
                    <a:gs pos="8000">
                      <a:srgbClr val="6B8DE1"/>
                    </a:gs>
                    <a:gs pos="100000">
                      <a:srgbClr val="8335E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083CA45F-7535-4D5F-A010-B7B38ED57BC7}"/>
                  </a:ext>
                </a:extLst>
              </p:cNvPr>
              <p:cNvSpPr/>
              <p:nvPr/>
            </p:nvSpPr>
            <p:spPr>
              <a:xfrm>
                <a:off x="8095353" y="2677815"/>
                <a:ext cx="239688" cy="239687"/>
              </a:xfrm>
              <a:prstGeom prst="ellipse">
                <a:avLst/>
              </a:prstGeom>
              <a:solidFill>
                <a:srgbClr val="8335E5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43FCBFAE-6E88-440A-ACEC-41E289885112}"/>
                  </a:ext>
                </a:extLst>
              </p:cNvPr>
              <p:cNvSpPr/>
              <p:nvPr/>
            </p:nvSpPr>
            <p:spPr>
              <a:xfrm>
                <a:off x="8139961" y="2722422"/>
                <a:ext cx="150473" cy="150473"/>
              </a:xfrm>
              <a:prstGeom prst="ellipse">
                <a:avLst/>
              </a:prstGeom>
              <a:solidFill>
                <a:srgbClr val="833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64" name="Дуга 63">
              <a:extLst>
                <a:ext uri="{FF2B5EF4-FFF2-40B4-BE49-F238E27FC236}">
                  <a16:creationId xmlns:a16="http://schemas.microsoft.com/office/drawing/2014/main" xmlns="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Дуга 65">
              <a:extLst>
                <a:ext uri="{FF2B5EF4-FFF2-40B4-BE49-F238E27FC236}">
                  <a16:creationId xmlns:a16="http://schemas.microsoft.com/office/drawing/2014/main" xmlns="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7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39929E06-4AB9-4598-A963-82CCC18A3FF2}"/>
              </a:ext>
            </a:extLst>
          </p:cNvPr>
          <p:cNvSpPr txBox="1"/>
          <p:nvPr/>
        </p:nvSpPr>
        <p:spPr>
          <a:xfrm>
            <a:off x="945988" y="4841786"/>
            <a:ext cx="124553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丈 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zhang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241881" y="5454662"/>
            <a:ext cx="2653720" cy="363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Uzunlik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birligi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= 3,33m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258B9C9-A63C-4AE4-8EB4-544F3A70C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AB0754C1-4097-4CDA-B3CB-7304331CBBB9}"/>
              </a:ext>
            </a:extLst>
          </p:cNvPr>
          <p:cNvSpPr txBox="1"/>
          <p:nvPr/>
        </p:nvSpPr>
        <p:spPr>
          <a:xfrm>
            <a:off x="4009568" y="4841787"/>
            <a:ext cx="11028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元 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(yuan)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234132" y="5454663"/>
            <a:ext cx="2653720" cy="363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altLang="zh-CN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Xitoy</a:t>
            </a:r>
            <a:r>
              <a:rPr lang="en-US" altLang="zh-CN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pul</a:t>
            </a:r>
            <a:r>
              <a:rPr lang="en-US" altLang="zh-CN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birligi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E30765C-622F-4015-90C6-297DE00BB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адпись 35">
            <a:extLst>
              <a:ext uri="{FF2B5EF4-FFF2-40B4-BE49-F238E27FC236}">
                <a16:creationId xmlns:a16="http://schemas.microsoft.com/office/drawing/2014/main" xmlns="" id="{54005B0B-E5FC-472B-962B-C2258039F3B2}"/>
              </a:ext>
            </a:extLst>
          </p:cNvPr>
          <p:cNvSpPr txBox="1"/>
          <p:nvPr/>
        </p:nvSpPr>
        <p:spPr>
          <a:xfrm>
            <a:off x="7420209" y="4841786"/>
            <a:ext cx="9553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角 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jiao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247488" y="5454663"/>
            <a:ext cx="2653720" cy="769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Xitoy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pul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birligi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 rtl="0">
              <a:lnSpc>
                <a:spcPct val="150000"/>
              </a:lnSpc>
            </a:pP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(1 yuan =10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jiao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781AB32-AC63-443B-8ADA-AAB7C9723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адпись 47">
            <a:extLst>
              <a:ext uri="{FF2B5EF4-FFF2-40B4-BE49-F238E27FC236}">
                <a16:creationId xmlns:a16="http://schemas.microsoft.com/office/drawing/2014/main" xmlns="" id="{F7B6FBDF-4663-4A5D-A2B3-B90DCEBBA233}"/>
              </a:ext>
            </a:extLst>
          </p:cNvPr>
          <p:cNvSpPr txBox="1"/>
          <p:nvPr/>
        </p:nvSpPr>
        <p:spPr>
          <a:xfrm>
            <a:off x="10588300" y="4841786"/>
            <a:ext cx="6604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厘 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(li)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471812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Uzunlik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birligi</a:t>
            </a:r>
            <a:r>
              <a:rPr lang="en-US" altLang="zh-CN" sz="1600" dirty="0">
                <a:latin typeface="Segoe UI" panose="020B0502040204020203" pitchFamily="34" charset="0"/>
                <a:cs typeface="Segoe UI" panose="020B0502040204020203" pitchFamily="34" charset="0"/>
              </a:rPr>
              <a:t> = 0,33mm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8F561C8-B2FA-4D2D-9122-39870DF54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адпись 56">
            <a:extLst>
              <a:ext uri="{FF2B5EF4-FFF2-40B4-BE49-F238E27FC236}">
                <a16:creationId xmlns:a16="http://schemas.microsoft.com/office/drawing/2014/main" xmlns="" id="{25264A13-2CF6-4653-9A8E-AE29B6F25F8E}"/>
              </a:ext>
            </a:extLst>
          </p:cNvPr>
          <p:cNvSpPr txBox="1"/>
          <p:nvPr/>
        </p:nvSpPr>
        <p:spPr>
          <a:xfrm>
            <a:off x="723900" y="457291"/>
            <a:ext cx="8747912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Xitoy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tilidagi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lakunalar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o‘lchovlar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A6D12FB3-2E0E-4392-B30A-8FABD5597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Рисунок 1" descr="Несколько человек сидят за столом&#10;">
              <a:extLst>
                <a:ext uri="{FF2B5EF4-FFF2-40B4-BE49-F238E27FC236}">
                  <a16:creationId xmlns:a16="http://schemas.microsoft.com/office/drawing/2014/main" xmlns="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Прямоугольник 2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xmlns="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3CFBA714-94A9-4CEA-9D73-2E90A898B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B02FFA3-53E3-4FFD-922C-CCB9EFEA5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xmlns="" id="{63F2913C-4436-40AC-9048-54405BD23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02C4BAC1-CFE0-4BB6-AB1E-3D97B9D3C37C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52EBF013-87F7-4305-9CC9-737BE16F0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8" cy="1431826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4" name="Дуга 53">
                <a:extLst>
                  <a:ext uri="{FF2B5EF4-FFF2-40B4-BE49-F238E27FC236}">
                    <a16:creationId xmlns:a16="http://schemas.microsoft.com/office/drawing/2014/main" xmlns="" id="{2CC348C5-CD52-4041-A9DC-8F47C9D04352}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7" cy="1431826"/>
              </a:xfrm>
              <a:prstGeom prst="arc">
                <a:avLst>
                  <a:gd name="adj1" fmla="val 16200000"/>
                  <a:gd name="adj2" fmla="val 17724961"/>
                </a:avLst>
              </a:prstGeom>
              <a:ln w="38100">
                <a:gradFill>
                  <a:gsLst>
                    <a:gs pos="0">
                      <a:srgbClr val="7BEBD8"/>
                    </a:gs>
                    <a:gs pos="8000">
                      <a:srgbClr val="6B8DE1"/>
                    </a:gs>
                    <a:gs pos="100000">
                      <a:srgbClr val="8335E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083CA45F-7535-4D5F-A010-B7B38ED57BC7}"/>
                  </a:ext>
                </a:extLst>
              </p:cNvPr>
              <p:cNvSpPr/>
              <p:nvPr/>
            </p:nvSpPr>
            <p:spPr>
              <a:xfrm>
                <a:off x="8095353" y="2677815"/>
                <a:ext cx="239688" cy="239687"/>
              </a:xfrm>
              <a:prstGeom prst="ellipse">
                <a:avLst/>
              </a:prstGeom>
              <a:solidFill>
                <a:srgbClr val="8335E5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43FCBFAE-6E88-440A-ACEC-41E289885112}"/>
                  </a:ext>
                </a:extLst>
              </p:cNvPr>
              <p:cNvSpPr/>
              <p:nvPr/>
            </p:nvSpPr>
            <p:spPr>
              <a:xfrm>
                <a:off x="8139961" y="2722422"/>
                <a:ext cx="150473" cy="150473"/>
              </a:xfrm>
              <a:prstGeom prst="ellipse">
                <a:avLst/>
              </a:prstGeom>
              <a:solidFill>
                <a:srgbClr val="833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64" name="Дуга 63">
              <a:extLst>
                <a:ext uri="{FF2B5EF4-FFF2-40B4-BE49-F238E27FC236}">
                  <a16:creationId xmlns:a16="http://schemas.microsoft.com/office/drawing/2014/main" xmlns="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Дуга 65">
              <a:extLst>
                <a:ext uri="{FF2B5EF4-FFF2-40B4-BE49-F238E27FC236}">
                  <a16:creationId xmlns:a16="http://schemas.microsoft.com/office/drawing/2014/main" xmlns="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7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713178223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9436B850-15F2-41BC-A54E-6E0F332F011D}"/>
              </a:ext>
            </a:extLst>
          </p:cNvPr>
          <p:cNvSpPr txBox="1"/>
          <p:nvPr/>
        </p:nvSpPr>
        <p:spPr>
          <a:xfrm>
            <a:off x="872150" y="3067616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E‘tiboringiz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uchun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rahmat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xmlns="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xmlns="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xmlns="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xmlns="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xmlns="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1</a:t>
            </a:r>
            <a:r>
              <a:rPr lang="en-US" dirty="0"/>
              <a:t>0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57</TotalTime>
  <Words>228</Words>
  <Application>Microsoft Office PowerPoint</Application>
  <PresentationFormat>Широкоэкранный</PresentationFormat>
  <Paragraphs>36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等线</vt:lpstr>
      <vt:lpstr>Тема Office</vt:lpstr>
      <vt:lpstr>Слайд 1 с информацией о кадрах</vt:lpstr>
      <vt:lpstr>Слайд 3 с информацией о кадрах</vt:lpstr>
      <vt:lpstr>Слайд 7 с информацией о кадрах</vt:lpstr>
      <vt:lpstr>Слайд 7 с информацией о кадрах</vt:lpstr>
      <vt:lpstr>Слайд 10 с информацией о кадрах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 с информацией о кадрах</dc:title>
  <dc:creator>Farzona Norova</dc:creator>
  <cp:lastModifiedBy>Пользователь</cp:lastModifiedBy>
  <cp:revision>11</cp:revision>
  <dcterms:created xsi:type="dcterms:W3CDTF">2021-05-24T05:19:04Z</dcterms:created>
  <dcterms:modified xsi:type="dcterms:W3CDTF">2024-11-03T09:17:48Z</dcterms:modified>
</cp:coreProperties>
</file>