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2" r:id="rId9"/>
    <p:sldId id="269" r:id="rId10"/>
    <p:sldId id="270" r:id="rId11"/>
    <p:sldId id="264" r:id="rId12"/>
    <p:sldId id="265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F50BDA-8CE8-499B-A5A9-5904E2BCADF7}" type="doc">
      <dgm:prSet loTypeId="urn:microsoft.com/office/officeart/2005/8/layout/radial1" loCatId="relationship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124FFB2-D8F1-4CAB-B2A8-55A6870BCBDF}">
      <dgm:prSet phldrT="[Текст]" custT="1"/>
      <dgm:spPr/>
      <dgm:t>
        <a:bodyPr/>
        <a:lstStyle/>
        <a:p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LAKUNA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B622B0-5DBF-40AC-AD08-06FF35F5323E}" type="parTrans" cxnId="{0F3D8D68-23C8-472B-973B-DBFB44A45269}">
      <dgm:prSet/>
      <dgm:spPr/>
      <dgm:t>
        <a:bodyPr/>
        <a:lstStyle/>
        <a:p>
          <a:endParaRPr lang="ru-RU"/>
        </a:p>
      </dgm:t>
    </dgm:pt>
    <dgm:pt modelId="{5035A4F0-DF47-4C63-997B-23A596F535FF}" type="sibTrans" cxnId="{0F3D8D68-23C8-472B-973B-DBFB44A45269}">
      <dgm:prSet/>
      <dgm:spPr/>
      <dgm:t>
        <a:bodyPr/>
        <a:lstStyle/>
        <a:p>
          <a:endParaRPr lang="ru-RU"/>
        </a:p>
      </dgm:t>
    </dgm:pt>
    <dgm:pt modelId="{FF141AA7-C5EA-42B1-936F-3E0F2440111E}">
      <dgm:prSet phldrT="[Текст]" custT="1"/>
      <dgm:spPr/>
      <dgm:t>
        <a:bodyPr/>
        <a:lstStyle/>
        <a:p>
          <a:r>
            <a:rPr lang="en-US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tarjimashunoslik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D64E47-8BCE-4AFF-8453-AACE4E9D3F7B}" type="parTrans" cxnId="{F835DEE1-9381-4E9F-865D-09CBC9DA3DA7}">
      <dgm:prSet/>
      <dgm:spPr/>
      <dgm:t>
        <a:bodyPr/>
        <a:lstStyle/>
        <a:p>
          <a:endParaRPr lang="ru-RU"/>
        </a:p>
      </dgm:t>
    </dgm:pt>
    <dgm:pt modelId="{342BEAA7-B301-4572-8105-51B3524AF335}" type="sibTrans" cxnId="{F835DEE1-9381-4E9F-865D-09CBC9DA3DA7}">
      <dgm:prSet/>
      <dgm:spPr/>
      <dgm:t>
        <a:bodyPr/>
        <a:lstStyle/>
        <a:p>
          <a:endParaRPr lang="ru-RU"/>
        </a:p>
      </dgm:t>
    </dgm:pt>
    <dgm:pt modelId="{79754635-D522-4186-ACB6-BD7CB5CB2552}">
      <dgm:prSet phldrT="[Текст]" custT="1"/>
      <dgm:spPr/>
      <dgm:t>
        <a:bodyPr/>
        <a:lstStyle/>
        <a:p>
          <a:r>
            <a:rPr lang="en-US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Madaniyatlararo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muloqot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8B4E66-AF76-4229-8FAF-16F98F15D727}" type="parTrans" cxnId="{F8F65009-8062-46C0-A58F-118698879AC3}">
      <dgm:prSet/>
      <dgm:spPr/>
      <dgm:t>
        <a:bodyPr/>
        <a:lstStyle/>
        <a:p>
          <a:endParaRPr lang="ru-RU"/>
        </a:p>
      </dgm:t>
    </dgm:pt>
    <dgm:pt modelId="{9714A49A-90BE-4ABC-8DFB-73C0EB13201B}" type="sibTrans" cxnId="{F8F65009-8062-46C0-A58F-118698879AC3}">
      <dgm:prSet/>
      <dgm:spPr/>
      <dgm:t>
        <a:bodyPr/>
        <a:lstStyle/>
        <a:p>
          <a:endParaRPr lang="ru-RU"/>
        </a:p>
      </dgm:t>
    </dgm:pt>
    <dgm:pt modelId="{97C11FBE-3567-4FAC-A303-076846386519}">
      <dgm:prSet phldrT="[Текст]" custT="1"/>
      <dgm:spPr/>
      <dgm:t>
        <a:bodyPr/>
        <a:lstStyle/>
        <a:p>
          <a:r>
            <a:rPr lang="en-US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sotsiolingvistika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DB89A6-FB88-4960-8FFC-0B828E2D5AE1}" type="parTrans" cxnId="{ACDF73AF-C6C8-4521-914D-B7CC1625B30E}">
      <dgm:prSet/>
      <dgm:spPr/>
      <dgm:t>
        <a:bodyPr/>
        <a:lstStyle/>
        <a:p>
          <a:endParaRPr lang="ru-RU"/>
        </a:p>
      </dgm:t>
    </dgm:pt>
    <dgm:pt modelId="{31C9992D-C985-4F1E-99F0-64FC58AF73C5}" type="sibTrans" cxnId="{ACDF73AF-C6C8-4521-914D-B7CC1625B30E}">
      <dgm:prSet/>
      <dgm:spPr/>
      <dgm:t>
        <a:bodyPr/>
        <a:lstStyle/>
        <a:p>
          <a:endParaRPr lang="ru-RU"/>
        </a:p>
      </dgm:t>
    </dgm:pt>
    <dgm:pt modelId="{016BD336-2D00-4485-A4B0-DCECA191A27A}">
      <dgm:prSet phldrT="[Текст]" custT="1"/>
      <dgm:spPr/>
      <dgm:t>
        <a:bodyPr/>
        <a:lstStyle/>
        <a:p>
          <a:r>
            <a:rPr lang="en-US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Lingvomadaniyatshunoslik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2B444C-2BC7-4E84-99C5-3BD8B0930D1B}" type="parTrans" cxnId="{2E06E461-D328-4318-894C-78B403E2E26D}">
      <dgm:prSet/>
      <dgm:spPr/>
      <dgm:t>
        <a:bodyPr/>
        <a:lstStyle/>
        <a:p>
          <a:endParaRPr lang="ru-RU"/>
        </a:p>
      </dgm:t>
    </dgm:pt>
    <dgm:pt modelId="{9EC6DD0F-C29C-4F89-BFEE-7F1575D9824C}" type="sibTrans" cxnId="{2E06E461-D328-4318-894C-78B403E2E26D}">
      <dgm:prSet/>
      <dgm:spPr/>
      <dgm:t>
        <a:bodyPr/>
        <a:lstStyle/>
        <a:p>
          <a:endParaRPr lang="ru-RU"/>
        </a:p>
      </dgm:t>
    </dgm:pt>
    <dgm:pt modelId="{CD2BAC38-BCBD-430F-B9F4-75719E05297C}" type="pres">
      <dgm:prSet presAssocID="{5CF50BDA-8CE8-499B-A5A9-5904E2BCADF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BED3B5-324B-44F1-8D74-54BBD7469473}" type="pres">
      <dgm:prSet presAssocID="{2124FFB2-D8F1-4CAB-B2A8-55A6870BCBDF}" presName="centerShape" presStyleLbl="node0" presStyleIdx="0" presStyleCnt="1"/>
      <dgm:spPr/>
      <dgm:t>
        <a:bodyPr/>
        <a:lstStyle/>
        <a:p>
          <a:endParaRPr lang="ru-RU"/>
        </a:p>
      </dgm:t>
    </dgm:pt>
    <dgm:pt modelId="{AC66494F-8046-4B01-946E-F580FE228A23}" type="pres">
      <dgm:prSet presAssocID="{D9D64E47-8BCE-4AFF-8453-AACE4E9D3F7B}" presName="Name9" presStyleLbl="parChTrans1D2" presStyleIdx="0" presStyleCnt="4"/>
      <dgm:spPr/>
      <dgm:t>
        <a:bodyPr/>
        <a:lstStyle/>
        <a:p>
          <a:endParaRPr lang="ru-RU"/>
        </a:p>
      </dgm:t>
    </dgm:pt>
    <dgm:pt modelId="{3C30D619-992D-4F80-992E-E5EC609F5E34}" type="pres">
      <dgm:prSet presAssocID="{D9D64E47-8BCE-4AFF-8453-AACE4E9D3F7B}" presName="connTx" presStyleLbl="parChTrans1D2" presStyleIdx="0" presStyleCnt="4"/>
      <dgm:spPr/>
      <dgm:t>
        <a:bodyPr/>
        <a:lstStyle/>
        <a:p>
          <a:endParaRPr lang="ru-RU"/>
        </a:p>
      </dgm:t>
    </dgm:pt>
    <dgm:pt modelId="{B2E9D2AC-5DE8-49B5-9F08-E2F30AFBBDA0}" type="pres">
      <dgm:prSet presAssocID="{FF141AA7-C5EA-42B1-936F-3E0F2440111E}" presName="node" presStyleLbl="node1" presStyleIdx="0" presStyleCnt="4" custScaleX="1582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D5CA14-79BE-4A97-B698-E5095DBD7408}" type="pres">
      <dgm:prSet presAssocID="{618B4E66-AF76-4229-8FAF-16F98F15D727}" presName="Name9" presStyleLbl="parChTrans1D2" presStyleIdx="1" presStyleCnt="4"/>
      <dgm:spPr/>
      <dgm:t>
        <a:bodyPr/>
        <a:lstStyle/>
        <a:p>
          <a:endParaRPr lang="ru-RU"/>
        </a:p>
      </dgm:t>
    </dgm:pt>
    <dgm:pt modelId="{A57E5045-2364-4BA7-94C4-9108E093AF15}" type="pres">
      <dgm:prSet presAssocID="{618B4E66-AF76-4229-8FAF-16F98F15D727}" presName="connTx" presStyleLbl="parChTrans1D2" presStyleIdx="1" presStyleCnt="4"/>
      <dgm:spPr/>
      <dgm:t>
        <a:bodyPr/>
        <a:lstStyle/>
        <a:p>
          <a:endParaRPr lang="ru-RU"/>
        </a:p>
      </dgm:t>
    </dgm:pt>
    <dgm:pt modelId="{F970B4B7-C3A8-45F6-8428-9D4021E57A21}" type="pres">
      <dgm:prSet presAssocID="{79754635-D522-4186-ACB6-BD7CB5CB2552}" presName="node" presStyleLbl="node1" presStyleIdx="1" presStyleCnt="4" custScaleX="1397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B93762-C158-4497-887B-E633BBC08657}" type="pres">
      <dgm:prSet presAssocID="{83DB89A6-FB88-4960-8FFC-0B828E2D5AE1}" presName="Name9" presStyleLbl="parChTrans1D2" presStyleIdx="2" presStyleCnt="4"/>
      <dgm:spPr/>
      <dgm:t>
        <a:bodyPr/>
        <a:lstStyle/>
        <a:p>
          <a:endParaRPr lang="ru-RU"/>
        </a:p>
      </dgm:t>
    </dgm:pt>
    <dgm:pt modelId="{95A2787A-1750-4AE6-9CB4-335BF786E2DF}" type="pres">
      <dgm:prSet presAssocID="{83DB89A6-FB88-4960-8FFC-0B828E2D5AE1}" presName="connTx" presStyleLbl="parChTrans1D2" presStyleIdx="2" presStyleCnt="4"/>
      <dgm:spPr/>
      <dgm:t>
        <a:bodyPr/>
        <a:lstStyle/>
        <a:p>
          <a:endParaRPr lang="ru-RU"/>
        </a:p>
      </dgm:t>
    </dgm:pt>
    <dgm:pt modelId="{9DCDA087-C144-4864-953C-22C3193908A8}" type="pres">
      <dgm:prSet presAssocID="{97C11FBE-3567-4FAC-A303-076846386519}" presName="node" presStyleLbl="node1" presStyleIdx="2" presStyleCnt="4" custScaleX="1391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9854F5-0D11-4143-A6DF-94EFEADAB718}" type="pres">
      <dgm:prSet presAssocID="{CF2B444C-2BC7-4E84-99C5-3BD8B0930D1B}" presName="Name9" presStyleLbl="parChTrans1D2" presStyleIdx="3" presStyleCnt="4"/>
      <dgm:spPr/>
      <dgm:t>
        <a:bodyPr/>
        <a:lstStyle/>
        <a:p>
          <a:endParaRPr lang="ru-RU"/>
        </a:p>
      </dgm:t>
    </dgm:pt>
    <dgm:pt modelId="{06383BFC-E988-47D1-B73B-D4D75187B425}" type="pres">
      <dgm:prSet presAssocID="{CF2B444C-2BC7-4E84-99C5-3BD8B0930D1B}" presName="connTx" presStyleLbl="parChTrans1D2" presStyleIdx="3" presStyleCnt="4"/>
      <dgm:spPr/>
      <dgm:t>
        <a:bodyPr/>
        <a:lstStyle/>
        <a:p>
          <a:endParaRPr lang="ru-RU"/>
        </a:p>
      </dgm:t>
    </dgm:pt>
    <dgm:pt modelId="{5C34282E-B3B9-41D4-81DC-5A7584C29B63}" type="pres">
      <dgm:prSet presAssocID="{016BD336-2D00-4485-A4B0-DCECA191A27A}" presName="node" presStyleLbl="node1" presStyleIdx="3" presStyleCnt="4" custScaleX="1433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3AF4F2-A545-43E9-96CE-6437FB14AA78}" type="presOf" srcId="{618B4E66-AF76-4229-8FAF-16F98F15D727}" destId="{C9D5CA14-79BE-4A97-B698-E5095DBD7408}" srcOrd="0" destOrd="0" presId="urn:microsoft.com/office/officeart/2005/8/layout/radial1"/>
    <dgm:cxn modelId="{4E1BDF3D-A647-4AD2-9FA4-390C6EC5C767}" type="presOf" srcId="{CF2B444C-2BC7-4E84-99C5-3BD8B0930D1B}" destId="{109854F5-0D11-4143-A6DF-94EFEADAB718}" srcOrd="0" destOrd="0" presId="urn:microsoft.com/office/officeart/2005/8/layout/radial1"/>
    <dgm:cxn modelId="{612CEF88-3C89-493B-AB95-BF68DA7A50D8}" type="presOf" srcId="{79754635-D522-4186-ACB6-BD7CB5CB2552}" destId="{F970B4B7-C3A8-45F6-8428-9D4021E57A21}" srcOrd="0" destOrd="0" presId="urn:microsoft.com/office/officeart/2005/8/layout/radial1"/>
    <dgm:cxn modelId="{AE6F9380-35A0-4862-A3D5-FEE6C6565851}" type="presOf" srcId="{FF141AA7-C5EA-42B1-936F-3E0F2440111E}" destId="{B2E9D2AC-5DE8-49B5-9F08-E2F30AFBBDA0}" srcOrd="0" destOrd="0" presId="urn:microsoft.com/office/officeart/2005/8/layout/radial1"/>
    <dgm:cxn modelId="{3757E175-9D3C-44F4-B355-8F56B83AE1C7}" type="presOf" srcId="{CF2B444C-2BC7-4E84-99C5-3BD8B0930D1B}" destId="{06383BFC-E988-47D1-B73B-D4D75187B425}" srcOrd="1" destOrd="0" presId="urn:microsoft.com/office/officeart/2005/8/layout/radial1"/>
    <dgm:cxn modelId="{1DC5AE90-7D39-4DC1-B776-8187468F230D}" type="presOf" srcId="{83DB89A6-FB88-4960-8FFC-0B828E2D5AE1}" destId="{95A2787A-1750-4AE6-9CB4-335BF786E2DF}" srcOrd="1" destOrd="0" presId="urn:microsoft.com/office/officeart/2005/8/layout/radial1"/>
    <dgm:cxn modelId="{F8F65009-8062-46C0-A58F-118698879AC3}" srcId="{2124FFB2-D8F1-4CAB-B2A8-55A6870BCBDF}" destId="{79754635-D522-4186-ACB6-BD7CB5CB2552}" srcOrd="1" destOrd="0" parTransId="{618B4E66-AF76-4229-8FAF-16F98F15D727}" sibTransId="{9714A49A-90BE-4ABC-8DFB-73C0EB13201B}"/>
    <dgm:cxn modelId="{40373F80-6CC2-485B-9A5F-BA00498D3369}" type="presOf" srcId="{97C11FBE-3567-4FAC-A303-076846386519}" destId="{9DCDA087-C144-4864-953C-22C3193908A8}" srcOrd="0" destOrd="0" presId="urn:microsoft.com/office/officeart/2005/8/layout/radial1"/>
    <dgm:cxn modelId="{051B9956-59EB-4B7C-AA45-217F7D3C732F}" type="presOf" srcId="{5CF50BDA-8CE8-499B-A5A9-5904E2BCADF7}" destId="{CD2BAC38-BCBD-430F-B9F4-75719E05297C}" srcOrd="0" destOrd="0" presId="urn:microsoft.com/office/officeart/2005/8/layout/radial1"/>
    <dgm:cxn modelId="{ACDF73AF-C6C8-4521-914D-B7CC1625B30E}" srcId="{2124FFB2-D8F1-4CAB-B2A8-55A6870BCBDF}" destId="{97C11FBE-3567-4FAC-A303-076846386519}" srcOrd="2" destOrd="0" parTransId="{83DB89A6-FB88-4960-8FFC-0B828E2D5AE1}" sibTransId="{31C9992D-C985-4F1E-99F0-64FC58AF73C5}"/>
    <dgm:cxn modelId="{38500B2A-1A60-450F-8050-801C7B86E33D}" type="presOf" srcId="{83DB89A6-FB88-4960-8FFC-0B828E2D5AE1}" destId="{25B93762-C158-4497-887B-E633BBC08657}" srcOrd="0" destOrd="0" presId="urn:microsoft.com/office/officeart/2005/8/layout/radial1"/>
    <dgm:cxn modelId="{E0CE8793-2FBF-4972-B20B-00B41AA3F737}" type="presOf" srcId="{016BD336-2D00-4485-A4B0-DCECA191A27A}" destId="{5C34282E-B3B9-41D4-81DC-5A7584C29B63}" srcOrd="0" destOrd="0" presId="urn:microsoft.com/office/officeart/2005/8/layout/radial1"/>
    <dgm:cxn modelId="{C714D16C-8C52-4A00-8C0C-44C0CD3C4935}" type="presOf" srcId="{D9D64E47-8BCE-4AFF-8453-AACE4E9D3F7B}" destId="{AC66494F-8046-4B01-946E-F580FE228A23}" srcOrd="0" destOrd="0" presId="urn:microsoft.com/office/officeart/2005/8/layout/radial1"/>
    <dgm:cxn modelId="{2E06E461-D328-4318-894C-78B403E2E26D}" srcId="{2124FFB2-D8F1-4CAB-B2A8-55A6870BCBDF}" destId="{016BD336-2D00-4485-A4B0-DCECA191A27A}" srcOrd="3" destOrd="0" parTransId="{CF2B444C-2BC7-4E84-99C5-3BD8B0930D1B}" sibTransId="{9EC6DD0F-C29C-4F89-BFEE-7F1575D9824C}"/>
    <dgm:cxn modelId="{7794EF32-EE03-4082-87B2-A84DDC2FD8C4}" type="presOf" srcId="{618B4E66-AF76-4229-8FAF-16F98F15D727}" destId="{A57E5045-2364-4BA7-94C4-9108E093AF15}" srcOrd="1" destOrd="0" presId="urn:microsoft.com/office/officeart/2005/8/layout/radial1"/>
    <dgm:cxn modelId="{F835DEE1-9381-4E9F-865D-09CBC9DA3DA7}" srcId="{2124FFB2-D8F1-4CAB-B2A8-55A6870BCBDF}" destId="{FF141AA7-C5EA-42B1-936F-3E0F2440111E}" srcOrd="0" destOrd="0" parTransId="{D9D64E47-8BCE-4AFF-8453-AACE4E9D3F7B}" sibTransId="{342BEAA7-B301-4572-8105-51B3524AF335}"/>
    <dgm:cxn modelId="{A0A46EE5-2E13-4F98-AF3B-4BA3DBC54A8C}" type="presOf" srcId="{D9D64E47-8BCE-4AFF-8453-AACE4E9D3F7B}" destId="{3C30D619-992D-4F80-992E-E5EC609F5E34}" srcOrd="1" destOrd="0" presId="urn:microsoft.com/office/officeart/2005/8/layout/radial1"/>
    <dgm:cxn modelId="{0F3D8D68-23C8-472B-973B-DBFB44A45269}" srcId="{5CF50BDA-8CE8-499B-A5A9-5904E2BCADF7}" destId="{2124FFB2-D8F1-4CAB-B2A8-55A6870BCBDF}" srcOrd="0" destOrd="0" parTransId="{6FB622B0-5DBF-40AC-AD08-06FF35F5323E}" sibTransId="{5035A4F0-DF47-4C63-997B-23A596F535FF}"/>
    <dgm:cxn modelId="{D098BCDB-8095-4B87-ADBF-3A6886348BEA}" type="presOf" srcId="{2124FFB2-D8F1-4CAB-B2A8-55A6870BCBDF}" destId="{C9BED3B5-324B-44F1-8D74-54BBD7469473}" srcOrd="0" destOrd="0" presId="urn:microsoft.com/office/officeart/2005/8/layout/radial1"/>
    <dgm:cxn modelId="{28D07910-42E4-492D-B336-2D17B6260534}" type="presParOf" srcId="{CD2BAC38-BCBD-430F-B9F4-75719E05297C}" destId="{C9BED3B5-324B-44F1-8D74-54BBD7469473}" srcOrd="0" destOrd="0" presId="urn:microsoft.com/office/officeart/2005/8/layout/radial1"/>
    <dgm:cxn modelId="{AE27DD40-2803-4EAC-9F32-7FB893B5B989}" type="presParOf" srcId="{CD2BAC38-BCBD-430F-B9F4-75719E05297C}" destId="{AC66494F-8046-4B01-946E-F580FE228A23}" srcOrd="1" destOrd="0" presId="urn:microsoft.com/office/officeart/2005/8/layout/radial1"/>
    <dgm:cxn modelId="{8914889D-3ACA-4832-A5CB-AF7A97A74826}" type="presParOf" srcId="{AC66494F-8046-4B01-946E-F580FE228A23}" destId="{3C30D619-992D-4F80-992E-E5EC609F5E34}" srcOrd="0" destOrd="0" presId="urn:microsoft.com/office/officeart/2005/8/layout/radial1"/>
    <dgm:cxn modelId="{7442B65D-EABD-4AE3-A099-EA6676462DF4}" type="presParOf" srcId="{CD2BAC38-BCBD-430F-B9F4-75719E05297C}" destId="{B2E9D2AC-5DE8-49B5-9F08-E2F30AFBBDA0}" srcOrd="2" destOrd="0" presId="urn:microsoft.com/office/officeart/2005/8/layout/radial1"/>
    <dgm:cxn modelId="{702B11B2-F82C-4C2F-9A9E-FFAFC6723FAC}" type="presParOf" srcId="{CD2BAC38-BCBD-430F-B9F4-75719E05297C}" destId="{C9D5CA14-79BE-4A97-B698-E5095DBD7408}" srcOrd="3" destOrd="0" presId="urn:microsoft.com/office/officeart/2005/8/layout/radial1"/>
    <dgm:cxn modelId="{46B6645E-12FA-48A5-892E-A8DFDDD1F655}" type="presParOf" srcId="{C9D5CA14-79BE-4A97-B698-E5095DBD7408}" destId="{A57E5045-2364-4BA7-94C4-9108E093AF15}" srcOrd="0" destOrd="0" presId="urn:microsoft.com/office/officeart/2005/8/layout/radial1"/>
    <dgm:cxn modelId="{9738E591-69ED-4DE5-80BF-5C12CD425175}" type="presParOf" srcId="{CD2BAC38-BCBD-430F-B9F4-75719E05297C}" destId="{F970B4B7-C3A8-45F6-8428-9D4021E57A21}" srcOrd="4" destOrd="0" presId="urn:microsoft.com/office/officeart/2005/8/layout/radial1"/>
    <dgm:cxn modelId="{97A5D4CC-5C91-42FD-A587-D166AA1C3A7E}" type="presParOf" srcId="{CD2BAC38-BCBD-430F-B9F4-75719E05297C}" destId="{25B93762-C158-4497-887B-E633BBC08657}" srcOrd="5" destOrd="0" presId="urn:microsoft.com/office/officeart/2005/8/layout/radial1"/>
    <dgm:cxn modelId="{45DEC6DE-4C6B-4CD0-89ED-F512C10A9D87}" type="presParOf" srcId="{25B93762-C158-4497-887B-E633BBC08657}" destId="{95A2787A-1750-4AE6-9CB4-335BF786E2DF}" srcOrd="0" destOrd="0" presId="urn:microsoft.com/office/officeart/2005/8/layout/radial1"/>
    <dgm:cxn modelId="{86D86086-F58B-4795-9115-810440ADB787}" type="presParOf" srcId="{CD2BAC38-BCBD-430F-B9F4-75719E05297C}" destId="{9DCDA087-C144-4864-953C-22C3193908A8}" srcOrd="6" destOrd="0" presId="urn:microsoft.com/office/officeart/2005/8/layout/radial1"/>
    <dgm:cxn modelId="{0B75E084-D7A2-452F-BC76-80656D9CF880}" type="presParOf" srcId="{CD2BAC38-BCBD-430F-B9F4-75719E05297C}" destId="{109854F5-0D11-4143-A6DF-94EFEADAB718}" srcOrd="7" destOrd="0" presId="urn:microsoft.com/office/officeart/2005/8/layout/radial1"/>
    <dgm:cxn modelId="{E7962CD0-E8B4-48FB-B136-61B60766A7A8}" type="presParOf" srcId="{109854F5-0D11-4143-A6DF-94EFEADAB718}" destId="{06383BFC-E988-47D1-B73B-D4D75187B425}" srcOrd="0" destOrd="0" presId="urn:microsoft.com/office/officeart/2005/8/layout/radial1"/>
    <dgm:cxn modelId="{AF9A27D8-9F00-46EE-8D93-7A149F96A639}" type="presParOf" srcId="{CD2BAC38-BCBD-430F-B9F4-75719E05297C}" destId="{5C34282E-B3B9-41D4-81DC-5A7584C29B63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3B741D-6FFC-4AAE-BF52-05CC2B766C8C}" type="doc">
      <dgm:prSet loTypeId="urn:microsoft.com/office/officeart/2005/8/layout/venn1" loCatId="relationship" qsTypeId="urn:microsoft.com/office/officeart/2005/8/quickstyle/simple3" qsCatId="simple" csTypeId="urn:microsoft.com/office/officeart/2005/8/colors/colorful1" csCatId="colorful" phldr="1"/>
      <dgm:spPr/>
    </dgm:pt>
    <dgm:pt modelId="{4563EFB5-3D17-49ED-B51F-2440C2B0A270}">
      <dgm:prSet phldrT="[Текст]" custT="1"/>
      <dgm:spPr/>
      <dgm:t>
        <a:bodyPr/>
        <a:lstStyle/>
        <a:p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realiya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679624-8455-49AC-A00D-0F631336F20E}" type="parTrans" cxnId="{3ADA55BF-2340-4128-9751-E95083967AE2}">
      <dgm:prSet/>
      <dgm:spPr/>
      <dgm:t>
        <a:bodyPr/>
        <a:lstStyle/>
        <a:p>
          <a:endParaRPr lang="ru-RU"/>
        </a:p>
      </dgm:t>
    </dgm:pt>
    <dgm:pt modelId="{66825CAB-0AD5-40A0-8233-6B13C4EA5D56}" type="sibTrans" cxnId="{3ADA55BF-2340-4128-9751-E95083967AE2}">
      <dgm:prSet/>
      <dgm:spPr/>
      <dgm:t>
        <a:bodyPr/>
        <a:lstStyle/>
        <a:p>
          <a:endParaRPr lang="ru-RU"/>
        </a:p>
      </dgm:t>
    </dgm:pt>
    <dgm:pt modelId="{D608C047-D34A-41CF-8380-652A651A1851}">
      <dgm:prSet phldrT="[Текст]" custT="1"/>
      <dgm:spPr/>
      <dgm:t>
        <a:bodyPr/>
        <a:lstStyle/>
        <a:p>
          <a:r>
            <a:rPr lang="en-US" sz="2000" dirty="0" err="1" smtClean="0"/>
            <a:t>lingvokulturena</a:t>
          </a:r>
          <a:endParaRPr lang="ru-RU" sz="2000" dirty="0"/>
        </a:p>
      </dgm:t>
    </dgm:pt>
    <dgm:pt modelId="{F1EC0383-1AF9-480B-91BD-C2091FDA3880}" type="parTrans" cxnId="{BE8224D1-0EB8-4BAD-B183-088685413F3B}">
      <dgm:prSet/>
      <dgm:spPr/>
      <dgm:t>
        <a:bodyPr/>
        <a:lstStyle/>
        <a:p>
          <a:endParaRPr lang="ru-RU"/>
        </a:p>
      </dgm:t>
    </dgm:pt>
    <dgm:pt modelId="{4C2E4538-E1B3-4BA8-AB23-1FFC46868FAD}" type="sibTrans" cxnId="{BE8224D1-0EB8-4BAD-B183-088685413F3B}">
      <dgm:prSet/>
      <dgm:spPr/>
      <dgm:t>
        <a:bodyPr/>
        <a:lstStyle/>
        <a:p>
          <a:endParaRPr lang="ru-RU"/>
        </a:p>
      </dgm:t>
    </dgm:pt>
    <dgm:pt modelId="{702A3D92-215D-4C34-9DAA-690F6E69D77D}">
      <dgm:prSet phldrT="[Текст]" custT="1"/>
      <dgm:spPr/>
      <dgm:t>
        <a:bodyPr/>
        <a:lstStyle/>
        <a:p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lakuna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DFA4DC-3019-4EA1-8E9C-52B1D4949B0B}" type="parTrans" cxnId="{D004E74B-63B8-4547-AB7D-DD5A0448FEFE}">
      <dgm:prSet/>
      <dgm:spPr/>
      <dgm:t>
        <a:bodyPr/>
        <a:lstStyle/>
        <a:p>
          <a:endParaRPr lang="ru-RU"/>
        </a:p>
      </dgm:t>
    </dgm:pt>
    <dgm:pt modelId="{5F517F2B-387D-4D2A-9FE7-D2E983133D7B}" type="sibTrans" cxnId="{D004E74B-63B8-4547-AB7D-DD5A0448FEFE}">
      <dgm:prSet/>
      <dgm:spPr/>
      <dgm:t>
        <a:bodyPr/>
        <a:lstStyle/>
        <a:p>
          <a:endParaRPr lang="ru-RU"/>
        </a:p>
      </dgm:t>
    </dgm:pt>
    <dgm:pt modelId="{4A268B0A-6540-47D7-A495-D0248CBAF8A2}" type="pres">
      <dgm:prSet presAssocID="{433B741D-6FFC-4AAE-BF52-05CC2B766C8C}" presName="compositeShape" presStyleCnt="0">
        <dgm:presLayoutVars>
          <dgm:chMax val="7"/>
          <dgm:dir/>
          <dgm:resizeHandles val="exact"/>
        </dgm:presLayoutVars>
      </dgm:prSet>
      <dgm:spPr/>
    </dgm:pt>
    <dgm:pt modelId="{16E31E63-09F9-4C96-A0BF-5E6419EBE122}" type="pres">
      <dgm:prSet presAssocID="{4563EFB5-3D17-49ED-B51F-2440C2B0A270}" presName="circ1" presStyleLbl="vennNode1" presStyleIdx="0" presStyleCnt="3"/>
      <dgm:spPr/>
      <dgm:t>
        <a:bodyPr/>
        <a:lstStyle/>
        <a:p>
          <a:endParaRPr lang="ru-RU"/>
        </a:p>
      </dgm:t>
    </dgm:pt>
    <dgm:pt modelId="{F566C28D-D4A8-4FB8-9269-5E274EE90BCA}" type="pres">
      <dgm:prSet presAssocID="{4563EFB5-3D17-49ED-B51F-2440C2B0A27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C1588E-1C50-42A3-96FA-E74A196E2550}" type="pres">
      <dgm:prSet presAssocID="{D608C047-D34A-41CF-8380-652A651A1851}" presName="circ2" presStyleLbl="vennNode1" presStyleIdx="1" presStyleCnt="3"/>
      <dgm:spPr/>
      <dgm:t>
        <a:bodyPr/>
        <a:lstStyle/>
        <a:p>
          <a:endParaRPr lang="ru-RU"/>
        </a:p>
      </dgm:t>
    </dgm:pt>
    <dgm:pt modelId="{550AF49E-0513-4138-BB85-8773F460980C}" type="pres">
      <dgm:prSet presAssocID="{D608C047-D34A-41CF-8380-652A651A185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95BE2E-36DB-422B-AB29-B13B93581088}" type="pres">
      <dgm:prSet presAssocID="{702A3D92-215D-4C34-9DAA-690F6E69D77D}" presName="circ3" presStyleLbl="vennNode1" presStyleIdx="2" presStyleCnt="3" custLinFactNeighborY="2083"/>
      <dgm:spPr/>
      <dgm:t>
        <a:bodyPr/>
        <a:lstStyle/>
        <a:p>
          <a:endParaRPr lang="ru-RU"/>
        </a:p>
      </dgm:t>
    </dgm:pt>
    <dgm:pt modelId="{59C8D309-98C9-403A-96FF-25AF147C5360}" type="pres">
      <dgm:prSet presAssocID="{702A3D92-215D-4C34-9DAA-690F6E69D77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EA309A-8188-4B91-BDA0-BBED442E83CE}" type="presOf" srcId="{433B741D-6FFC-4AAE-BF52-05CC2B766C8C}" destId="{4A268B0A-6540-47D7-A495-D0248CBAF8A2}" srcOrd="0" destOrd="0" presId="urn:microsoft.com/office/officeart/2005/8/layout/venn1"/>
    <dgm:cxn modelId="{BE8224D1-0EB8-4BAD-B183-088685413F3B}" srcId="{433B741D-6FFC-4AAE-BF52-05CC2B766C8C}" destId="{D608C047-D34A-41CF-8380-652A651A1851}" srcOrd="1" destOrd="0" parTransId="{F1EC0383-1AF9-480B-91BD-C2091FDA3880}" sibTransId="{4C2E4538-E1B3-4BA8-AB23-1FFC46868FAD}"/>
    <dgm:cxn modelId="{D899917F-5BF4-46B1-91E8-A06BD8435FED}" type="presOf" srcId="{702A3D92-215D-4C34-9DAA-690F6E69D77D}" destId="{59C8D309-98C9-403A-96FF-25AF147C5360}" srcOrd="1" destOrd="0" presId="urn:microsoft.com/office/officeart/2005/8/layout/venn1"/>
    <dgm:cxn modelId="{B94B8E67-C079-4420-B535-AF8D85019CEC}" type="presOf" srcId="{D608C047-D34A-41CF-8380-652A651A1851}" destId="{F0C1588E-1C50-42A3-96FA-E74A196E2550}" srcOrd="0" destOrd="0" presId="urn:microsoft.com/office/officeart/2005/8/layout/venn1"/>
    <dgm:cxn modelId="{161A10E0-4FBC-4AC5-B608-975764781C26}" type="presOf" srcId="{D608C047-D34A-41CF-8380-652A651A1851}" destId="{550AF49E-0513-4138-BB85-8773F460980C}" srcOrd="1" destOrd="0" presId="urn:microsoft.com/office/officeart/2005/8/layout/venn1"/>
    <dgm:cxn modelId="{BE9FAFA3-9C9D-4C4A-AD02-37BB2AB8282E}" type="presOf" srcId="{4563EFB5-3D17-49ED-B51F-2440C2B0A270}" destId="{F566C28D-D4A8-4FB8-9269-5E274EE90BCA}" srcOrd="1" destOrd="0" presId="urn:microsoft.com/office/officeart/2005/8/layout/venn1"/>
    <dgm:cxn modelId="{D004E74B-63B8-4547-AB7D-DD5A0448FEFE}" srcId="{433B741D-6FFC-4AAE-BF52-05CC2B766C8C}" destId="{702A3D92-215D-4C34-9DAA-690F6E69D77D}" srcOrd="2" destOrd="0" parTransId="{CADFA4DC-3019-4EA1-8E9C-52B1D4949B0B}" sibTransId="{5F517F2B-387D-4D2A-9FE7-D2E983133D7B}"/>
    <dgm:cxn modelId="{6D946C6C-6F12-45F5-94DC-4B2F79B4454A}" type="presOf" srcId="{4563EFB5-3D17-49ED-B51F-2440C2B0A270}" destId="{16E31E63-09F9-4C96-A0BF-5E6419EBE122}" srcOrd="0" destOrd="0" presId="urn:microsoft.com/office/officeart/2005/8/layout/venn1"/>
    <dgm:cxn modelId="{F039666E-CE2B-43E0-8A79-4D9DD67F2926}" type="presOf" srcId="{702A3D92-215D-4C34-9DAA-690F6E69D77D}" destId="{8595BE2E-36DB-422B-AB29-B13B93581088}" srcOrd="0" destOrd="0" presId="urn:microsoft.com/office/officeart/2005/8/layout/venn1"/>
    <dgm:cxn modelId="{3ADA55BF-2340-4128-9751-E95083967AE2}" srcId="{433B741D-6FFC-4AAE-BF52-05CC2B766C8C}" destId="{4563EFB5-3D17-49ED-B51F-2440C2B0A270}" srcOrd="0" destOrd="0" parTransId="{14679624-8455-49AC-A00D-0F631336F20E}" sibTransId="{66825CAB-0AD5-40A0-8233-6B13C4EA5D56}"/>
    <dgm:cxn modelId="{332599FA-B2CD-44BB-8830-84B40BEF2059}" type="presParOf" srcId="{4A268B0A-6540-47D7-A495-D0248CBAF8A2}" destId="{16E31E63-09F9-4C96-A0BF-5E6419EBE122}" srcOrd="0" destOrd="0" presId="urn:microsoft.com/office/officeart/2005/8/layout/venn1"/>
    <dgm:cxn modelId="{211BAB0B-4DB9-41C1-BA4E-B7B1E01C2A0E}" type="presParOf" srcId="{4A268B0A-6540-47D7-A495-D0248CBAF8A2}" destId="{F566C28D-D4A8-4FB8-9269-5E274EE90BCA}" srcOrd="1" destOrd="0" presId="urn:microsoft.com/office/officeart/2005/8/layout/venn1"/>
    <dgm:cxn modelId="{F9A0711D-C0D4-42F1-A6AA-3D6CA5C503AD}" type="presParOf" srcId="{4A268B0A-6540-47D7-A495-D0248CBAF8A2}" destId="{F0C1588E-1C50-42A3-96FA-E74A196E2550}" srcOrd="2" destOrd="0" presId="urn:microsoft.com/office/officeart/2005/8/layout/venn1"/>
    <dgm:cxn modelId="{AA5F7E89-6CB1-4947-93B3-DFB5C3B38A7C}" type="presParOf" srcId="{4A268B0A-6540-47D7-A495-D0248CBAF8A2}" destId="{550AF49E-0513-4138-BB85-8773F460980C}" srcOrd="3" destOrd="0" presId="urn:microsoft.com/office/officeart/2005/8/layout/venn1"/>
    <dgm:cxn modelId="{4891DCCC-BC53-4B20-B9C7-1A549A82080D}" type="presParOf" srcId="{4A268B0A-6540-47D7-A495-D0248CBAF8A2}" destId="{8595BE2E-36DB-422B-AB29-B13B93581088}" srcOrd="4" destOrd="0" presId="urn:microsoft.com/office/officeart/2005/8/layout/venn1"/>
    <dgm:cxn modelId="{8309552E-57DB-4C32-817F-C88A62C57192}" type="presParOf" srcId="{4A268B0A-6540-47D7-A495-D0248CBAF8A2}" destId="{59C8D309-98C9-403A-96FF-25AF147C5360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264E7D-E1DA-4AC9-B5B2-1C0F77C63F35}" type="doc">
      <dgm:prSet loTypeId="urn:microsoft.com/office/officeart/2005/8/layout/arrow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2B1E8BE2-6897-4491-8A1C-D7CEDCE7DF1A}">
      <dgm:prSet phldrT="[Текст]"/>
      <dgm:spPr/>
      <dgm:t>
        <a:bodyPr/>
        <a:lstStyle/>
        <a:p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Lakuna</a:t>
          </a:r>
          <a:r>
            <a:rPr lang="en-US" dirty="0" smtClean="0"/>
            <a:t> </a:t>
          </a:r>
          <a:endParaRPr lang="ru-RU" dirty="0"/>
        </a:p>
      </dgm:t>
    </dgm:pt>
    <dgm:pt modelId="{C3EB7972-0F6D-4EE3-A69B-11B9132F344A}" type="parTrans" cxnId="{5B5D0E95-E6B3-4FAA-85CA-48AF29A681F8}">
      <dgm:prSet/>
      <dgm:spPr/>
      <dgm:t>
        <a:bodyPr/>
        <a:lstStyle/>
        <a:p>
          <a:endParaRPr lang="ru-RU"/>
        </a:p>
      </dgm:t>
    </dgm:pt>
    <dgm:pt modelId="{F279B641-E3A1-472D-922A-C9CD4CEE5658}" type="sibTrans" cxnId="{5B5D0E95-E6B3-4FAA-85CA-48AF29A681F8}">
      <dgm:prSet/>
      <dgm:spPr/>
      <dgm:t>
        <a:bodyPr/>
        <a:lstStyle/>
        <a:p>
          <a:endParaRPr lang="ru-RU"/>
        </a:p>
      </dgm:t>
    </dgm:pt>
    <dgm:pt modelId="{10E7ECA9-D5A1-4DC3-B3AA-98BCD981B465}">
      <dgm:prSet phldrT="[Текст]"/>
      <dgm:spPr/>
      <dgm:t>
        <a:bodyPr/>
        <a:lstStyle/>
        <a:p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Realiya</a:t>
          </a:r>
          <a:r>
            <a:rPr lang="en-US" dirty="0" smtClean="0"/>
            <a:t> </a:t>
          </a:r>
          <a:endParaRPr lang="ru-RU" dirty="0"/>
        </a:p>
      </dgm:t>
    </dgm:pt>
    <dgm:pt modelId="{1F67ACA2-85BF-4A6E-878A-F457AECF347C}" type="parTrans" cxnId="{6FA79C55-0E91-45EC-8A5A-6C823107585B}">
      <dgm:prSet/>
      <dgm:spPr/>
      <dgm:t>
        <a:bodyPr/>
        <a:lstStyle/>
        <a:p>
          <a:endParaRPr lang="ru-RU"/>
        </a:p>
      </dgm:t>
    </dgm:pt>
    <dgm:pt modelId="{4C3FE5C1-7039-4E77-BE2A-64F1D2947FD3}" type="sibTrans" cxnId="{6FA79C55-0E91-45EC-8A5A-6C823107585B}">
      <dgm:prSet/>
      <dgm:spPr/>
      <dgm:t>
        <a:bodyPr/>
        <a:lstStyle/>
        <a:p>
          <a:endParaRPr lang="ru-RU"/>
        </a:p>
      </dgm:t>
    </dgm:pt>
    <dgm:pt modelId="{E74D9B28-69A5-45DA-B19D-3152D599384F}" type="pres">
      <dgm:prSet presAssocID="{13264E7D-E1DA-4AC9-B5B2-1C0F77C63F35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D6E8CA-16F1-4712-B304-2DDA3DA706E0}" type="pres">
      <dgm:prSet presAssocID="{13264E7D-E1DA-4AC9-B5B2-1C0F77C63F35}" presName="ribbon" presStyleLbl="node1" presStyleIdx="0" presStyleCnt="1"/>
      <dgm:spPr/>
    </dgm:pt>
    <dgm:pt modelId="{D5EFB319-3CC3-4224-B65B-B542E54E33A3}" type="pres">
      <dgm:prSet presAssocID="{13264E7D-E1DA-4AC9-B5B2-1C0F77C63F35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E1F82D-DD27-4902-97F3-B4A5F454474D}" type="pres">
      <dgm:prSet presAssocID="{13264E7D-E1DA-4AC9-B5B2-1C0F77C63F35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8CFB80-D6C3-4920-940C-28F6BAA39AFA}" type="presOf" srcId="{2B1E8BE2-6897-4491-8A1C-D7CEDCE7DF1A}" destId="{D5EFB319-3CC3-4224-B65B-B542E54E33A3}" srcOrd="0" destOrd="0" presId="urn:microsoft.com/office/officeart/2005/8/layout/arrow6"/>
    <dgm:cxn modelId="{75DE352B-F5A1-4B50-917F-98E63D569692}" type="presOf" srcId="{10E7ECA9-D5A1-4DC3-B3AA-98BCD981B465}" destId="{45E1F82D-DD27-4902-97F3-B4A5F454474D}" srcOrd="0" destOrd="0" presId="urn:microsoft.com/office/officeart/2005/8/layout/arrow6"/>
    <dgm:cxn modelId="{5B5D0E95-E6B3-4FAA-85CA-48AF29A681F8}" srcId="{13264E7D-E1DA-4AC9-B5B2-1C0F77C63F35}" destId="{2B1E8BE2-6897-4491-8A1C-D7CEDCE7DF1A}" srcOrd="0" destOrd="0" parTransId="{C3EB7972-0F6D-4EE3-A69B-11B9132F344A}" sibTransId="{F279B641-E3A1-472D-922A-C9CD4CEE5658}"/>
    <dgm:cxn modelId="{6FA79C55-0E91-45EC-8A5A-6C823107585B}" srcId="{13264E7D-E1DA-4AC9-B5B2-1C0F77C63F35}" destId="{10E7ECA9-D5A1-4DC3-B3AA-98BCD981B465}" srcOrd="1" destOrd="0" parTransId="{1F67ACA2-85BF-4A6E-878A-F457AECF347C}" sibTransId="{4C3FE5C1-7039-4E77-BE2A-64F1D2947FD3}"/>
    <dgm:cxn modelId="{9114FEA3-E2C6-4D67-AF96-396C6D9BA54A}" type="presOf" srcId="{13264E7D-E1DA-4AC9-B5B2-1C0F77C63F35}" destId="{E74D9B28-69A5-45DA-B19D-3152D599384F}" srcOrd="0" destOrd="0" presId="urn:microsoft.com/office/officeart/2005/8/layout/arrow6"/>
    <dgm:cxn modelId="{A6551F9F-2EC5-4B3C-A77A-D8BCD9865B62}" type="presParOf" srcId="{E74D9B28-69A5-45DA-B19D-3152D599384F}" destId="{33D6E8CA-16F1-4712-B304-2DDA3DA706E0}" srcOrd="0" destOrd="0" presId="urn:microsoft.com/office/officeart/2005/8/layout/arrow6"/>
    <dgm:cxn modelId="{CEC395BD-89C9-4297-B9EC-C42DBA6F3872}" type="presParOf" srcId="{E74D9B28-69A5-45DA-B19D-3152D599384F}" destId="{D5EFB319-3CC3-4224-B65B-B542E54E33A3}" srcOrd="1" destOrd="0" presId="urn:microsoft.com/office/officeart/2005/8/layout/arrow6"/>
    <dgm:cxn modelId="{4EE9E1BA-13B6-4DCD-A47D-387CF5ADFA2E}" type="presParOf" srcId="{E74D9B28-69A5-45DA-B19D-3152D599384F}" destId="{45E1F82D-DD27-4902-97F3-B4A5F454474D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3E7CECA-B6E4-472F-B7E0-95C175920C8A}" type="doc">
      <dgm:prSet loTypeId="urn:microsoft.com/office/officeart/2005/8/layout/cycle4" loCatId="relationship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4003B5DA-4588-4F47-979C-CA473CB1FA11}">
      <dgm:prSet phldrT="[Текст]" custT="1"/>
      <dgm:spPr/>
      <dgm:t>
        <a:bodyPr/>
        <a:lstStyle/>
        <a:p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Ular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ikki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til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va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madaniyatni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qiyoslashda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seziladi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F8BEB0-41C0-4251-97E1-42CCC794ED00}" type="parTrans" cxnId="{54DFF6F8-6311-470A-980B-10E79F1B860E}">
      <dgm:prSet/>
      <dgm:spPr/>
      <dgm:t>
        <a:bodyPr/>
        <a:lstStyle/>
        <a:p>
          <a:endParaRPr lang="ru-RU"/>
        </a:p>
      </dgm:t>
    </dgm:pt>
    <dgm:pt modelId="{1BA7B1F2-DA40-4AE2-8794-EA470F04D386}" type="sibTrans" cxnId="{54DFF6F8-6311-470A-980B-10E79F1B860E}">
      <dgm:prSet/>
      <dgm:spPr/>
      <dgm:t>
        <a:bodyPr/>
        <a:lstStyle/>
        <a:p>
          <a:endParaRPr lang="ru-RU"/>
        </a:p>
      </dgm:t>
    </dgm:pt>
    <dgm:pt modelId="{EB05AA59-F259-4AF0-9AA0-697668F41FA8}">
      <dgm:prSet phldrT="[Текст]" custT="1"/>
      <dgm:spPr/>
      <dgm:t>
        <a:bodyPr/>
        <a:lstStyle/>
        <a:p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Lakuna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–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muayyan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tilda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ifodalangan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va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boshqasida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ifodalanmagan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tushuncha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247FAA-A055-4FD8-84D8-C697027EB0CB}" type="parTrans" cxnId="{F0E04190-1337-4C27-B513-FB8301223D2B}">
      <dgm:prSet/>
      <dgm:spPr/>
      <dgm:t>
        <a:bodyPr/>
        <a:lstStyle/>
        <a:p>
          <a:endParaRPr lang="ru-RU"/>
        </a:p>
      </dgm:t>
    </dgm:pt>
    <dgm:pt modelId="{A0E95ADA-1F07-4B00-AD82-4692182B743A}" type="sibTrans" cxnId="{F0E04190-1337-4C27-B513-FB8301223D2B}">
      <dgm:prSet/>
      <dgm:spPr/>
      <dgm:t>
        <a:bodyPr/>
        <a:lstStyle/>
        <a:p>
          <a:endParaRPr lang="ru-RU"/>
        </a:p>
      </dgm:t>
    </dgm:pt>
    <dgm:pt modelId="{692B4996-83B8-40E9-AED1-2B3676CE7F87}">
      <dgm:prSet phldrT="[Текст]" custT="1"/>
      <dgm:spPr/>
      <dgm:t>
        <a:bodyPr/>
        <a:lstStyle/>
        <a:p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Konkret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tarjimasi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mavjud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emas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BD9BE8-E145-4EE7-8255-8813380B684B}" type="parTrans" cxnId="{2C86AD46-2EE4-4CB3-9A4C-8336032E2D54}">
      <dgm:prSet/>
      <dgm:spPr/>
      <dgm:t>
        <a:bodyPr/>
        <a:lstStyle/>
        <a:p>
          <a:endParaRPr lang="ru-RU"/>
        </a:p>
      </dgm:t>
    </dgm:pt>
    <dgm:pt modelId="{A0F2C98B-97AB-4FEC-AC3E-F816AEF0AB0D}" type="sibTrans" cxnId="{2C86AD46-2EE4-4CB3-9A4C-8336032E2D54}">
      <dgm:prSet/>
      <dgm:spPr/>
      <dgm:t>
        <a:bodyPr/>
        <a:lstStyle/>
        <a:p>
          <a:endParaRPr lang="ru-RU"/>
        </a:p>
      </dgm:t>
    </dgm:pt>
    <dgm:pt modelId="{1C8E0AE4-F527-4526-97C2-54451452F2EC}">
      <dgm:prSet phldrT="[Текст]" custT="1"/>
      <dgm:spPr/>
      <dgm:t>
        <a:bodyPr/>
        <a:lstStyle/>
        <a:p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Realiya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–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muayyan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millatning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o`ziga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xosliklarini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qamragan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g`ayrioddiy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tushuncha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C2FEF7-891F-4D25-9B9B-BB7455EC2A65}" type="parTrans" cxnId="{3C36E396-39D9-4D38-AA75-080BB8D47D48}">
      <dgm:prSet/>
      <dgm:spPr/>
      <dgm:t>
        <a:bodyPr/>
        <a:lstStyle/>
        <a:p>
          <a:endParaRPr lang="ru-RU"/>
        </a:p>
      </dgm:t>
    </dgm:pt>
    <dgm:pt modelId="{9D8E7532-9216-4E10-9323-287B1B7009F4}" type="sibTrans" cxnId="{3C36E396-39D9-4D38-AA75-080BB8D47D48}">
      <dgm:prSet/>
      <dgm:spPr/>
      <dgm:t>
        <a:bodyPr/>
        <a:lstStyle/>
        <a:p>
          <a:endParaRPr lang="ru-RU"/>
        </a:p>
      </dgm:t>
    </dgm:pt>
    <dgm:pt modelId="{C34493DD-5DF4-448D-9A42-2B124B433B38}">
      <dgm:prSet phldrT="[Текст]" custT="1"/>
      <dgm:spPr/>
      <dgm:t>
        <a:bodyPr/>
        <a:lstStyle/>
        <a:p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Noodatiylik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notanishlik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xususiyatlari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mavjud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B6EA8F-D893-45A3-8661-91BFCE5649CD}" type="parTrans" cxnId="{CCAA72A9-731F-4675-A99E-16BF68C3AF44}">
      <dgm:prSet/>
      <dgm:spPr/>
      <dgm:t>
        <a:bodyPr/>
        <a:lstStyle/>
        <a:p>
          <a:endParaRPr lang="ru-RU"/>
        </a:p>
      </dgm:t>
    </dgm:pt>
    <dgm:pt modelId="{0E9A38BE-2D52-438A-BA81-4E2063A10F3E}" type="sibTrans" cxnId="{CCAA72A9-731F-4675-A99E-16BF68C3AF44}">
      <dgm:prSet/>
      <dgm:spPr/>
      <dgm:t>
        <a:bodyPr/>
        <a:lstStyle/>
        <a:p>
          <a:endParaRPr lang="ru-RU"/>
        </a:p>
      </dgm:t>
    </dgm:pt>
    <dgm:pt modelId="{B90FBB7C-8DA7-4367-A9F4-9D3706E5C243}">
      <dgm:prSet phldrT="[Текст]" custT="1"/>
      <dgm:spPr/>
      <dgm:t>
        <a:bodyPr/>
        <a:lstStyle/>
        <a:p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Realiyani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tasavvur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qilish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mushkul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5B2239-10A3-4ED1-8C12-EC34DB445F47}" type="parTrans" cxnId="{2987CC1E-7EA2-4094-8403-72FCE193D864}">
      <dgm:prSet/>
      <dgm:spPr/>
      <dgm:t>
        <a:bodyPr/>
        <a:lstStyle/>
        <a:p>
          <a:endParaRPr lang="ru-RU"/>
        </a:p>
      </dgm:t>
    </dgm:pt>
    <dgm:pt modelId="{91B1B730-5D10-48BA-9075-37BFBD0E2DBF}" type="sibTrans" cxnId="{2987CC1E-7EA2-4094-8403-72FCE193D864}">
      <dgm:prSet/>
      <dgm:spPr/>
      <dgm:t>
        <a:bodyPr/>
        <a:lstStyle/>
        <a:p>
          <a:endParaRPr lang="ru-RU"/>
        </a:p>
      </dgm:t>
    </dgm:pt>
    <dgm:pt modelId="{B69CAE9B-57D9-4D04-A7CB-53C5AB19CE32}">
      <dgm:prSet phldrT="[Текст]" custT="1"/>
      <dgm:spPr/>
      <dgm:t>
        <a:bodyPr/>
        <a:lstStyle/>
        <a:p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Qiyoslovchi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subyekt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 tilde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ularga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muqobil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so`z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mavjud</a:t>
          </a:r>
          <a:r>
            <a: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emas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406A93-A7F3-49CD-91CC-60B355CCD20C}" type="parTrans" cxnId="{41084329-9DCF-4BD9-979F-5B87E48CB93F}">
      <dgm:prSet/>
      <dgm:spPr/>
      <dgm:t>
        <a:bodyPr/>
        <a:lstStyle/>
        <a:p>
          <a:endParaRPr lang="ru-RU"/>
        </a:p>
      </dgm:t>
    </dgm:pt>
    <dgm:pt modelId="{19ACD768-1737-482A-8014-48FAE5A866DF}" type="sibTrans" cxnId="{41084329-9DCF-4BD9-979F-5B87E48CB93F}">
      <dgm:prSet/>
      <dgm:spPr/>
      <dgm:t>
        <a:bodyPr/>
        <a:lstStyle/>
        <a:p>
          <a:endParaRPr lang="ru-RU"/>
        </a:p>
      </dgm:t>
    </dgm:pt>
    <dgm:pt modelId="{265585C0-BBD6-427F-AC3D-CE1F7E537F60}">
      <dgm:prSet phldrT="[Текст]"/>
      <dgm:spPr/>
      <dgm:t>
        <a:bodyPr/>
        <a:lstStyle/>
        <a:p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Lakunani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boshqa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til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egasi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tushunishi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oson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0EDA16-05AD-49E9-BB74-0DCB18C89CC6}" type="parTrans" cxnId="{3FC0C5C8-A8E6-4CE6-AE15-18A6B8EDE1EC}">
      <dgm:prSet/>
      <dgm:spPr/>
      <dgm:t>
        <a:bodyPr/>
        <a:lstStyle/>
        <a:p>
          <a:endParaRPr lang="ru-RU"/>
        </a:p>
      </dgm:t>
    </dgm:pt>
    <dgm:pt modelId="{DB796DDE-525D-455D-B241-68249097968E}" type="sibTrans" cxnId="{3FC0C5C8-A8E6-4CE6-AE15-18A6B8EDE1EC}">
      <dgm:prSet/>
      <dgm:spPr/>
      <dgm:t>
        <a:bodyPr/>
        <a:lstStyle/>
        <a:p>
          <a:endParaRPr lang="ru-RU"/>
        </a:p>
      </dgm:t>
    </dgm:pt>
    <dgm:pt modelId="{7BC922BB-246E-44C8-B089-ADC3AC5AD4DD}" type="pres">
      <dgm:prSet presAssocID="{23E7CECA-B6E4-472F-B7E0-95C175920C8A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92A0C3-1730-4D5E-AFDF-3A1F506F6D25}" type="pres">
      <dgm:prSet presAssocID="{23E7CECA-B6E4-472F-B7E0-95C175920C8A}" presName="children" presStyleCnt="0"/>
      <dgm:spPr/>
    </dgm:pt>
    <dgm:pt modelId="{67511AFA-5FFB-430F-926C-AD4D2CBA1185}" type="pres">
      <dgm:prSet presAssocID="{23E7CECA-B6E4-472F-B7E0-95C175920C8A}" presName="child1group" presStyleCnt="0"/>
      <dgm:spPr/>
    </dgm:pt>
    <dgm:pt modelId="{74343107-39A0-4196-BE87-54D66B2B33DF}" type="pres">
      <dgm:prSet presAssocID="{23E7CECA-B6E4-472F-B7E0-95C175920C8A}" presName="child1" presStyleLbl="bgAcc1" presStyleIdx="0" presStyleCnt="4" custScaleX="125317" custLinFactNeighborX="-12467" custLinFactNeighborY="-9612"/>
      <dgm:spPr/>
      <dgm:t>
        <a:bodyPr/>
        <a:lstStyle/>
        <a:p>
          <a:endParaRPr lang="ru-RU"/>
        </a:p>
      </dgm:t>
    </dgm:pt>
    <dgm:pt modelId="{2B38DB32-4DC0-46DF-9C87-A074D34F45EA}" type="pres">
      <dgm:prSet presAssocID="{23E7CECA-B6E4-472F-B7E0-95C175920C8A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B131C9-95DB-4C30-BFEB-FD9281C8509D}" type="pres">
      <dgm:prSet presAssocID="{23E7CECA-B6E4-472F-B7E0-95C175920C8A}" presName="child2group" presStyleCnt="0"/>
      <dgm:spPr/>
    </dgm:pt>
    <dgm:pt modelId="{529B8503-375F-4FC4-B517-DDE4D0948D5F}" type="pres">
      <dgm:prSet presAssocID="{23E7CECA-B6E4-472F-B7E0-95C175920C8A}" presName="child2" presStyleLbl="bgAcc1" presStyleIdx="1" presStyleCnt="4" custScaleX="118436" custScaleY="135889" custLinFactNeighborX="14883"/>
      <dgm:spPr/>
      <dgm:t>
        <a:bodyPr/>
        <a:lstStyle/>
        <a:p>
          <a:endParaRPr lang="ru-RU"/>
        </a:p>
      </dgm:t>
    </dgm:pt>
    <dgm:pt modelId="{74B65C5B-5112-4725-878D-C5A03385FAA9}" type="pres">
      <dgm:prSet presAssocID="{23E7CECA-B6E4-472F-B7E0-95C175920C8A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8AD2D1-E97E-43D4-95ED-3FF8BAF26A03}" type="pres">
      <dgm:prSet presAssocID="{23E7CECA-B6E4-472F-B7E0-95C175920C8A}" presName="child3group" presStyleCnt="0"/>
      <dgm:spPr/>
    </dgm:pt>
    <dgm:pt modelId="{5DE80544-6BED-45CC-8B7E-83D87DFC09A4}" type="pres">
      <dgm:prSet presAssocID="{23E7CECA-B6E4-472F-B7E0-95C175920C8A}" presName="child3" presStyleLbl="bgAcc1" presStyleIdx="2" presStyleCnt="4" custLinFactNeighborX="12467" custLinFactNeighborY="-3848"/>
      <dgm:spPr/>
      <dgm:t>
        <a:bodyPr/>
        <a:lstStyle/>
        <a:p>
          <a:endParaRPr lang="ru-RU"/>
        </a:p>
      </dgm:t>
    </dgm:pt>
    <dgm:pt modelId="{61CC6505-E1D6-4507-AC99-0DC425A4281E}" type="pres">
      <dgm:prSet presAssocID="{23E7CECA-B6E4-472F-B7E0-95C175920C8A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5CFE8B-9D9E-4A61-812D-99CCAF4371A3}" type="pres">
      <dgm:prSet presAssocID="{23E7CECA-B6E4-472F-B7E0-95C175920C8A}" presName="child4group" presStyleCnt="0"/>
      <dgm:spPr/>
    </dgm:pt>
    <dgm:pt modelId="{C5E94271-2160-4CFA-9B89-8D63D76AA003}" type="pres">
      <dgm:prSet presAssocID="{23E7CECA-B6E4-472F-B7E0-95C175920C8A}" presName="child4" presStyleLbl="bgAcc1" presStyleIdx="3" presStyleCnt="4" custLinFactNeighborX="-31411" custLinFactNeighborY="1539"/>
      <dgm:spPr/>
      <dgm:t>
        <a:bodyPr/>
        <a:lstStyle/>
        <a:p>
          <a:endParaRPr lang="ru-RU"/>
        </a:p>
      </dgm:t>
    </dgm:pt>
    <dgm:pt modelId="{229544DA-3FBF-4F64-83E5-48B252D80543}" type="pres">
      <dgm:prSet presAssocID="{23E7CECA-B6E4-472F-B7E0-95C175920C8A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15277A-C0A8-4999-A1C2-591F04833EE4}" type="pres">
      <dgm:prSet presAssocID="{23E7CECA-B6E4-472F-B7E0-95C175920C8A}" presName="childPlaceholder" presStyleCnt="0"/>
      <dgm:spPr/>
    </dgm:pt>
    <dgm:pt modelId="{21085D64-A513-48D2-B72E-51462C0FA3CE}" type="pres">
      <dgm:prSet presAssocID="{23E7CECA-B6E4-472F-B7E0-95C175920C8A}" presName="circle" presStyleCnt="0"/>
      <dgm:spPr/>
    </dgm:pt>
    <dgm:pt modelId="{0BB6CA29-E6BF-4FB2-9F56-DBFA92344416}" type="pres">
      <dgm:prSet presAssocID="{23E7CECA-B6E4-472F-B7E0-95C175920C8A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F70410-2E70-490E-A5FE-5BD0ED348B45}" type="pres">
      <dgm:prSet presAssocID="{23E7CECA-B6E4-472F-B7E0-95C175920C8A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AE0D73-B8A8-4988-9EB2-6FAED0049AF5}" type="pres">
      <dgm:prSet presAssocID="{23E7CECA-B6E4-472F-B7E0-95C175920C8A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32B0A2-2ED4-44B1-ACA3-9D26285947E3}" type="pres">
      <dgm:prSet presAssocID="{23E7CECA-B6E4-472F-B7E0-95C175920C8A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85C942-E6D8-41F7-90E2-A244C539877C}" type="pres">
      <dgm:prSet presAssocID="{23E7CECA-B6E4-472F-B7E0-95C175920C8A}" presName="quadrantPlaceholder" presStyleCnt="0"/>
      <dgm:spPr/>
    </dgm:pt>
    <dgm:pt modelId="{554788B9-E35C-4A23-B4BA-5CE4CEF11AE2}" type="pres">
      <dgm:prSet presAssocID="{23E7CECA-B6E4-472F-B7E0-95C175920C8A}" presName="center1" presStyleLbl="fgShp" presStyleIdx="0" presStyleCnt="2"/>
      <dgm:spPr/>
    </dgm:pt>
    <dgm:pt modelId="{57F5275A-DB97-4C73-ACAE-24A5535212FF}" type="pres">
      <dgm:prSet presAssocID="{23E7CECA-B6E4-472F-B7E0-95C175920C8A}" presName="center2" presStyleLbl="fgShp" presStyleIdx="1" presStyleCnt="2"/>
      <dgm:spPr/>
    </dgm:pt>
  </dgm:ptLst>
  <dgm:cxnLst>
    <dgm:cxn modelId="{D338ED3B-35A8-46A3-A002-05B39D8D0D1A}" type="presOf" srcId="{265585C0-BBD6-427F-AC3D-CE1F7E537F60}" destId="{229544DA-3FBF-4F64-83E5-48B252D80543}" srcOrd="1" destOrd="0" presId="urn:microsoft.com/office/officeart/2005/8/layout/cycle4"/>
    <dgm:cxn modelId="{2987CC1E-7EA2-4094-8403-72FCE193D864}" srcId="{C34493DD-5DF4-448D-9A42-2B124B433B38}" destId="{B90FBB7C-8DA7-4367-A9F4-9D3706E5C243}" srcOrd="0" destOrd="0" parTransId="{CC5B2239-10A3-4ED1-8C12-EC34DB445F47}" sibTransId="{91B1B730-5D10-48BA-9075-37BFBD0E2DBF}"/>
    <dgm:cxn modelId="{392C12CB-B2BD-4E0E-9CAB-D499D81D350B}" type="presOf" srcId="{265585C0-BBD6-427F-AC3D-CE1F7E537F60}" destId="{C5E94271-2160-4CFA-9B89-8D63D76AA003}" srcOrd="0" destOrd="0" presId="urn:microsoft.com/office/officeart/2005/8/layout/cycle4"/>
    <dgm:cxn modelId="{C2A59ED8-F855-4239-92F3-0B8FE2FA6E33}" type="presOf" srcId="{692B4996-83B8-40E9-AED1-2B3676CE7F87}" destId="{E5F70410-2E70-490E-A5FE-5BD0ED348B45}" srcOrd="0" destOrd="0" presId="urn:microsoft.com/office/officeart/2005/8/layout/cycle4"/>
    <dgm:cxn modelId="{6B54D93D-3B57-464D-A779-C50882B0E05B}" type="presOf" srcId="{C34493DD-5DF4-448D-9A42-2B124B433B38}" destId="{A4AE0D73-B8A8-4988-9EB2-6FAED0049AF5}" srcOrd="0" destOrd="0" presId="urn:microsoft.com/office/officeart/2005/8/layout/cycle4"/>
    <dgm:cxn modelId="{6D8F2BDE-9D69-48F0-BAC8-30C063AC7640}" type="presOf" srcId="{1C8E0AE4-F527-4526-97C2-54451452F2EC}" destId="{529B8503-375F-4FC4-B517-DDE4D0948D5F}" srcOrd="0" destOrd="0" presId="urn:microsoft.com/office/officeart/2005/8/layout/cycle4"/>
    <dgm:cxn modelId="{CCAA72A9-731F-4675-A99E-16BF68C3AF44}" srcId="{23E7CECA-B6E4-472F-B7E0-95C175920C8A}" destId="{C34493DD-5DF4-448D-9A42-2B124B433B38}" srcOrd="2" destOrd="0" parTransId="{6BB6EA8F-D893-45A3-8661-91BFCE5649CD}" sibTransId="{0E9A38BE-2D52-438A-BA81-4E2063A10F3E}"/>
    <dgm:cxn modelId="{31F79882-AF46-41ED-B4DC-4177E5ACDD8D}" type="presOf" srcId="{B69CAE9B-57D9-4D04-A7CB-53C5AB19CE32}" destId="{2332B0A2-2ED4-44B1-ACA3-9D26285947E3}" srcOrd="0" destOrd="0" presId="urn:microsoft.com/office/officeart/2005/8/layout/cycle4"/>
    <dgm:cxn modelId="{2C86AD46-2EE4-4CB3-9A4C-8336032E2D54}" srcId="{23E7CECA-B6E4-472F-B7E0-95C175920C8A}" destId="{692B4996-83B8-40E9-AED1-2B3676CE7F87}" srcOrd="1" destOrd="0" parTransId="{CEBD9BE8-E145-4EE7-8255-8813380B684B}" sibTransId="{A0F2C98B-97AB-4FEC-AC3E-F816AEF0AB0D}"/>
    <dgm:cxn modelId="{A7E4D98A-88B3-41BB-870F-B6784D8B3CD0}" type="presOf" srcId="{1C8E0AE4-F527-4526-97C2-54451452F2EC}" destId="{74B65C5B-5112-4725-878D-C5A03385FAA9}" srcOrd="1" destOrd="0" presId="urn:microsoft.com/office/officeart/2005/8/layout/cycle4"/>
    <dgm:cxn modelId="{54DFF6F8-6311-470A-980B-10E79F1B860E}" srcId="{23E7CECA-B6E4-472F-B7E0-95C175920C8A}" destId="{4003B5DA-4588-4F47-979C-CA473CB1FA11}" srcOrd="0" destOrd="0" parTransId="{12F8BEB0-41C0-4251-97E1-42CCC794ED00}" sibTransId="{1BA7B1F2-DA40-4AE2-8794-EA470F04D386}"/>
    <dgm:cxn modelId="{41084329-9DCF-4BD9-979F-5B87E48CB93F}" srcId="{23E7CECA-B6E4-472F-B7E0-95C175920C8A}" destId="{B69CAE9B-57D9-4D04-A7CB-53C5AB19CE32}" srcOrd="3" destOrd="0" parTransId="{E4406A93-A7F3-49CD-91CC-60B355CCD20C}" sibTransId="{19ACD768-1737-482A-8014-48FAE5A866DF}"/>
    <dgm:cxn modelId="{D5F596F2-9B48-406F-985B-D66A38899892}" type="presOf" srcId="{4003B5DA-4588-4F47-979C-CA473CB1FA11}" destId="{0BB6CA29-E6BF-4FB2-9F56-DBFA92344416}" srcOrd="0" destOrd="0" presId="urn:microsoft.com/office/officeart/2005/8/layout/cycle4"/>
    <dgm:cxn modelId="{2002133F-54EB-47DE-BECC-6A777FE29FAF}" type="presOf" srcId="{EB05AA59-F259-4AF0-9AA0-697668F41FA8}" destId="{74343107-39A0-4196-BE87-54D66B2B33DF}" srcOrd="0" destOrd="0" presId="urn:microsoft.com/office/officeart/2005/8/layout/cycle4"/>
    <dgm:cxn modelId="{8F52F5D3-4C97-44EB-B109-D59E0DA46C60}" type="presOf" srcId="{B90FBB7C-8DA7-4367-A9F4-9D3706E5C243}" destId="{5DE80544-6BED-45CC-8B7E-83D87DFC09A4}" srcOrd="0" destOrd="0" presId="urn:microsoft.com/office/officeart/2005/8/layout/cycle4"/>
    <dgm:cxn modelId="{2DD1A31C-3C3D-406F-99A1-98D26311FF2D}" type="presOf" srcId="{EB05AA59-F259-4AF0-9AA0-697668F41FA8}" destId="{2B38DB32-4DC0-46DF-9C87-A074D34F45EA}" srcOrd="1" destOrd="0" presId="urn:microsoft.com/office/officeart/2005/8/layout/cycle4"/>
    <dgm:cxn modelId="{3FC0C5C8-A8E6-4CE6-AE15-18A6B8EDE1EC}" srcId="{B69CAE9B-57D9-4D04-A7CB-53C5AB19CE32}" destId="{265585C0-BBD6-427F-AC3D-CE1F7E537F60}" srcOrd="0" destOrd="0" parTransId="{3E0EDA16-05AD-49E9-BB74-0DCB18C89CC6}" sibTransId="{DB796DDE-525D-455D-B241-68249097968E}"/>
    <dgm:cxn modelId="{36253007-8589-4FC8-804C-59A72AEFCA16}" type="presOf" srcId="{B90FBB7C-8DA7-4367-A9F4-9D3706E5C243}" destId="{61CC6505-E1D6-4507-AC99-0DC425A4281E}" srcOrd="1" destOrd="0" presId="urn:microsoft.com/office/officeart/2005/8/layout/cycle4"/>
    <dgm:cxn modelId="{3C36E396-39D9-4D38-AA75-080BB8D47D48}" srcId="{692B4996-83B8-40E9-AED1-2B3676CE7F87}" destId="{1C8E0AE4-F527-4526-97C2-54451452F2EC}" srcOrd="0" destOrd="0" parTransId="{0DC2FEF7-891F-4D25-9B9B-BB7455EC2A65}" sibTransId="{9D8E7532-9216-4E10-9323-287B1B7009F4}"/>
    <dgm:cxn modelId="{F0E04190-1337-4C27-B513-FB8301223D2B}" srcId="{4003B5DA-4588-4F47-979C-CA473CB1FA11}" destId="{EB05AA59-F259-4AF0-9AA0-697668F41FA8}" srcOrd="0" destOrd="0" parTransId="{12247FAA-A055-4FD8-84D8-C697027EB0CB}" sibTransId="{A0E95ADA-1F07-4B00-AD82-4692182B743A}"/>
    <dgm:cxn modelId="{783E3DA8-38AB-42B1-B45D-9EAD217565E7}" type="presOf" srcId="{23E7CECA-B6E4-472F-B7E0-95C175920C8A}" destId="{7BC922BB-246E-44C8-B089-ADC3AC5AD4DD}" srcOrd="0" destOrd="0" presId="urn:microsoft.com/office/officeart/2005/8/layout/cycle4"/>
    <dgm:cxn modelId="{0C8B1000-B955-42A7-B794-05B259E85C8D}" type="presParOf" srcId="{7BC922BB-246E-44C8-B089-ADC3AC5AD4DD}" destId="{3A92A0C3-1730-4D5E-AFDF-3A1F506F6D25}" srcOrd="0" destOrd="0" presId="urn:microsoft.com/office/officeart/2005/8/layout/cycle4"/>
    <dgm:cxn modelId="{130B0645-AABE-498E-BD0F-0905C8AD84B4}" type="presParOf" srcId="{3A92A0C3-1730-4D5E-AFDF-3A1F506F6D25}" destId="{67511AFA-5FFB-430F-926C-AD4D2CBA1185}" srcOrd="0" destOrd="0" presId="urn:microsoft.com/office/officeart/2005/8/layout/cycle4"/>
    <dgm:cxn modelId="{FCB3BA9E-FE8E-47E5-99A8-DEA1343A7867}" type="presParOf" srcId="{67511AFA-5FFB-430F-926C-AD4D2CBA1185}" destId="{74343107-39A0-4196-BE87-54D66B2B33DF}" srcOrd="0" destOrd="0" presId="urn:microsoft.com/office/officeart/2005/8/layout/cycle4"/>
    <dgm:cxn modelId="{CF80DADC-C1A0-451C-89A6-DB04B900CF21}" type="presParOf" srcId="{67511AFA-5FFB-430F-926C-AD4D2CBA1185}" destId="{2B38DB32-4DC0-46DF-9C87-A074D34F45EA}" srcOrd="1" destOrd="0" presId="urn:microsoft.com/office/officeart/2005/8/layout/cycle4"/>
    <dgm:cxn modelId="{1864FDA2-1D44-43B4-B7CA-106651E78912}" type="presParOf" srcId="{3A92A0C3-1730-4D5E-AFDF-3A1F506F6D25}" destId="{63B131C9-95DB-4C30-BFEB-FD9281C8509D}" srcOrd="1" destOrd="0" presId="urn:microsoft.com/office/officeart/2005/8/layout/cycle4"/>
    <dgm:cxn modelId="{1D239C8A-C845-4193-A763-ACBF1C90447B}" type="presParOf" srcId="{63B131C9-95DB-4C30-BFEB-FD9281C8509D}" destId="{529B8503-375F-4FC4-B517-DDE4D0948D5F}" srcOrd="0" destOrd="0" presId="urn:microsoft.com/office/officeart/2005/8/layout/cycle4"/>
    <dgm:cxn modelId="{90966A3D-8E04-43EC-85E7-0ACA9DD1699A}" type="presParOf" srcId="{63B131C9-95DB-4C30-BFEB-FD9281C8509D}" destId="{74B65C5B-5112-4725-878D-C5A03385FAA9}" srcOrd="1" destOrd="0" presId="urn:microsoft.com/office/officeart/2005/8/layout/cycle4"/>
    <dgm:cxn modelId="{6E221DD0-3AB2-4DD5-A2F2-CEAB7F2081B0}" type="presParOf" srcId="{3A92A0C3-1730-4D5E-AFDF-3A1F506F6D25}" destId="{C18AD2D1-E97E-43D4-95ED-3FF8BAF26A03}" srcOrd="2" destOrd="0" presId="urn:microsoft.com/office/officeart/2005/8/layout/cycle4"/>
    <dgm:cxn modelId="{6BF3BB5A-3E97-4067-8802-BA4873BF8A72}" type="presParOf" srcId="{C18AD2D1-E97E-43D4-95ED-3FF8BAF26A03}" destId="{5DE80544-6BED-45CC-8B7E-83D87DFC09A4}" srcOrd="0" destOrd="0" presId="urn:microsoft.com/office/officeart/2005/8/layout/cycle4"/>
    <dgm:cxn modelId="{43509B32-367F-45E2-BCE8-DFAC02378D74}" type="presParOf" srcId="{C18AD2D1-E97E-43D4-95ED-3FF8BAF26A03}" destId="{61CC6505-E1D6-4507-AC99-0DC425A4281E}" srcOrd="1" destOrd="0" presId="urn:microsoft.com/office/officeart/2005/8/layout/cycle4"/>
    <dgm:cxn modelId="{A4B39F1F-098A-4C67-BEC1-3DCB35DCBDDC}" type="presParOf" srcId="{3A92A0C3-1730-4D5E-AFDF-3A1F506F6D25}" destId="{3E5CFE8B-9D9E-4A61-812D-99CCAF4371A3}" srcOrd="3" destOrd="0" presId="urn:microsoft.com/office/officeart/2005/8/layout/cycle4"/>
    <dgm:cxn modelId="{09F8F7B3-A53F-4219-8034-AFD2CFD23D3F}" type="presParOf" srcId="{3E5CFE8B-9D9E-4A61-812D-99CCAF4371A3}" destId="{C5E94271-2160-4CFA-9B89-8D63D76AA003}" srcOrd="0" destOrd="0" presId="urn:microsoft.com/office/officeart/2005/8/layout/cycle4"/>
    <dgm:cxn modelId="{B275F592-4DEA-461B-8ABC-BA30BAFBBA35}" type="presParOf" srcId="{3E5CFE8B-9D9E-4A61-812D-99CCAF4371A3}" destId="{229544DA-3FBF-4F64-83E5-48B252D80543}" srcOrd="1" destOrd="0" presId="urn:microsoft.com/office/officeart/2005/8/layout/cycle4"/>
    <dgm:cxn modelId="{8DE6E3B9-C23E-4033-9959-AD9F2D0AED96}" type="presParOf" srcId="{3A92A0C3-1730-4D5E-AFDF-3A1F506F6D25}" destId="{0E15277A-C0A8-4999-A1C2-591F04833EE4}" srcOrd="4" destOrd="0" presId="urn:microsoft.com/office/officeart/2005/8/layout/cycle4"/>
    <dgm:cxn modelId="{16094380-D045-43B8-BF1D-B97E93D8D421}" type="presParOf" srcId="{7BC922BB-246E-44C8-B089-ADC3AC5AD4DD}" destId="{21085D64-A513-48D2-B72E-51462C0FA3CE}" srcOrd="1" destOrd="0" presId="urn:microsoft.com/office/officeart/2005/8/layout/cycle4"/>
    <dgm:cxn modelId="{0582DD2E-9FF9-4F77-AB08-187518A3CB4E}" type="presParOf" srcId="{21085D64-A513-48D2-B72E-51462C0FA3CE}" destId="{0BB6CA29-E6BF-4FB2-9F56-DBFA92344416}" srcOrd="0" destOrd="0" presId="urn:microsoft.com/office/officeart/2005/8/layout/cycle4"/>
    <dgm:cxn modelId="{23A25A32-9A3D-41CF-B89E-430BB011DC6F}" type="presParOf" srcId="{21085D64-A513-48D2-B72E-51462C0FA3CE}" destId="{E5F70410-2E70-490E-A5FE-5BD0ED348B45}" srcOrd="1" destOrd="0" presId="urn:microsoft.com/office/officeart/2005/8/layout/cycle4"/>
    <dgm:cxn modelId="{5FBF96F0-3168-48B3-8E93-07AF02A98313}" type="presParOf" srcId="{21085D64-A513-48D2-B72E-51462C0FA3CE}" destId="{A4AE0D73-B8A8-4988-9EB2-6FAED0049AF5}" srcOrd="2" destOrd="0" presId="urn:microsoft.com/office/officeart/2005/8/layout/cycle4"/>
    <dgm:cxn modelId="{B4A609CB-4D39-4BEB-B288-83C91949D476}" type="presParOf" srcId="{21085D64-A513-48D2-B72E-51462C0FA3CE}" destId="{2332B0A2-2ED4-44B1-ACA3-9D26285947E3}" srcOrd="3" destOrd="0" presId="urn:microsoft.com/office/officeart/2005/8/layout/cycle4"/>
    <dgm:cxn modelId="{044D963C-7B0B-488F-8832-01A751CC2B3F}" type="presParOf" srcId="{21085D64-A513-48D2-B72E-51462C0FA3CE}" destId="{F085C942-E6D8-41F7-90E2-A244C539877C}" srcOrd="4" destOrd="0" presId="urn:microsoft.com/office/officeart/2005/8/layout/cycle4"/>
    <dgm:cxn modelId="{BE22ED1E-F933-4CE7-9E98-D1C855516A48}" type="presParOf" srcId="{7BC922BB-246E-44C8-B089-ADC3AC5AD4DD}" destId="{554788B9-E35C-4A23-B4BA-5CE4CEF11AE2}" srcOrd="2" destOrd="0" presId="urn:microsoft.com/office/officeart/2005/8/layout/cycle4"/>
    <dgm:cxn modelId="{4DE40582-E55C-485B-9DE9-5578F408E8E2}" type="presParOf" srcId="{7BC922BB-246E-44C8-B089-ADC3AC5AD4DD}" destId="{57F5275A-DB97-4C73-ACAE-24A5535212FF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8859761-03DE-42CD-8C71-36334037CD1C}" type="doc">
      <dgm:prSet loTypeId="urn:microsoft.com/office/officeart/2008/layout/VerticalCircleList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665C3D8E-88BA-4529-B76A-16AD1450A28B}">
      <dgm:prSet phldrT="[Текст]" custT="1"/>
      <dgm:spPr/>
      <dgm:t>
        <a:bodyPr/>
        <a:lstStyle/>
        <a:p>
          <a:r>
            <a:rPr lang="en-US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Transkripsiya</a:t>
          </a:r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transliteratsiya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C9CFC5-01F8-4051-A7CD-B3BC8B5C305F}" type="parTrans" cxnId="{5F80F005-B205-409B-90A4-473B822A5826}">
      <dgm:prSet/>
      <dgm:spPr/>
      <dgm:t>
        <a:bodyPr/>
        <a:lstStyle/>
        <a:p>
          <a:endParaRPr lang="ru-RU"/>
        </a:p>
      </dgm:t>
    </dgm:pt>
    <dgm:pt modelId="{64FD7930-976E-4C7C-8003-0142FAFF65AE}" type="sibTrans" cxnId="{5F80F005-B205-409B-90A4-473B822A5826}">
      <dgm:prSet/>
      <dgm:spPr/>
      <dgm:t>
        <a:bodyPr/>
        <a:lstStyle/>
        <a:p>
          <a:endParaRPr lang="ru-RU"/>
        </a:p>
      </dgm:t>
    </dgm:pt>
    <dgm:pt modelId="{35DE82C1-BC2D-4140-B260-3B54E8EB00F9}">
      <dgm:prSet phldrT="[Текст]" custT="1"/>
      <dgm:spPr/>
      <dgm:t>
        <a:bodyPr/>
        <a:lstStyle/>
        <a:p>
          <a:r>
            <a:rPr lang="en-US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Kalkalash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309F70-83F1-4ADE-865D-64DDB56DD63C}" type="parTrans" cxnId="{18720A69-2065-4C32-807C-B33A556A1411}">
      <dgm:prSet/>
      <dgm:spPr/>
      <dgm:t>
        <a:bodyPr/>
        <a:lstStyle/>
        <a:p>
          <a:endParaRPr lang="ru-RU"/>
        </a:p>
      </dgm:t>
    </dgm:pt>
    <dgm:pt modelId="{11A1787D-AD77-4119-BC3F-44DCFAAD3002}" type="sibTrans" cxnId="{18720A69-2065-4C32-807C-B33A556A1411}">
      <dgm:prSet/>
      <dgm:spPr/>
      <dgm:t>
        <a:bodyPr/>
        <a:lstStyle/>
        <a:p>
          <a:endParaRPr lang="ru-RU"/>
        </a:p>
      </dgm:t>
    </dgm:pt>
    <dgm:pt modelId="{FD7CC815-8347-494A-BCEB-1CA57197B2EA}">
      <dgm:prSet phldrT="[Текст]" custT="1"/>
      <dgm:spPr/>
      <dgm:t>
        <a:bodyPr/>
        <a:lstStyle/>
        <a:p>
          <a:r>
            <a:rPr lang="en-US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Tasviriy</a:t>
          </a:r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ifodalash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0288EF-B07F-46A9-A37D-8F4DC6D06B85}" type="parTrans" cxnId="{7003AA08-6140-46E4-9E08-726BC8BA3D33}">
      <dgm:prSet/>
      <dgm:spPr/>
      <dgm:t>
        <a:bodyPr/>
        <a:lstStyle/>
        <a:p>
          <a:endParaRPr lang="ru-RU"/>
        </a:p>
      </dgm:t>
    </dgm:pt>
    <dgm:pt modelId="{724404F8-C9D8-4FF6-9BB3-BE4921F6C166}" type="sibTrans" cxnId="{7003AA08-6140-46E4-9E08-726BC8BA3D33}">
      <dgm:prSet/>
      <dgm:spPr/>
      <dgm:t>
        <a:bodyPr/>
        <a:lstStyle/>
        <a:p>
          <a:endParaRPr lang="ru-RU"/>
        </a:p>
      </dgm:t>
    </dgm:pt>
    <dgm:pt modelId="{92CF8594-C987-4D61-A2A5-C8B28657B01C}">
      <dgm:prSet phldrT="[Текст]" custT="1"/>
      <dgm:spPr/>
      <dgm:t>
        <a:bodyPr/>
        <a:lstStyle/>
        <a:p>
          <a:r>
            <a:rPr lang="en-US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Muqobil</a:t>
          </a:r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variant </a:t>
          </a:r>
          <a:r>
            <a:rPr lang="en-US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yaratish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E1A8A3-30B9-405C-B590-7433B6168F6C}" type="parTrans" cxnId="{A43C3E5E-4C10-4FB0-A279-8C64BBC48E76}">
      <dgm:prSet/>
      <dgm:spPr/>
      <dgm:t>
        <a:bodyPr/>
        <a:lstStyle/>
        <a:p>
          <a:endParaRPr lang="ru-RU"/>
        </a:p>
      </dgm:t>
    </dgm:pt>
    <dgm:pt modelId="{FF47F6EA-7B3E-4BB5-AE8C-223AFF1D02D5}" type="sibTrans" cxnId="{A43C3E5E-4C10-4FB0-A279-8C64BBC48E76}">
      <dgm:prSet/>
      <dgm:spPr/>
      <dgm:t>
        <a:bodyPr/>
        <a:lstStyle/>
        <a:p>
          <a:endParaRPr lang="ru-RU"/>
        </a:p>
      </dgm:t>
    </dgm:pt>
    <dgm:pt modelId="{C5D9AA58-78B4-4510-A3B0-9C80E2A723C3}">
      <dgm:prSet phldrT="[Текст]" custT="1"/>
      <dgm:spPr/>
      <dgm:t>
        <a:bodyPr/>
        <a:lstStyle/>
        <a:p>
          <a:r>
            <a:rPr lang="en-US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Konkretlashtirish</a:t>
          </a:r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yoki</a:t>
          </a:r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generalizatsiya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06B5F3-439A-414C-89CF-1BFBCA207B27}" type="parTrans" cxnId="{4B129EE1-45D7-4E2F-BD51-832F65A1BEFF}">
      <dgm:prSet/>
      <dgm:spPr/>
      <dgm:t>
        <a:bodyPr/>
        <a:lstStyle/>
        <a:p>
          <a:endParaRPr lang="ru-RU"/>
        </a:p>
      </dgm:t>
    </dgm:pt>
    <dgm:pt modelId="{0E669254-D534-46BA-80A8-44542D9E99EB}" type="sibTrans" cxnId="{4B129EE1-45D7-4E2F-BD51-832F65A1BEFF}">
      <dgm:prSet/>
      <dgm:spPr/>
      <dgm:t>
        <a:bodyPr/>
        <a:lstStyle/>
        <a:p>
          <a:endParaRPr lang="ru-RU"/>
        </a:p>
      </dgm:t>
    </dgm:pt>
    <dgm:pt modelId="{C181A51C-074B-4B0E-B04F-30A995245E22}">
      <dgm:prSet phldrT="[Текст]" custT="1"/>
      <dgm:spPr/>
      <dgm:t>
        <a:bodyPr/>
        <a:lstStyle/>
        <a:p>
          <a:r>
            <a:rPr lang="en-US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Neytrallashtirish</a:t>
          </a:r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yoki</a:t>
          </a:r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emfaza</a:t>
          </a:r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96DA86-315E-4B08-BA3E-F976BED05DE8}" type="parTrans" cxnId="{C1A29478-959F-4ACD-80CF-7F5E158CFA89}">
      <dgm:prSet/>
      <dgm:spPr/>
    </dgm:pt>
    <dgm:pt modelId="{71053102-BEC7-445E-98BA-DCB6196EF0F7}" type="sibTrans" cxnId="{C1A29478-959F-4ACD-80CF-7F5E158CFA89}">
      <dgm:prSet/>
      <dgm:spPr/>
    </dgm:pt>
    <dgm:pt modelId="{9FA353E8-BACF-41B5-858B-3FFFBBE6FFAE}" type="pres">
      <dgm:prSet presAssocID="{08859761-03DE-42CD-8C71-36334037CD1C}" presName="Name0" presStyleCnt="0">
        <dgm:presLayoutVars>
          <dgm:dir/>
        </dgm:presLayoutVars>
      </dgm:prSet>
      <dgm:spPr/>
      <dgm:t>
        <a:bodyPr/>
        <a:lstStyle/>
        <a:p>
          <a:endParaRPr lang="ru-RU"/>
        </a:p>
      </dgm:t>
    </dgm:pt>
    <dgm:pt modelId="{C76FA576-599A-44E3-AAA9-B55CB10B1F9E}" type="pres">
      <dgm:prSet presAssocID="{665C3D8E-88BA-4529-B76A-16AD1450A28B}" presName="noChildren" presStyleCnt="0"/>
      <dgm:spPr/>
    </dgm:pt>
    <dgm:pt modelId="{454943EA-EF8D-4059-BB6B-3E54A859ABB3}" type="pres">
      <dgm:prSet presAssocID="{665C3D8E-88BA-4529-B76A-16AD1450A28B}" presName="gap" presStyleCnt="0"/>
      <dgm:spPr/>
    </dgm:pt>
    <dgm:pt modelId="{C0664003-F13F-4BC3-8831-FE268A635384}" type="pres">
      <dgm:prSet presAssocID="{665C3D8E-88BA-4529-B76A-16AD1450A28B}" presName="medCircle2" presStyleLbl="vennNode1" presStyleIdx="0" presStyleCnt="6"/>
      <dgm:spPr/>
    </dgm:pt>
    <dgm:pt modelId="{9F7ECF1E-BA01-46F7-A9C9-507F75EDA2E5}" type="pres">
      <dgm:prSet presAssocID="{665C3D8E-88BA-4529-B76A-16AD1450A28B}" presName="txLvlOnly1" presStyleLbl="revTx" presStyleIdx="0" presStyleCnt="6" custLinFactNeighborX="720" custLinFactNeighborY="-37"/>
      <dgm:spPr/>
      <dgm:t>
        <a:bodyPr/>
        <a:lstStyle/>
        <a:p>
          <a:endParaRPr lang="ru-RU"/>
        </a:p>
      </dgm:t>
    </dgm:pt>
    <dgm:pt modelId="{35FAF549-CCF8-44F4-9ED2-9443D2A48862}" type="pres">
      <dgm:prSet presAssocID="{35DE82C1-BC2D-4140-B260-3B54E8EB00F9}" presName="noChildren" presStyleCnt="0"/>
      <dgm:spPr/>
    </dgm:pt>
    <dgm:pt modelId="{F319E776-D9F4-4DEB-9472-AF6A8AE1132A}" type="pres">
      <dgm:prSet presAssocID="{35DE82C1-BC2D-4140-B260-3B54E8EB00F9}" presName="gap" presStyleCnt="0"/>
      <dgm:spPr/>
    </dgm:pt>
    <dgm:pt modelId="{597C5DE1-55E3-4850-9965-F7C426794E49}" type="pres">
      <dgm:prSet presAssocID="{35DE82C1-BC2D-4140-B260-3B54E8EB00F9}" presName="medCircle2" presStyleLbl="vennNode1" presStyleIdx="1" presStyleCnt="6"/>
      <dgm:spPr/>
    </dgm:pt>
    <dgm:pt modelId="{1516898D-6B7B-4242-9E15-32C71BB7929F}" type="pres">
      <dgm:prSet presAssocID="{35DE82C1-BC2D-4140-B260-3B54E8EB00F9}" presName="txLvlOnly1" presStyleLbl="revTx" presStyleIdx="1" presStyleCnt="6" custLinFactNeighborX="1216" custLinFactNeighborY="-1466"/>
      <dgm:spPr/>
      <dgm:t>
        <a:bodyPr/>
        <a:lstStyle/>
        <a:p>
          <a:endParaRPr lang="ru-RU"/>
        </a:p>
      </dgm:t>
    </dgm:pt>
    <dgm:pt modelId="{B30AE9D7-E009-43A4-92C4-4E9BA68F38DD}" type="pres">
      <dgm:prSet presAssocID="{FD7CC815-8347-494A-BCEB-1CA57197B2EA}" presName="noChildren" presStyleCnt="0"/>
      <dgm:spPr/>
    </dgm:pt>
    <dgm:pt modelId="{9687BCB6-6AB3-4D1B-BBF1-159C47978A8B}" type="pres">
      <dgm:prSet presAssocID="{FD7CC815-8347-494A-BCEB-1CA57197B2EA}" presName="gap" presStyleCnt="0"/>
      <dgm:spPr/>
    </dgm:pt>
    <dgm:pt modelId="{4EA4EF73-8815-4899-902A-00D671B27A5B}" type="pres">
      <dgm:prSet presAssocID="{FD7CC815-8347-494A-BCEB-1CA57197B2EA}" presName="medCircle2" presStyleLbl="vennNode1" presStyleIdx="2" presStyleCnt="6"/>
      <dgm:spPr/>
    </dgm:pt>
    <dgm:pt modelId="{4F595C80-28CB-4ED5-B83A-F313A2CBAB29}" type="pres">
      <dgm:prSet presAssocID="{FD7CC815-8347-494A-BCEB-1CA57197B2EA}" presName="txLvlOnly1" presStyleLbl="revTx" presStyleIdx="2" presStyleCnt="6" custLinFactNeighborX="-74" custLinFactNeighborY="-5050"/>
      <dgm:spPr/>
      <dgm:t>
        <a:bodyPr/>
        <a:lstStyle/>
        <a:p>
          <a:endParaRPr lang="ru-RU"/>
        </a:p>
      </dgm:t>
    </dgm:pt>
    <dgm:pt modelId="{87A16D45-FDCE-4620-A82D-802FAB67B166}" type="pres">
      <dgm:prSet presAssocID="{92CF8594-C987-4D61-A2A5-C8B28657B01C}" presName="noChildren" presStyleCnt="0"/>
      <dgm:spPr/>
    </dgm:pt>
    <dgm:pt modelId="{8944E219-362C-4571-B779-B1CF75CF440F}" type="pres">
      <dgm:prSet presAssocID="{92CF8594-C987-4D61-A2A5-C8B28657B01C}" presName="gap" presStyleCnt="0"/>
      <dgm:spPr/>
    </dgm:pt>
    <dgm:pt modelId="{82B23E98-B47E-45BF-9F10-CA391122CF9A}" type="pres">
      <dgm:prSet presAssocID="{92CF8594-C987-4D61-A2A5-C8B28657B01C}" presName="medCircle2" presStyleLbl="vennNode1" presStyleIdx="3" presStyleCnt="6"/>
      <dgm:spPr/>
    </dgm:pt>
    <dgm:pt modelId="{D38EF8A4-B000-4F28-9F21-697E99268F48}" type="pres">
      <dgm:prSet presAssocID="{92CF8594-C987-4D61-A2A5-C8B28657B01C}" presName="txLvlOnly1" presStyleLbl="revTx" presStyleIdx="3" presStyleCnt="6"/>
      <dgm:spPr/>
      <dgm:t>
        <a:bodyPr/>
        <a:lstStyle/>
        <a:p>
          <a:endParaRPr lang="ru-RU"/>
        </a:p>
      </dgm:t>
    </dgm:pt>
    <dgm:pt modelId="{46C7B551-E625-424D-9428-C92148ED5C00}" type="pres">
      <dgm:prSet presAssocID="{C5D9AA58-78B4-4510-A3B0-9C80E2A723C3}" presName="noChildren" presStyleCnt="0"/>
      <dgm:spPr/>
    </dgm:pt>
    <dgm:pt modelId="{C101F19A-F206-4FFD-8B31-11BA4F2F8BC4}" type="pres">
      <dgm:prSet presAssocID="{C5D9AA58-78B4-4510-A3B0-9C80E2A723C3}" presName="gap" presStyleCnt="0"/>
      <dgm:spPr/>
    </dgm:pt>
    <dgm:pt modelId="{33790B25-3809-429A-9D95-1DEB1A06AEE9}" type="pres">
      <dgm:prSet presAssocID="{C5D9AA58-78B4-4510-A3B0-9C80E2A723C3}" presName="medCircle2" presStyleLbl="vennNode1" presStyleIdx="4" presStyleCnt="6"/>
      <dgm:spPr/>
    </dgm:pt>
    <dgm:pt modelId="{C3B1A2A8-2F3E-4CF8-B9F6-59C21407E44C}" type="pres">
      <dgm:prSet presAssocID="{C5D9AA58-78B4-4510-A3B0-9C80E2A723C3}" presName="txLvlOnly1" presStyleLbl="revTx" presStyleIdx="4" presStyleCnt="6"/>
      <dgm:spPr/>
      <dgm:t>
        <a:bodyPr/>
        <a:lstStyle/>
        <a:p>
          <a:endParaRPr lang="ru-RU"/>
        </a:p>
      </dgm:t>
    </dgm:pt>
    <dgm:pt modelId="{921CA873-065F-4FAB-BD0B-9BACB9FE4511}" type="pres">
      <dgm:prSet presAssocID="{C181A51C-074B-4B0E-B04F-30A995245E22}" presName="noChildren" presStyleCnt="0"/>
      <dgm:spPr/>
    </dgm:pt>
    <dgm:pt modelId="{15818977-479C-428B-8EFA-A312674F531A}" type="pres">
      <dgm:prSet presAssocID="{C181A51C-074B-4B0E-B04F-30A995245E22}" presName="gap" presStyleCnt="0"/>
      <dgm:spPr/>
    </dgm:pt>
    <dgm:pt modelId="{1A6B4D65-3D6C-4606-9AE9-7DFC4E3CFA09}" type="pres">
      <dgm:prSet presAssocID="{C181A51C-074B-4B0E-B04F-30A995245E22}" presName="medCircle2" presStyleLbl="vennNode1" presStyleIdx="5" presStyleCnt="6"/>
      <dgm:spPr/>
    </dgm:pt>
    <dgm:pt modelId="{D418B232-2623-462B-BD75-EE30953FC7A5}" type="pres">
      <dgm:prSet presAssocID="{C181A51C-074B-4B0E-B04F-30A995245E22}" presName="txLvlOnly1" presStyleLbl="revTx" presStyleIdx="5" presStyleCnt="6"/>
      <dgm:spPr/>
      <dgm:t>
        <a:bodyPr/>
        <a:lstStyle/>
        <a:p>
          <a:endParaRPr lang="ru-RU"/>
        </a:p>
      </dgm:t>
    </dgm:pt>
  </dgm:ptLst>
  <dgm:cxnLst>
    <dgm:cxn modelId="{C1A29478-959F-4ACD-80CF-7F5E158CFA89}" srcId="{08859761-03DE-42CD-8C71-36334037CD1C}" destId="{C181A51C-074B-4B0E-B04F-30A995245E22}" srcOrd="5" destOrd="0" parTransId="{7796DA86-315E-4B08-BA3E-F976BED05DE8}" sibTransId="{71053102-BEC7-445E-98BA-DCB6196EF0F7}"/>
    <dgm:cxn modelId="{18720A69-2065-4C32-807C-B33A556A1411}" srcId="{08859761-03DE-42CD-8C71-36334037CD1C}" destId="{35DE82C1-BC2D-4140-B260-3B54E8EB00F9}" srcOrd="1" destOrd="0" parTransId="{24309F70-83F1-4ADE-865D-64DDB56DD63C}" sibTransId="{11A1787D-AD77-4119-BC3F-44DCFAAD3002}"/>
    <dgm:cxn modelId="{5F80F005-B205-409B-90A4-473B822A5826}" srcId="{08859761-03DE-42CD-8C71-36334037CD1C}" destId="{665C3D8E-88BA-4529-B76A-16AD1450A28B}" srcOrd="0" destOrd="0" parTransId="{63C9CFC5-01F8-4051-A7CD-B3BC8B5C305F}" sibTransId="{64FD7930-976E-4C7C-8003-0142FAFF65AE}"/>
    <dgm:cxn modelId="{A43C3E5E-4C10-4FB0-A279-8C64BBC48E76}" srcId="{08859761-03DE-42CD-8C71-36334037CD1C}" destId="{92CF8594-C987-4D61-A2A5-C8B28657B01C}" srcOrd="3" destOrd="0" parTransId="{28E1A8A3-30B9-405C-B590-7433B6168F6C}" sibTransId="{FF47F6EA-7B3E-4BB5-AE8C-223AFF1D02D5}"/>
    <dgm:cxn modelId="{3663EDE7-757A-4F2F-A298-B0599487A06E}" type="presOf" srcId="{C5D9AA58-78B4-4510-A3B0-9C80E2A723C3}" destId="{C3B1A2A8-2F3E-4CF8-B9F6-59C21407E44C}" srcOrd="0" destOrd="0" presId="urn:microsoft.com/office/officeart/2008/layout/VerticalCircleList"/>
    <dgm:cxn modelId="{0387B0F6-20EE-4AD5-BF82-039E2899277E}" type="presOf" srcId="{665C3D8E-88BA-4529-B76A-16AD1450A28B}" destId="{9F7ECF1E-BA01-46F7-A9C9-507F75EDA2E5}" srcOrd="0" destOrd="0" presId="urn:microsoft.com/office/officeart/2008/layout/VerticalCircleList"/>
    <dgm:cxn modelId="{8F8D2827-1342-45C5-9AA1-959E11747653}" type="presOf" srcId="{92CF8594-C987-4D61-A2A5-C8B28657B01C}" destId="{D38EF8A4-B000-4F28-9F21-697E99268F48}" srcOrd="0" destOrd="0" presId="urn:microsoft.com/office/officeart/2008/layout/VerticalCircleList"/>
    <dgm:cxn modelId="{4B129EE1-45D7-4E2F-BD51-832F65A1BEFF}" srcId="{08859761-03DE-42CD-8C71-36334037CD1C}" destId="{C5D9AA58-78B4-4510-A3B0-9C80E2A723C3}" srcOrd="4" destOrd="0" parTransId="{0306B5F3-439A-414C-89CF-1BFBCA207B27}" sibTransId="{0E669254-D534-46BA-80A8-44542D9E99EB}"/>
    <dgm:cxn modelId="{62029FAE-C4B4-4E5A-A016-B31D17A69E64}" type="presOf" srcId="{08859761-03DE-42CD-8C71-36334037CD1C}" destId="{9FA353E8-BACF-41B5-858B-3FFFBBE6FFAE}" srcOrd="0" destOrd="0" presId="urn:microsoft.com/office/officeart/2008/layout/VerticalCircleList"/>
    <dgm:cxn modelId="{EFB045AB-9E32-4E4D-9668-2E6C36EE671E}" type="presOf" srcId="{C181A51C-074B-4B0E-B04F-30A995245E22}" destId="{D418B232-2623-462B-BD75-EE30953FC7A5}" srcOrd="0" destOrd="0" presId="urn:microsoft.com/office/officeart/2008/layout/VerticalCircleList"/>
    <dgm:cxn modelId="{7003AA08-6140-46E4-9E08-726BC8BA3D33}" srcId="{08859761-03DE-42CD-8C71-36334037CD1C}" destId="{FD7CC815-8347-494A-BCEB-1CA57197B2EA}" srcOrd="2" destOrd="0" parTransId="{E10288EF-B07F-46A9-A37D-8F4DC6D06B85}" sibTransId="{724404F8-C9D8-4FF6-9BB3-BE4921F6C166}"/>
    <dgm:cxn modelId="{1032667B-67F6-4537-8069-0B824F171610}" type="presOf" srcId="{35DE82C1-BC2D-4140-B260-3B54E8EB00F9}" destId="{1516898D-6B7B-4242-9E15-32C71BB7929F}" srcOrd="0" destOrd="0" presId="urn:microsoft.com/office/officeart/2008/layout/VerticalCircleList"/>
    <dgm:cxn modelId="{CEE16E39-9536-4058-A173-5B419143B090}" type="presOf" srcId="{FD7CC815-8347-494A-BCEB-1CA57197B2EA}" destId="{4F595C80-28CB-4ED5-B83A-F313A2CBAB29}" srcOrd="0" destOrd="0" presId="urn:microsoft.com/office/officeart/2008/layout/VerticalCircleList"/>
    <dgm:cxn modelId="{18F6D9F3-27A4-45F7-9B0C-C4091D94116A}" type="presParOf" srcId="{9FA353E8-BACF-41B5-858B-3FFFBBE6FFAE}" destId="{C76FA576-599A-44E3-AAA9-B55CB10B1F9E}" srcOrd="0" destOrd="0" presId="urn:microsoft.com/office/officeart/2008/layout/VerticalCircleList"/>
    <dgm:cxn modelId="{D582332B-E03E-46CE-9AE0-98317081124B}" type="presParOf" srcId="{C76FA576-599A-44E3-AAA9-B55CB10B1F9E}" destId="{454943EA-EF8D-4059-BB6B-3E54A859ABB3}" srcOrd="0" destOrd="0" presId="urn:microsoft.com/office/officeart/2008/layout/VerticalCircleList"/>
    <dgm:cxn modelId="{44980107-FCB8-4C55-AFFA-FAD92AC9D9EA}" type="presParOf" srcId="{C76FA576-599A-44E3-AAA9-B55CB10B1F9E}" destId="{C0664003-F13F-4BC3-8831-FE268A635384}" srcOrd="1" destOrd="0" presId="urn:microsoft.com/office/officeart/2008/layout/VerticalCircleList"/>
    <dgm:cxn modelId="{93B849E9-FE4A-46AF-9762-D76F958190A8}" type="presParOf" srcId="{C76FA576-599A-44E3-AAA9-B55CB10B1F9E}" destId="{9F7ECF1E-BA01-46F7-A9C9-507F75EDA2E5}" srcOrd="2" destOrd="0" presId="urn:microsoft.com/office/officeart/2008/layout/VerticalCircleList"/>
    <dgm:cxn modelId="{A4B2FFAB-1C72-4BCA-9519-993C19302659}" type="presParOf" srcId="{9FA353E8-BACF-41B5-858B-3FFFBBE6FFAE}" destId="{35FAF549-CCF8-44F4-9ED2-9443D2A48862}" srcOrd="1" destOrd="0" presId="urn:microsoft.com/office/officeart/2008/layout/VerticalCircleList"/>
    <dgm:cxn modelId="{DBDEE5FC-6EA7-4A5E-8721-4B44C74BAD95}" type="presParOf" srcId="{35FAF549-CCF8-44F4-9ED2-9443D2A48862}" destId="{F319E776-D9F4-4DEB-9472-AF6A8AE1132A}" srcOrd="0" destOrd="0" presId="urn:microsoft.com/office/officeart/2008/layout/VerticalCircleList"/>
    <dgm:cxn modelId="{CC2B30EA-9376-48F9-ADAE-406A65806C18}" type="presParOf" srcId="{35FAF549-CCF8-44F4-9ED2-9443D2A48862}" destId="{597C5DE1-55E3-4850-9965-F7C426794E49}" srcOrd="1" destOrd="0" presId="urn:microsoft.com/office/officeart/2008/layout/VerticalCircleList"/>
    <dgm:cxn modelId="{7495512E-D221-4C24-9268-F5E356BB2BFF}" type="presParOf" srcId="{35FAF549-CCF8-44F4-9ED2-9443D2A48862}" destId="{1516898D-6B7B-4242-9E15-32C71BB7929F}" srcOrd="2" destOrd="0" presId="urn:microsoft.com/office/officeart/2008/layout/VerticalCircleList"/>
    <dgm:cxn modelId="{F3E8A864-87E1-45BA-8D89-3F59EB75D47B}" type="presParOf" srcId="{9FA353E8-BACF-41B5-858B-3FFFBBE6FFAE}" destId="{B30AE9D7-E009-43A4-92C4-4E9BA68F38DD}" srcOrd="2" destOrd="0" presId="urn:microsoft.com/office/officeart/2008/layout/VerticalCircleList"/>
    <dgm:cxn modelId="{15C54B20-FA2A-4BD8-9A45-82608AF9BEF5}" type="presParOf" srcId="{B30AE9D7-E009-43A4-92C4-4E9BA68F38DD}" destId="{9687BCB6-6AB3-4D1B-BBF1-159C47978A8B}" srcOrd="0" destOrd="0" presId="urn:microsoft.com/office/officeart/2008/layout/VerticalCircleList"/>
    <dgm:cxn modelId="{90174AA1-AC3D-4F5F-8DB3-C86CDB2AE083}" type="presParOf" srcId="{B30AE9D7-E009-43A4-92C4-4E9BA68F38DD}" destId="{4EA4EF73-8815-4899-902A-00D671B27A5B}" srcOrd="1" destOrd="0" presId="urn:microsoft.com/office/officeart/2008/layout/VerticalCircleList"/>
    <dgm:cxn modelId="{AC1DA689-4541-4884-A6DA-ACD6B4DFE42D}" type="presParOf" srcId="{B30AE9D7-E009-43A4-92C4-4E9BA68F38DD}" destId="{4F595C80-28CB-4ED5-B83A-F313A2CBAB29}" srcOrd="2" destOrd="0" presId="urn:microsoft.com/office/officeart/2008/layout/VerticalCircleList"/>
    <dgm:cxn modelId="{1B8DB71F-6937-48C1-89CB-00B9C208739A}" type="presParOf" srcId="{9FA353E8-BACF-41B5-858B-3FFFBBE6FFAE}" destId="{87A16D45-FDCE-4620-A82D-802FAB67B166}" srcOrd="3" destOrd="0" presId="urn:microsoft.com/office/officeart/2008/layout/VerticalCircleList"/>
    <dgm:cxn modelId="{CD468D16-DC20-4D26-AB09-A18BF22E0B41}" type="presParOf" srcId="{87A16D45-FDCE-4620-A82D-802FAB67B166}" destId="{8944E219-362C-4571-B779-B1CF75CF440F}" srcOrd="0" destOrd="0" presId="urn:microsoft.com/office/officeart/2008/layout/VerticalCircleList"/>
    <dgm:cxn modelId="{5A23B641-A72F-4CCA-9C10-7A3BC4B203CE}" type="presParOf" srcId="{87A16D45-FDCE-4620-A82D-802FAB67B166}" destId="{82B23E98-B47E-45BF-9F10-CA391122CF9A}" srcOrd="1" destOrd="0" presId="urn:microsoft.com/office/officeart/2008/layout/VerticalCircleList"/>
    <dgm:cxn modelId="{D2230222-96D8-4A08-87AC-43EE7F95A376}" type="presParOf" srcId="{87A16D45-FDCE-4620-A82D-802FAB67B166}" destId="{D38EF8A4-B000-4F28-9F21-697E99268F48}" srcOrd="2" destOrd="0" presId="urn:microsoft.com/office/officeart/2008/layout/VerticalCircleList"/>
    <dgm:cxn modelId="{F4285948-5F62-4632-AB8D-FFEA63FC71C0}" type="presParOf" srcId="{9FA353E8-BACF-41B5-858B-3FFFBBE6FFAE}" destId="{46C7B551-E625-424D-9428-C92148ED5C00}" srcOrd="4" destOrd="0" presId="urn:microsoft.com/office/officeart/2008/layout/VerticalCircleList"/>
    <dgm:cxn modelId="{859B0056-E21B-4108-88E0-B5B6EA4C13DC}" type="presParOf" srcId="{46C7B551-E625-424D-9428-C92148ED5C00}" destId="{C101F19A-F206-4FFD-8B31-11BA4F2F8BC4}" srcOrd="0" destOrd="0" presId="urn:microsoft.com/office/officeart/2008/layout/VerticalCircleList"/>
    <dgm:cxn modelId="{216AA0CE-9236-4926-BB5A-96A71826C7FE}" type="presParOf" srcId="{46C7B551-E625-424D-9428-C92148ED5C00}" destId="{33790B25-3809-429A-9D95-1DEB1A06AEE9}" srcOrd="1" destOrd="0" presId="urn:microsoft.com/office/officeart/2008/layout/VerticalCircleList"/>
    <dgm:cxn modelId="{8E783303-2C9F-4869-A7A5-E66B31B5AE14}" type="presParOf" srcId="{46C7B551-E625-424D-9428-C92148ED5C00}" destId="{C3B1A2A8-2F3E-4CF8-B9F6-59C21407E44C}" srcOrd="2" destOrd="0" presId="urn:microsoft.com/office/officeart/2008/layout/VerticalCircleList"/>
    <dgm:cxn modelId="{17DD4A3D-8454-4E8D-91C9-7552CB7F2945}" type="presParOf" srcId="{9FA353E8-BACF-41B5-858B-3FFFBBE6FFAE}" destId="{921CA873-065F-4FAB-BD0B-9BACB9FE4511}" srcOrd="5" destOrd="0" presId="urn:microsoft.com/office/officeart/2008/layout/VerticalCircleList"/>
    <dgm:cxn modelId="{C3B3AC95-E0E1-4B05-B974-F8B7CDA4718E}" type="presParOf" srcId="{921CA873-065F-4FAB-BD0B-9BACB9FE4511}" destId="{15818977-479C-428B-8EFA-A312674F531A}" srcOrd="0" destOrd="0" presId="urn:microsoft.com/office/officeart/2008/layout/VerticalCircleList"/>
    <dgm:cxn modelId="{ACB00185-F9C2-4BEA-8C46-6B426CE673A2}" type="presParOf" srcId="{921CA873-065F-4FAB-BD0B-9BACB9FE4511}" destId="{1A6B4D65-3D6C-4606-9AE9-7DFC4E3CFA09}" srcOrd="1" destOrd="0" presId="urn:microsoft.com/office/officeart/2008/layout/VerticalCircleList"/>
    <dgm:cxn modelId="{2B98E6B9-F8EB-45D5-A6E5-C01D7CAEC2AB}" type="presParOf" srcId="{921CA873-065F-4FAB-BD0B-9BACB9FE4511}" destId="{D418B232-2623-462B-BD75-EE30953FC7A5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D454B84-DFB0-4DA8-AFFC-6A3227143F0A}" type="doc">
      <dgm:prSet loTypeId="urn:microsoft.com/office/officeart/2005/8/layout/hList1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BE00CDB-2941-401B-BEF3-F8C8A5253BDB}">
      <dgm:prSet phldrT="[Текст]" custT="1"/>
      <dgm:spPr/>
      <dgm:t>
        <a:bodyPr/>
        <a:lstStyle/>
        <a:p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transkripsiya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/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transliteratsiya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84C632-D1AA-4C99-8B04-10553C84213B}" type="parTrans" cxnId="{8B081ADF-162E-418E-8B14-C64F1161F520}">
      <dgm:prSet/>
      <dgm:spPr/>
      <dgm:t>
        <a:bodyPr/>
        <a:lstStyle/>
        <a:p>
          <a:endParaRPr lang="ru-RU"/>
        </a:p>
      </dgm:t>
    </dgm:pt>
    <dgm:pt modelId="{5646A953-4849-4744-9D52-8B05E3010C62}" type="sibTrans" cxnId="{8B081ADF-162E-418E-8B14-C64F1161F520}">
      <dgm:prSet/>
      <dgm:spPr/>
      <dgm:t>
        <a:bodyPr/>
        <a:lstStyle/>
        <a:p>
          <a:endParaRPr lang="ru-RU"/>
        </a:p>
      </dgm:t>
    </dgm:pt>
    <dgm:pt modelId="{43A80CD1-CA9C-46FD-BA73-356F5E084922}">
      <dgm:prSet phldrT="[Текст]" custT="1"/>
      <dgm:spPr/>
      <dgm:t>
        <a:bodyPr/>
        <a:lstStyle/>
        <a:p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Lakuna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talaffuzi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tarjima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tilidagi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so`z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talaffuziga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yaqinlashtiriladi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yoki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aynan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olinadi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katyusha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 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катюша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CBAB93-0F18-4E7E-9322-10B30F8CA433}" type="parTrans" cxnId="{E975FCE4-C33D-4CA9-8DB9-1364E4B7B7EC}">
      <dgm:prSet/>
      <dgm:spPr/>
      <dgm:t>
        <a:bodyPr/>
        <a:lstStyle/>
        <a:p>
          <a:endParaRPr lang="ru-RU"/>
        </a:p>
      </dgm:t>
    </dgm:pt>
    <dgm:pt modelId="{809FC2EF-D295-40FC-9A82-A6B77CCE8BB2}" type="sibTrans" cxnId="{E975FCE4-C33D-4CA9-8DB9-1364E4B7B7EC}">
      <dgm:prSet/>
      <dgm:spPr/>
      <dgm:t>
        <a:bodyPr/>
        <a:lstStyle/>
        <a:p>
          <a:endParaRPr lang="ru-RU"/>
        </a:p>
      </dgm:t>
    </dgm:pt>
    <dgm:pt modelId="{D363E678-231B-4F7D-B6EB-20EB4218086C}">
      <dgm:prSet phldrT="[Текст]" custT="1"/>
      <dgm:spPr/>
      <dgm:t>
        <a:bodyPr/>
        <a:lstStyle/>
        <a:p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kalkalash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0123DF-67DF-4751-A087-B11489BC68A1}" type="parTrans" cxnId="{1E7B1F3B-A616-47B9-9518-352F6BF286F4}">
      <dgm:prSet/>
      <dgm:spPr/>
      <dgm:t>
        <a:bodyPr/>
        <a:lstStyle/>
        <a:p>
          <a:endParaRPr lang="ru-RU"/>
        </a:p>
      </dgm:t>
    </dgm:pt>
    <dgm:pt modelId="{C5B685A7-AC45-4FAB-9FCE-A5FF5F0101AE}" type="sibTrans" cxnId="{1E7B1F3B-A616-47B9-9518-352F6BF286F4}">
      <dgm:prSet/>
      <dgm:spPr/>
      <dgm:t>
        <a:bodyPr/>
        <a:lstStyle/>
        <a:p>
          <a:endParaRPr lang="ru-RU"/>
        </a:p>
      </dgm:t>
    </dgm:pt>
    <dgm:pt modelId="{9A546F5E-0CD7-4CA3-B553-4423412FA7D8}">
      <dgm:prSet phldrT="[Текст]" custT="1"/>
      <dgm:spPr/>
      <dgm:t>
        <a:bodyPr/>
        <a:lstStyle/>
        <a:p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Lakunaning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morfem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qismi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tarjima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qilinadi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yoki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bo`laklarga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bo`lib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tarjima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qilinadi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001E00-7189-4B62-A3F8-F34CC040991F}" type="parTrans" cxnId="{7E3B9A07-BC48-4BFF-B767-41F5CC2198B0}">
      <dgm:prSet/>
      <dgm:spPr/>
      <dgm:t>
        <a:bodyPr/>
        <a:lstStyle/>
        <a:p>
          <a:endParaRPr lang="ru-RU"/>
        </a:p>
      </dgm:t>
    </dgm:pt>
    <dgm:pt modelId="{719FB33B-B884-45E3-9B33-5821D37E5B2E}" type="sibTrans" cxnId="{7E3B9A07-BC48-4BFF-B767-41F5CC2198B0}">
      <dgm:prSet/>
      <dgm:spPr/>
      <dgm:t>
        <a:bodyPr/>
        <a:lstStyle/>
        <a:p>
          <a:endParaRPr lang="ru-RU"/>
        </a:p>
      </dgm:t>
    </dgm:pt>
    <dgm:pt modelId="{4CE88200-83B9-466D-BB34-76358E83F95C}">
      <dgm:prSet phldrT="[Текст]" custT="1"/>
      <dgm:spPr/>
      <dgm:t>
        <a:bodyPr/>
        <a:lstStyle/>
        <a:p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Tasviriy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ifoda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5A7A05-E975-41DE-90E7-A3CEA8BE8F70}" type="parTrans" cxnId="{E39FED24-88D9-4D4D-AA05-D48EA407A3BB}">
      <dgm:prSet/>
      <dgm:spPr/>
      <dgm:t>
        <a:bodyPr/>
        <a:lstStyle/>
        <a:p>
          <a:endParaRPr lang="ru-RU"/>
        </a:p>
      </dgm:t>
    </dgm:pt>
    <dgm:pt modelId="{CAF7DE5E-95E1-49DD-87BB-4D9F9A36A8FB}" type="sibTrans" cxnId="{E39FED24-88D9-4D4D-AA05-D48EA407A3BB}">
      <dgm:prSet/>
      <dgm:spPr/>
      <dgm:t>
        <a:bodyPr/>
        <a:lstStyle/>
        <a:p>
          <a:endParaRPr lang="ru-RU"/>
        </a:p>
      </dgm:t>
    </dgm:pt>
    <dgm:pt modelId="{FD6020CA-9EBF-4631-AB7E-D83C075C13CE}">
      <dgm:prSet phldrT="[Текст]" custT="1"/>
      <dgm:spPr/>
      <dgm:t>
        <a:bodyPr/>
        <a:lstStyle/>
        <a:p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Lakuna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tarjimasi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tasvirlash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orqali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amalga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oshiriladi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535247-EC20-4AED-96FD-244B48BA804E}" type="parTrans" cxnId="{68E6A453-4544-4448-AC31-0EAB889B2E4C}">
      <dgm:prSet/>
      <dgm:spPr/>
      <dgm:t>
        <a:bodyPr/>
        <a:lstStyle/>
        <a:p>
          <a:endParaRPr lang="ru-RU"/>
        </a:p>
      </dgm:t>
    </dgm:pt>
    <dgm:pt modelId="{A0A43023-A96A-4399-BE2A-1ACAE12FFF49}" type="sibTrans" cxnId="{68E6A453-4544-4448-AC31-0EAB889B2E4C}">
      <dgm:prSet/>
      <dgm:spPr/>
      <dgm:t>
        <a:bodyPr/>
        <a:lstStyle/>
        <a:p>
          <a:endParaRPr lang="ru-RU"/>
        </a:p>
      </dgm:t>
    </dgm:pt>
    <dgm:pt modelId="{9C20696D-E542-424C-B24A-735CFDD8E49E}" type="pres">
      <dgm:prSet presAssocID="{FD454B84-DFB0-4DA8-AFFC-6A3227143F0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B2A787-D787-499F-B392-F664A7E3DA93}" type="pres">
      <dgm:prSet presAssocID="{EBE00CDB-2941-401B-BEF3-F8C8A5253BDB}" presName="composite" presStyleCnt="0"/>
      <dgm:spPr/>
    </dgm:pt>
    <dgm:pt modelId="{BC855BC3-0B6A-4427-A388-E51A719C9DB4}" type="pres">
      <dgm:prSet presAssocID="{EBE00CDB-2941-401B-BEF3-F8C8A5253BD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B12135-281C-4BC8-8298-6612820DEE39}" type="pres">
      <dgm:prSet presAssocID="{EBE00CDB-2941-401B-BEF3-F8C8A5253BDB}" presName="desTx" presStyleLbl="alignAccFollowNode1" presStyleIdx="0" presStyleCnt="3" custLinFactNeighborX="-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FFBBBC-AF33-4EAB-9717-A92BA78BF769}" type="pres">
      <dgm:prSet presAssocID="{5646A953-4849-4744-9D52-8B05E3010C62}" presName="space" presStyleCnt="0"/>
      <dgm:spPr/>
    </dgm:pt>
    <dgm:pt modelId="{D05E2B0C-EB99-4A2C-81C3-7CF0EA1287D7}" type="pres">
      <dgm:prSet presAssocID="{D363E678-231B-4F7D-B6EB-20EB4218086C}" presName="composite" presStyleCnt="0"/>
      <dgm:spPr/>
    </dgm:pt>
    <dgm:pt modelId="{35F63628-F4AC-457C-BA0E-F5F845A6B8D9}" type="pres">
      <dgm:prSet presAssocID="{D363E678-231B-4F7D-B6EB-20EB4218086C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E7A4DD-4A50-4D0F-8B11-66B7F853D550}" type="pres">
      <dgm:prSet presAssocID="{D363E678-231B-4F7D-B6EB-20EB4218086C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A778D9-AE75-4CC3-BB40-86A96BD737E5}" type="pres">
      <dgm:prSet presAssocID="{C5B685A7-AC45-4FAB-9FCE-A5FF5F0101AE}" presName="space" presStyleCnt="0"/>
      <dgm:spPr/>
    </dgm:pt>
    <dgm:pt modelId="{D649A69A-93BD-40D9-9981-3D2E4439D070}" type="pres">
      <dgm:prSet presAssocID="{4CE88200-83B9-466D-BB34-76358E83F95C}" presName="composite" presStyleCnt="0"/>
      <dgm:spPr/>
    </dgm:pt>
    <dgm:pt modelId="{B668F55F-682A-4349-89E3-3E5EA618E044}" type="pres">
      <dgm:prSet presAssocID="{4CE88200-83B9-466D-BB34-76358E83F95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2DFB0F-ED8E-4A76-A44E-8FED30E4E68A}" type="pres">
      <dgm:prSet presAssocID="{4CE88200-83B9-466D-BB34-76358E83F95C}" presName="desTx" presStyleLbl="alignAccFollowNode1" presStyleIdx="2" presStyleCnt="3" custLinFactNeighborX="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3B9A07-BC48-4BFF-B767-41F5CC2198B0}" srcId="{D363E678-231B-4F7D-B6EB-20EB4218086C}" destId="{9A546F5E-0CD7-4CA3-B553-4423412FA7D8}" srcOrd="0" destOrd="0" parTransId="{3C001E00-7189-4B62-A3F8-F34CC040991F}" sibTransId="{719FB33B-B884-45E3-9B33-5821D37E5B2E}"/>
    <dgm:cxn modelId="{E975FCE4-C33D-4CA9-8DB9-1364E4B7B7EC}" srcId="{EBE00CDB-2941-401B-BEF3-F8C8A5253BDB}" destId="{43A80CD1-CA9C-46FD-BA73-356F5E084922}" srcOrd="0" destOrd="0" parTransId="{22CBAB93-0F18-4E7E-9322-10B30F8CA433}" sibTransId="{809FC2EF-D295-40FC-9A82-A6B77CCE8BB2}"/>
    <dgm:cxn modelId="{1975C12A-E3B1-47E4-822E-59E239858BF5}" type="presOf" srcId="{D363E678-231B-4F7D-B6EB-20EB4218086C}" destId="{35F63628-F4AC-457C-BA0E-F5F845A6B8D9}" srcOrd="0" destOrd="0" presId="urn:microsoft.com/office/officeart/2005/8/layout/hList1"/>
    <dgm:cxn modelId="{68E6A453-4544-4448-AC31-0EAB889B2E4C}" srcId="{4CE88200-83B9-466D-BB34-76358E83F95C}" destId="{FD6020CA-9EBF-4631-AB7E-D83C075C13CE}" srcOrd="0" destOrd="0" parTransId="{CC535247-EC20-4AED-96FD-244B48BA804E}" sibTransId="{A0A43023-A96A-4399-BE2A-1ACAE12FFF49}"/>
    <dgm:cxn modelId="{E39FED24-88D9-4D4D-AA05-D48EA407A3BB}" srcId="{FD454B84-DFB0-4DA8-AFFC-6A3227143F0A}" destId="{4CE88200-83B9-466D-BB34-76358E83F95C}" srcOrd="2" destOrd="0" parTransId="{D95A7A05-E975-41DE-90E7-A3CEA8BE8F70}" sibTransId="{CAF7DE5E-95E1-49DD-87BB-4D9F9A36A8FB}"/>
    <dgm:cxn modelId="{2D241337-5BD5-48AE-9A16-17CAE1112887}" type="presOf" srcId="{EBE00CDB-2941-401B-BEF3-F8C8A5253BDB}" destId="{BC855BC3-0B6A-4427-A388-E51A719C9DB4}" srcOrd="0" destOrd="0" presId="urn:microsoft.com/office/officeart/2005/8/layout/hList1"/>
    <dgm:cxn modelId="{0398C17C-F106-4C6D-B66C-23B4DC0C27F9}" type="presOf" srcId="{FD454B84-DFB0-4DA8-AFFC-6A3227143F0A}" destId="{9C20696D-E542-424C-B24A-735CFDD8E49E}" srcOrd="0" destOrd="0" presId="urn:microsoft.com/office/officeart/2005/8/layout/hList1"/>
    <dgm:cxn modelId="{4A37D8E6-4F5E-46C8-B017-49EEE44C4DEC}" type="presOf" srcId="{FD6020CA-9EBF-4631-AB7E-D83C075C13CE}" destId="{4C2DFB0F-ED8E-4A76-A44E-8FED30E4E68A}" srcOrd="0" destOrd="0" presId="urn:microsoft.com/office/officeart/2005/8/layout/hList1"/>
    <dgm:cxn modelId="{ED0F484A-B5BC-4762-939F-0B12965640A0}" type="presOf" srcId="{9A546F5E-0CD7-4CA3-B553-4423412FA7D8}" destId="{A5E7A4DD-4A50-4D0F-8B11-66B7F853D550}" srcOrd="0" destOrd="0" presId="urn:microsoft.com/office/officeart/2005/8/layout/hList1"/>
    <dgm:cxn modelId="{0E6C4A1E-8D51-4C1A-B91B-20B2D2F9E664}" type="presOf" srcId="{43A80CD1-CA9C-46FD-BA73-356F5E084922}" destId="{46B12135-281C-4BC8-8298-6612820DEE39}" srcOrd="0" destOrd="0" presId="urn:microsoft.com/office/officeart/2005/8/layout/hList1"/>
    <dgm:cxn modelId="{2623F700-85FF-43FD-9F37-566B0014B685}" type="presOf" srcId="{4CE88200-83B9-466D-BB34-76358E83F95C}" destId="{B668F55F-682A-4349-89E3-3E5EA618E044}" srcOrd="0" destOrd="0" presId="urn:microsoft.com/office/officeart/2005/8/layout/hList1"/>
    <dgm:cxn modelId="{1E7B1F3B-A616-47B9-9518-352F6BF286F4}" srcId="{FD454B84-DFB0-4DA8-AFFC-6A3227143F0A}" destId="{D363E678-231B-4F7D-B6EB-20EB4218086C}" srcOrd="1" destOrd="0" parTransId="{920123DF-67DF-4751-A087-B11489BC68A1}" sibTransId="{C5B685A7-AC45-4FAB-9FCE-A5FF5F0101AE}"/>
    <dgm:cxn modelId="{8B081ADF-162E-418E-8B14-C64F1161F520}" srcId="{FD454B84-DFB0-4DA8-AFFC-6A3227143F0A}" destId="{EBE00CDB-2941-401B-BEF3-F8C8A5253BDB}" srcOrd="0" destOrd="0" parTransId="{3484C632-D1AA-4C99-8B04-10553C84213B}" sibTransId="{5646A953-4849-4744-9D52-8B05E3010C62}"/>
    <dgm:cxn modelId="{0C044A3B-A44F-48BD-ABBD-C43D9A2AD02E}" type="presParOf" srcId="{9C20696D-E542-424C-B24A-735CFDD8E49E}" destId="{41B2A787-D787-499F-B392-F664A7E3DA93}" srcOrd="0" destOrd="0" presId="urn:microsoft.com/office/officeart/2005/8/layout/hList1"/>
    <dgm:cxn modelId="{66D52D49-C930-4456-8C1E-D1654AE552D3}" type="presParOf" srcId="{41B2A787-D787-499F-B392-F664A7E3DA93}" destId="{BC855BC3-0B6A-4427-A388-E51A719C9DB4}" srcOrd="0" destOrd="0" presId="urn:microsoft.com/office/officeart/2005/8/layout/hList1"/>
    <dgm:cxn modelId="{4685C54A-51BD-4A25-9756-F827B611EDAC}" type="presParOf" srcId="{41B2A787-D787-499F-B392-F664A7E3DA93}" destId="{46B12135-281C-4BC8-8298-6612820DEE39}" srcOrd="1" destOrd="0" presId="urn:microsoft.com/office/officeart/2005/8/layout/hList1"/>
    <dgm:cxn modelId="{E95BE82F-37A3-439D-98CC-62FEECCA73FC}" type="presParOf" srcId="{9C20696D-E542-424C-B24A-735CFDD8E49E}" destId="{1EFFBBBC-AF33-4EAB-9717-A92BA78BF769}" srcOrd="1" destOrd="0" presId="urn:microsoft.com/office/officeart/2005/8/layout/hList1"/>
    <dgm:cxn modelId="{206C1F9A-8D21-43F9-890B-6919B4B1A787}" type="presParOf" srcId="{9C20696D-E542-424C-B24A-735CFDD8E49E}" destId="{D05E2B0C-EB99-4A2C-81C3-7CF0EA1287D7}" srcOrd="2" destOrd="0" presId="urn:microsoft.com/office/officeart/2005/8/layout/hList1"/>
    <dgm:cxn modelId="{80C29486-6F2D-41BF-BED8-D4B57CB1D2FC}" type="presParOf" srcId="{D05E2B0C-EB99-4A2C-81C3-7CF0EA1287D7}" destId="{35F63628-F4AC-457C-BA0E-F5F845A6B8D9}" srcOrd="0" destOrd="0" presId="urn:microsoft.com/office/officeart/2005/8/layout/hList1"/>
    <dgm:cxn modelId="{562F8768-2260-4E89-92F8-4282EEF957D3}" type="presParOf" srcId="{D05E2B0C-EB99-4A2C-81C3-7CF0EA1287D7}" destId="{A5E7A4DD-4A50-4D0F-8B11-66B7F853D550}" srcOrd="1" destOrd="0" presId="urn:microsoft.com/office/officeart/2005/8/layout/hList1"/>
    <dgm:cxn modelId="{1BF64DFA-F0E3-4AB4-8319-65260AA17131}" type="presParOf" srcId="{9C20696D-E542-424C-B24A-735CFDD8E49E}" destId="{7FA778D9-AE75-4CC3-BB40-86A96BD737E5}" srcOrd="3" destOrd="0" presId="urn:microsoft.com/office/officeart/2005/8/layout/hList1"/>
    <dgm:cxn modelId="{72A2973F-560E-43A9-B54A-F4A0833F03D3}" type="presParOf" srcId="{9C20696D-E542-424C-B24A-735CFDD8E49E}" destId="{D649A69A-93BD-40D9-9981-3D2E4439D070}" srcOrd="4" destOrd="0" presId="urn:microsoft.com/office/officeart/2005/8/layout/hList1"/>
    <dgm:cxn modelId="{B16DF297-D4D8-4A3F-B6BC-BF4A36324716}" type="presParOf" srcId="{D649A69A-93BD-40D9-9981-3D2E4439D070}" destId="{B668F55F-682A-4349-89E3-3E5EA618E044}" srcOrd="0" destOrd="0" presId="urn:microsoft.com/office/officeart/2005/8/layout/hList1"/>
    <dgm:cxn modelId="{09EAD85A-1783-42BC-BF21-BDDE5EBC7B38}" type="presParOf" srcId="{D649A69A-93BD-40D9-9981-3D2E4439D070}" destId="{4C2DFB0F-ED8E-4A76-A44E-8FED30E4E68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92A1BDC-3E6C-4812-ACB4-629192E815EE}" type="doc">
      <dgm:prSet loTypeId="urn:microsoft.com/office/officeart/2005/8/layout/hList1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E48C3F2-0E85-4126-945F-E943DA5FA4FB}">
      <dgm:prSet phldrT="[Текст]" custT="1"/>
      <dgm:spPr/>
      <dgm:t>
        <a:bodyPr/>
        <a:lstStyle/>
        <a:p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Muqobil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variant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yaratish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C930E9-7996-4A8C-ACE6-BF7F0A11A56B}" type="parTrans" cxnId="{8CA54707-561E-448F-8814-C3DD595F00E7}">
      <dgm:prSet/>
      <dgm:spPr/>
      <dgm:t>
        <a:bodyPr/>
        <a:lstStyle/>
        <a:p>
          <a:endParaRPr lang="ru-RU"/>
        </a:p>
      </dgm:t>
    </dgm:pt>
    <dgm:pt modelId="{4ABA3A9B-3781-454F-8B36-A4441C04AFCF}" type="sibTrans" cxnId="{8CA54707-561E-448F-8814-C3DD595F00E7}">
      <dgm:prSet/>
      <dgm:spPr/>
      <dgm:t>
        <a:bodyPr/>
        <a:lstStyle/>
        <a:p>
          <a:endParaRPr lang="ru-RU"/>
        </a:p>
      </dgm:t>
    </dgm:pt>
    <dgm:pt modelId="{44AD6F87-A65F-4897-A58E-E2FC833B3670}">
      <dgm:prSet phldrT="[Текст]" custT="1"/>
      <dgm:spPr/>
      <dgm:t>
        <a:bodyPr/>
        <a:lstStyle/>
        <a:p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Tarjima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tilida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asliyat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tiliga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yaqin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so`z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yoki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iboralarni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qo`llash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orqali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amalga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oshiriladi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6B5A71-84C5-464B-8FED-20F21F7F54DA}" type="parTrans" cxnId="{0EC76DF8-6C5D-4C15-AC28-074CD9865730}">
      <dgm:prSet/>
      <dgm:spPr/>
      <dgm:t>
        <a:bodyPr/>
        <a:lstStyle/>
        <a:p>
          <a:endParaRPr lang="ru-RU"/>
        </a:p>
      </dgm:t>
    </dgm:pt>
    <dgm:pt modelId="{51CDB59F-D1D4-4AA1-A5A9-BFB004025A15}" type="sibTrans" cxnId="{0EC76DF8-6C5D-4C15-AC28-074CD9865730}">
      <dgm:prSet/>
      <dgm:spPr/>
      <dgm:t>
        <a:bodyPr/>
        <a:lstStyle/>
        <a:p>
          <a:endParaRPr lang="ru-RU"/>
        </a:p>
      </dgm:t>
    </dgm:pt>
    <dgm:pt modelId="{646F3D9D-9C03-40B1-A587-7BC11A23730A}">
      <dgm:prSet phldrT="[Текст]" custT="1"/>
      <dgm:spPr/>
      <dgm:t>
        <a:bodyPr/>
        <a:lstStyle/>
        <a:p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Konkretlashtirish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yoki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generalizatsiya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441155-429D-4544-88BD-FABDA222C74F}" type="parTrans" cxnId="{2E25E6C7-61E2-48BC-9F60-8ED373DCB212}">
      <dgm:prSet/>
      <dgm:spPr/>
      <dgm:t>
        <a:bodyPr/>
        <a:lstStyle/>
        <a:p>
          <a:endParaRPr lang="ru-RU"/>
        </a:p>
      </dgm:t>
    </dgm:pt>
    <dgm:pt modelId="{D672C013-2972-408B-AF24-3CA548AB0709}" type="sibTrans" cxnId="{2E25E6C7-61E2-48BC-9F60-8ED373DCB212}">
      <dgm:prSet/>
      <dgm:spPr/>
      <dgm:t>
        <a:bodyPr/>
        <a:lstStyle/>
        <a:p>
          <a:endParaRPr lang="ru-RU"/>
        </a:p>
      </dgm:t>
    </dgm:pt>
    <dgm:pt modelId="{4A07AFCA-022E-40A3-8A69-D08F63DA1FDD}">
      <dgm:prSet phldrT="[Текст]" custT="1"/>
      <dgm:spPr/>
      <dgm:t>
        <a:bodyPr/>
        <a:lstStyle/>
        <a:p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Tarjima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tilida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asliyat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tilidagi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bir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necha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so`zlardan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birini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qo`llash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umumlashtirish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yoki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aniqlashtirish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olov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alanga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– fire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EFEC26-E727-4C3B-9A5F-AABCA053BC87}" type="parTrans" cxnId="{C5FD3962-CDC7-4128-96FF-2D329F2D5CEE}">
      <dgm:prSet/>
      <dgm:spPr/>
      <dgm:t>
        <a:bodyPr/>
        <a:lstStyle/>
        <a:p>
          <a:endParaRPr lang="ru-RU"/>
        </a:p>
      </dgm:t>
    </dgm:pt>
    <dgm:pt modelId="{B5964BD4-A4E5-4DBF-909D-2FE408CCD249}" type="sibTrans" cxnId="{C5FD3962-CDC7-4128-96FF-2D329F2D5CEE}">
      <dgm:prSet/>
      <dgm:spPr/>
      <dgm:t>
        <a:bodyPr/>
        <a:lstStyle/>
        <a:p>
          <a:endParaRPr lang="ru-RU"/>
        </a:p>
      </dgm:t>
    </dgm:pt>
    <dgm:pt modelId="{977B909C-2B29-496C-A8E8-DAA8DA0729EB}">
      <dgm:prSet phldrT="[Текст]" custT="1"/>
      <dgm:spPr/>
      <dgm:t>
        <a:bodyPr/>
        <a:lstStyle/>
        <a:p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Neytrallashtirish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yoki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emfaza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0FD62F-986D-4556-98B9-8CCC441B036A}" type="parTrans" cxnId="{73576E7A-38CF-40D4-BC9F-3EBF0CF35BE7}">
      <dgm:prSet/>
      <dgm:spPr/>
      <dgm:t>
        <a:bodyPr/>
        <a:lstStyle/>
        <a:p>
          <a:endParaRPr lang="ru-RU"/>
        </a:p>
      </dgm:t>
    </dgm:pt>
    <dgm:pt modelId="{FB8429C2-8DA8-498A-940E-1C1CBDB42A25}" type="sibTrans" cxnId="{73576E7A-38CF-40D4-BC9F-3EBF0CF35BE7}">
      <dgm:prSet/>
      <dgm:spPr/>
      <dgm:t>
        <a:bodyPr/>
        <a:lstStyle/>
        <a:p>
          <a:endParaRPr lang="ru-RU"/>
        </a:p>
      </dgm:t>
    </dgm:pt>
    <dgm:pt modelId="{E0EFCE45-FEE7-4E9A-A208-F63159A0F895}">
      <dgm:prSet phldrT="[Текст]" custT="1"/>
      <dgm:spPr/>
      <dgm:t>
        <a:bodyPr/>
        <a:lstStyle/>
        <a:p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Lakunadan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uslubiy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yoki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tasviriy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ifodani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anglatuvchi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bo`yoqdorlikni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olib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tashlash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orqali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cordial, hearty -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samimiy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908A6D-B245-445D-AD1A-4BE2239F8989}" type="parTrans" cxnId="{021D0328-1A7A-417A-BCA0-CB0A9A7F63B1}">
      <dgm:prSet/>
      <dgm:spPr/>
      <dgm:t>
        <a:bodyPr/>
        <a:lstStyle/>
        <a:p>
          <a:endParaRPr lang="ru-RU"/>
        </a:p>
      </dgm:t>
    </dgm:pt>
    <dgm:pt modelId="{FCA2DB7E-9B0E-46A8-ACBD-A32FF11CD129}" type="sibTrans" cxnId="{021D0328-1A7A-417A-BCA0-CB0A9A7F63B1}">
      <dgm:prSet/>
      <dgm:spPr/>
      <dgm:t>
        <a:bodyPr/>
        <a:lstStyle/>
        <a:p>
          <a:endParaRPr lang="ru-RU"/>
        </a:p>
      </dgm:t>
    </dgm:pt>
    <dgm:pt modelId="{437D7C12-6BA2-4E48-9E36-185E673F2CA8}" type="pres">
      <dgm:prSet presAssocID="{192A1BDC-3E6C-4812-ACB4-629192E815E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B943086-9A22-49B2-BF38-7C62BF25949F}" type="pres">
      <dgm:prSet presAssocID="{0E48C3F2-0E85-4126-945F-E943DA5FA4FB}" presName="composite" presStyleCnt="0"/>
      <dgm:spPr/>
    </dgm:pt>
    <dgm:pt modelId="{0CDAD744-4BAB-41C0-8280-40CE1FECEEB5}" type="pres">
      <dgm:prSet presAssocID="{0E48C3F2-0E85-4126-945F-E943DA5FA4F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81ED66-2FDB-4B7A-89A8-8805688B9A8B}" type="pres">
      <dgm:prSet presAssocID="{0E48C3F2-0E85-4126-945F-E943DA5FA4F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9171DF-1085-47A3-9006-6616BE0567CE}" type="pres">
      <dgm:prSet presAssocID="{4ABA3A9B-3781-454F-8B36-A4441C04AFCF}" presName="space" presStyleCnt="0"/>
      <dgm:spPr/>
    </dgm:pt>
    <dgm:pt modelId="{9E07851A-2894-4897-A07A-73235C7F9D64}" type="pres">
      <dgm:prSet presAssocID="{646F3D9D-9C03-40B1-A587-7BC11A23730A}" presName="composite" presStyleCnt="0"/>
      <dgm:spPr/>
    </dgm:pt>
    <dgm:pt modelId="{7B38DA06-9CC4-4163-B745-12FA9ABCF9A6}" type="pres">
      <dgm:prSet presAssocID="{646F3D9D-9C03-40B1-A587-7BC11A23730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2C9F77-F138-4D21-8317-3E218B1B1149}" type="pres">
      <dgm:prSet presAssocID="{646F3D9D-9C03-40B1-A587-7BC11A23730A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53A98F-BC97-4DC1-9BDA-47F8AB181A28}" type="pres">
      <dgm:prSet presAssocID="{D672C013-2972-408B-AF24-3CA548AB0709}" presName="space" presStyleCnt="0"/>
      <dgm:spPr/>
    </dgm:pt>
    <dgm:pt modelId="{0FE823E1-F40E-4971-8257-FD930B2C790D}" type="pres">
      <dgm:prSet presAssocID="{977B909C-2B29-496C-A8E8-DAA8DA0729EB}" presName="composite" presStyleCnt="0"/>
      <dgm:spPr/>
    </dgm:pt>
    <dgm:pt modelId="{5B768985-9B0C-4720-8B20-B770D6FDAF76}" type="pres">
      <dgm:prSet presAssocID="{977B909C-2B29-496C-A8E8-DAA8DA0729EB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4AE0E1-2455-42F2-8E73-3B32ED359D5C}" type="pres">
      <dgm:prSet presAssocID="{977B909C-2B29-496C-A8E8-DAA8DA0729EB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C915A9C-2F39-4B31-AD66-54770282301C}" type="presOf" srcId="{0E48C3F2-0E85-4126-945F-E943DA5FA4FB}" destId="{0CDAD744-4BAB-41C0-8280-40CE1FECEEB5}" srcOrd="0" destOrd="0" presId="urn:microsoft.com/office/officeart/2005/8/layout/hList1"/>
    <dgm:cxn modelId="{17B5F528-20FA-434D-9A92-DB007B945223}" type="presOf" srcId="{646F3D9D-9C03-40B1-A587-7BC11A23730A}" destId="{7B38DA06-9CC4-4163-B745-12FA9ABCF9A6}" srcOrd="0" destOrd="0" presId="urn:microsoft.com/office/officeart/2005/8/layout/hList1"/>
    <dgm:cxn modelId="{0C52F3AD-5B56-475B-B326-C967848B4A85}" type="presOf" srcId="{4A07AFCA-022E-40A3-8A69-D08F63DA1FDD}" destId="{682C9F77-F138-4D21-8317-3E218B1B1149}" srcOrd="0" destOrd="0" presId="urn:microsoft.com/office/officeart/2005/8/layout/hList1"/>
    <dgm:cxn modelId="{021D0328-1A7A-417A-BCA0-CB0A9A7F63B1}" srcId="{977B909C-2B29-496C-A8E8-DAA8DA0729EB}" destId="{E0EFCE45-FEE7-4E9A-A208-F63159A0F895}" srcOrd="0" destOrd="0" parTransId="{33908A6D-B245-445D-AD1A-4BE2239F8989}" sibTransId="{FCA2DB7E-9B0E-46A8-ACBD-A32FF11CD129}"/>
    <dgm:cxn modelId="{8CA54707-561E-448F-8814-C3DD595F00E7}" srcId="{192A1BDC-3E6C-4812-ACB4-629192E815EE}" destId="{0E48C3F2-0E85-4126-945F-E943DA5FA4FB}" srcOrd="0" destOrd="0" parTransId="{EAC930E9-7996-4A8C-ACE6-BF7F0A11A56B}" sibTransId="{4ABA3A9B-3781-454F-8B36-A4441C04AFCF}"/>
    <dgm:cxn modelId="{64EC40FC-14B1-44A6-B486-3956204DDE60}" type="presOf" srcId="{44AD6F87-A65F-4897-A58E-E2FC833B3670}" destId="{0281ED66-2FDB-4B7A-89A8-8805688B9A8B}" srcOrd="0" destOrd="0" presId="urn:microsoft.com/office/officeart/2005/8/layout/hList1"/>
    <dgm:cxn modelId="{73576E7A-38CF-40D4-BC9F-3EBF0CF35BE7}" srcId="{192A1BDC-3E6C-4812-ACB4-629192E815EE}" destId="{977B909C-2B29-496C-A8E8-DAA8DA0729EB}" srcOrd="2" destOrd="0" parTransId="{000FD62F-986D-4556-98B9-8CCC441B036A}" sibTransId="{FB8429C2-8DA8-498A-940E-1C1CBDB42A25}"/>
    <dgm:cxn modelId="{C830C795-60AB-4F81-9269-259042F89D6C}" type="presOf" srcId="{E0EFCE45-FEE7-4E9A-A208-F63159A0F895}" destId="{224AE0E1-2455-42F2-8E73-3B32ED359D5C}" srcOrd="0" destOrd="0" presId="urn:microsoft.com/office/officeart/2005/8/layout/hList1"/>
    <dgm:cxn modelId="{FBAF08E2-BF9F-4A2A-A84F-C44A52AB8789}" type="presOf" srcId="{977B909C-2B29-496C-A8E8-DAA8DA0729EB}" destId="{5B768985-9B0C-4720-8B20-B770D6FDAF76}" srcOrd="0" destOrd="0" presId="urn:microsoft.com/office/officeart/2005/8/layout/hList1"/>
    <dgm:cxn modelId="{C5FD3962-CDC7-4128-96FF-2D329F2D5CEE}" srcId="{646F3D9D-9C03-40B1-A587-7BC11A23730A}" destId="{4A07AFCA-022E-40A3-8A69-D08F63DA1FDD}" srcOrd="0" destOrd="0" parTransId="{63EFEC26-E727-4C3B-9A5F-AABCA053BC87}" sibTransId="{B5964BD4-A4E5-4DBF-909D-2FE408CCD249}"/>
    <dgm:cxn modelId="{0EC76DF8-6C5D-4C15-AC28-074CD9865730}" srcId="{0E48C3F2-0E85-4126-945F-E943DA5FA4FB}" destId="{44AD6F87-A65F-4897-A58E-E2FC833B3670}" srcOrd="0" destOrd="0" parTransId="{EA6B5A71-84C5-464B-8FED-20F21F7F54DA}" sibTransId="{51CDB59F-D1D4-4AA1-A5A9-BFB004025A15}"/>
    <dgm:cxn modelId="{2E25E6C7-61E2-48BC-9F60-8ED373DCB212}" srcId="{192A1BDC-3E6C-4812-ACB4-629192E815EE}" destId="{646F3D9D-9C03-40B1-A587-7BC11A23730A}" srcOrd="1" destOrd="0" parTransId="{B4441155-429D-4544-88BD-FABDA222C74F}" sibTransId="{D672C013-2972-408B-AF24-3CA548AB0709}"/>
    <dgm:cxn modelId="{1C0E85D7-2483-41B3-9B45-B433A56A87CB}" type="presOf" srcId="{192A1BDC-3E6C-4812-ACB4-629192E815EE}" destId="{437D7C12-6BA2-4E48-9E36-185E673F2CA8}" srcOrd="0" destOrd="0" presId="urn:microsoft.com/office/officeart/2005/8/layout/hList1"/>
    <dgm:cxn modelId="{52AC4E48-A62B-43D4-BD0E-9C63706ED069}" type="presParOf" srcId="{437D7C12-6BA2-4E48-9E36-185E673F2CA8}" destId="{1B943086-9A22-49B2-BF38-7C62BF25949F}" srcOrd="0" destOrd="0" presId="urn:microsoft.com/office/officeart/2005/8/layout/hList1"/>
    <dgm:cxn modelId="{73B5E4E1-C942-4493-A2E4-4E82222912E4}" type="presParOf" srcId="{1B943086-9A22-49B2-BF38-7C62BF25949F}" destId="{0CDAD744-4BAB-41C0-8280-40CE1FECEEB5}" srcOrd="0" destOrd="0" presId="urn:microsoft.com/office/officeart/2005/8/layout/hList1"/>
    <dgm:cxn modelId="{98511107-FE7C-44D0-B12C-0F6150D21A64}" type="presParOf" srcId="{1B943086-9A22-49B2-BF38-7C62BF25949F}" destId="{0281ED66-2FDB-4B7A-89A8-8805688B9A8B}" srcOrd="1" destOrd="0" presId="urn:microsoft.com/office/officeart/2005/8/layout/hList1"/>
    <dgm:cxn modelId="{AD98B83B-BF19-4D4E-8019-E1292F8B74B7}" type="presParOf" srcId="{437D7C12-6BA2-4E48-9E36-185E673F2CA8}" destId="{F29171DF-1085-47A3-9006-6616BE0567CE}" srcOrd="1" destOrd="0" presId="urn:microsoft.com/office/officeart/2005/8/layout/hList1"/>
    <dgm:cxn modelId="{6D1AC7E3-EC71-4E8D-8C86-49260868AFF5}" type="presParOf" srcId="{437D7C12-6BA2-4E48-9E36-185E673F2CA8}" destId="{9E07851A-2894-4897-A07A-73235C7F9D64}" srcOrd="2" destOrd="0" presId="urn:microsoft.com/office/officeart/2005/8/layout/hList1"/>
    <dgm:cxn modelId="{B3C9689A-CD19-445F-A3F9-C867DCD0054E}" type="presParOf" srcId="{9E07851A-2894-4897-A07A-73235C7F9D64}" destId="{7B38DA06-9CC4-4163-B745-12FA9ABCF9A6}" srcOrd="0" destOrd="0" presId="urn:microsoft.com/office/officeart/2005/8/layout/hList1"/>
    <dgm:cxn modelId="{DB98EBF8-D0A8-425B-8A66-6E276E26196C}" type="presParOf" srcId="{9E07851A-2894-4897-A07A-73235C7F9D64}" destId="{682C9F77-F138-4D21-8317-3E218B1B1149}" srcOrd="1" destOrd="0" presId="urn:microsoft.com/office/officeart/2005/8/layout/hList1"/>
    <dgm:cxn modelId="{A40C0B5C-2AEC-443F-9658-47F40E5D2BC2}" type="presParOf" srcId="{437D7C12-6BA2-4E48-9E36-185E673F2CA8}" destId="{7753A98F-BC97-4DC1-9BDA-47F8AB181A28}" srcOrd="3" destOrd="0" presId="urn:microsoft.com/office/officeart/2005/8/layout/hList1"/>
    <dgm:cxn modelId="{3EC05C73-06A4-4E7A-8D5D-E9749D8ACDF2}" type="presParOf" srcId="{437D7C12-6BA2-4E48-9E36-185E673F2CA8}" destId="{0FE823E1-F40E-4971-8257-FD930B2C790D}" srcOrd="4" destOrd="0" presId="urn:microsoft.com/office/officeart/2005/8/layout/hList1"/>
    <dgm:cxn modelId="{F6FA43D0-D9A3-4F90-8AFB-E65572FF7558}" type="presParOf" srcId="{0FE823E1-F40E-4971-8257-FD930B2C790D}" destId="{5B768985-9B0C-4720-8B20-B770D6FDAF76}" srcOrd="0" destOrd="0" presId="urn:microsoft.com/office/officeart/2005/8/layout/hList1"/>
    <dgm:cxn modelId="{2221823D-9E02-4BD7-8C46-304FFA8BAA04}" type="presParOf" srcId="{0FE823E1-F40E-4971-8257-FD930B2C790D}" destId="{224AE0E1-2455-42F2-8E73-3B32ED359D5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C1D1234-ABC3-46D6-9E9E-74EDBB3FF7D6}" type="doc">
      <dgm:prSet loTypeId="urn:microsoft.com/office/officeart/2005/8/layout/vList6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545E8853-9EB2-4B84-96C9-B9BBF51FD08A}">
      <dgm:prSet phldrT="[Текст]" custT="1"/>
      <dgm:spPr/>
      <dgm:t>
        <a:bodyPr/>
        <a:lstStyle/>
        <a:p>
          <a:r>
            <a:rPr lang="en-US" sz="4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To`ldirish</a:t>
          </a:r>
          <a:endParaRPr lang="ru-RU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94D996-E70C-4B13-83C8-F733A8DFA166}" type="parTrans" cxnId="{8A211028-4B68-4AC1-AC31-F06805274449}">
      <dgm:prSet/>
      <dgm:spPr/>
      <dgm:t>
        <a:bodyPr/>
        <a:lstStyle/>
        <a:p>
          <a:endParaRPr lang="ru-RU"/>
        </a:p>
      </dgm:t>
    </dgm:pt>
    <dgm:pt modelId="{0C019CA4-A566-43A2-9563-4AB99FDB8867}" type="sibTrans" cxnId="{8A211028-4B68-4AC1-AC31-F06805274449}">
      <dgm:prSet/>
      <dgm:spPr/>
      <dgm:t>
        <a:bodyPr/>
        <a:lstStyle/>
        <a:p>
          <a:endParaRPr lang="ru-RU"/>
        </a:p>
      </dgm:t>
    </dgm:pt>
    <dgm:pt modelId="{CBD405D0-950D-406F-B263-4EED3CBA9A95}">
      <dgm:prSet phldrT="[Текст]" custT="1"/>
      <dgm:spPr/>
      <dgm:t>
        <a:bodyPr/>
        <a:lstStyle/>
        <a:p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Lakunani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to`ldirish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bu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qabul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qiluvchiga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boshqa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birovga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tegishli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malum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konsepsiyani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ochish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jarayonidir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To`ldirish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tarjima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holatiga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qarab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turlicha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bo`ladi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D1533F-4E83-4EE9-A0C6-E84C46A7D96C}" type="parTrans" cxnId="{E9A0ACBF-0CA3-4295-8DD2-30F07030278E}">
      <dgm:prSet/>
      <dgm:spPr/>
      <dgm:t>
        <a:bodyPr/>
        <a:lstStyle/>
        <a:p>
          <a:endParaRPr lang="ru-RU"/>
        </a:p>
      </dgm:t>
    </dgm:pt>
    <dgm:pt modelId="{A4B96AAF-4221-4C21-8C03-A9A516DAF7A7}" type="sibTrans" cxnId="{E9A0ACBF-0CA3-4295-8DD2-30F07030278E}">
      <dgm:prSet/>
      <dgm:spPr/>
      <dgm:t>
        <a:bodyPr/>
        <a:lstStyle/>
        <a:p>
          <a:endParaRPr lang="ru-RU"/>
        </a:p>
      </dgm:t>
    </dgm:pt>
    <dgm:pt modelId="{9C6B47E0-41D9-45FD-9F96-C7D0DF4C4E66}">
      <dgm:prSet phldrT="[Текст]" custT="1"/>
      <dgm:spPr/>
      <dgm:t>
        <a:bodyPr/>
        <a:lstStyle/>
        <a:p>
          <a:r>
            <a:rPr lang="en-US" sz="4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Kompensatsiya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7C7455-EC66-43C6-9631-180EF3ED608E}" type="parTrans" cxnId="{AAE8EDCF-9C7C-41CF-B3A1-69442592A20F}">
      <dgm:prSet/>
      <dgm:spPr/>
      <dgm:t>
        <a:bodyPr/>
        <a:lstStyle/>
        <a:p>
          <a:endParaRPr lang="ru-RU"/>
        </a:p>
      </dgm:t>
    </dgm:pt>
    <dgm:pt modelId="{09704485-B5F8-4CE6-8D4E-6F64ADDFA742}" type="sibTrans" cxnId="{AAE8EDCF-9C7C-41CF-B3A1-69442592A20F}">
      <dgm:prSet/>
      <dgm:spPr/>
      <dgm:t>
        <a:bodyPr/>
        <a:lstStyle/>
        <a:p>
          <a:endParaRPr lang="ru-RU"/>
        </a:p>
      </dgm:t>
    </dgm:pt>
    <dgm:pt modelId="{5DF62118-8C80-4C38-9E72-F7EBB0D9BC3E}">
      <dgm:prSet phldrT="[Текст]" custT="1"/>
      <dgm:spPr/>
      <dgm:t>
        <a:bodyPr/>
        <a:lstStyle/>
        <a:p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Kompensatsiya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bu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lakunani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tuzatishning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dastlabki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bosqichi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lekin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kompensatsiya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natijasida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lacuna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yo`qolmaydi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balki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maxsus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tushuntirish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–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kompensator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bilan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birga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qoladi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938F26-F184-4968-8BA3-0D832A9D1A5A}" type="parTrans" cxnId="{B779FB12-6549-407E-8869-9BC3AE6B8958}">
      <dgm:prSet/>
      <dgm:spPr/>
      <dgm:t>
        <a:bodyPr/>
        <a:lstStyle/>
        <a:p>
          <a:endParaRPr lang="ru-RU"/>
        </a:p>
      </dgm:t>
    </dgm:pt>
    <dgm:pt modelId="{E88FC893-7348-4DE4-B314-31C380DA06C9}" type="sibTrans" cxnId="{B779FB12-6549-407E-8869-9BC3AE6B8958}">
      <dgm:prSet/>
      <dgm:spPr/>
      <dgm:t>
        <a:bodyPr/>
        <a:lstStyle/>
        <a:p>
          <a:endParaRPr lang="ru-RU"/>
        </a:p>
      </dgm:t>
    </dgm:pt>
    <dgm:pt modelId="{3546D2ED-6D8B-4EEB-8DE0-DB6C786100DB}" type="pres">
      <dgm:prSet presAssocID="{AC1D1234-ABC3-46D6-9E9E-74EDBB3FF7D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D0D3E88-5143-4C16-BABD-176421560248}" type="pres">
      <dgm:prSet presAssocID="{545E8853-9EB2-4B84-96C9-B9BBF51FD08A}" presName="linNode" presStyleCnt="0"/>
      <dgm:spPr/>
    </dgm:pt>
    <dgm:pt modelId="{37A4DECD-2AFF-4E2D-849D-55B509E0E0C7}" type="pres">
      <dgm:prSet presAssocID="{545E8853-9EB2-4B84-96C9-B9BBF51FD08A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E6783A-9C64-4BB9-9692-3DBB89ECC9C6}" type="pres">
      <dgm:prSet presAssocID="{545E8853-9EB2-4B84-96C9-B9BBF51FD08A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694354-66AC-480B-9E91-451D9307FA94}" type="pres">
      <dgm:prSet presAssocID="{0C019CA4-A566-43A2-9563-4AB99FDB8867}" presName="spacing" presStyleCnt="0"/>
      <dgm:spPr/>
    </dgm:pt>
    <dgm:pt modelId="{FAE57292-67A6-4234-8B70-4BCE0531235E}" type="pres">
      <dgm:prSet presAssocID="{9C6B47E0-41D9-45FD-9F96-C7D0DF4C4E66}" presName="linNode" presStyleCnt="0"/>
      <dgm:spPr/>
    </dgm:pt>
    <dgm:pt modelId="{8AE19E98-179B-4CB1-AA10-B96DF6868F8F}" type="pres">
      <dgm:prSet presAssocID="{9C6B47E0-41D9-45FD-9F96-C7D0DF4C4E66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886D62-B34B-4EE8-A286-23F08DF9FE8A}" type="pres">
      <dgm:prSet presAssocID="{9C6B47E0-41D9-45FD-9F96-C7D0DF4C4E66}" presName="childShp" presStyleLbl="bgAccFollowNode1" presStyleIdx="1" presStyleCnt="2" custLinFactNeighborX="-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69B7E1-07A8-4741-BEE4-04391E1D89B8}" type="presOf" srcId="{545E8853-9EB2-4B84-96C9-B9BBF51FD08A}" destId="{37A4DECD-2AFF-4E2D-849D-55B509E0E0C7}" srcOrd="0" destOrd="0" presId="urn:microsoft.com/office/officeart/2005/8/layout/vList6"/>
    <dgm:cxn modelId="{EEDA60C0-4ADA-4334-B69E-7D246BB5E422}" type="presOf" srcId="{9C6B47E0-41D9-45FD-9F96-C7D0DF4C4E66}" destId="{8AE19E98-179B-4CB1-AA10-B96DF6868F8F}" srcOrd="0" destOrd="0" presId="urn:microsoft.com/office/officeart/2005/8/layout/vList6"/>
    <dgm:cxn modelId="{488ADD14-6F13-460A-925E-F921AC39CF2D}" type="presOf" srcId="{CBD405D0-950D-406F-B263-4EED3CBA9A95}" destId="{A0E6783A-9C64-4BB9-9692-3DBB89ECC9C6}" srcOrd="0" destOrd="0" presId="urn:microsoft.com/office/officeart/2005/8/layout/vList6"/>
    <dgm:cxn modelId="{8A211028-4B68-4AC1-AC31-F06805274449}" srcId="{AC1D1234-ABC3-46D6-9E9E-74EDBB3FF7D6}" destId="{545E8853-9EB2-4B84-96C9-B9BBF51FD08A}" srcOrd="0" destOrd="0" parTransId="{2F94D996-E70C-4B13-83C8-F733A8DFA166}" sibTransId="{0C019CA4-A566-43A2-9563-4AB99FDB8867}"/>
    <dgm:cxn modelId="{AAE8EDCF-9C7C-41CF-B3A1-69442592A20F}" srcId="{AC1D1234-ABC3-46D6-9E9E-74EDBB3FF7D6}" destId="{9C6B47E0-41D9-45FD-9F96-C7D0DF4C4E66}" srcOrd="1" destOrd="0" parTransId="{1D7C7455-EC66-43C6-9631-180EF3ED608E}" sibTransId="{09704485-B5F8-4CE6-8D4E-6F64ADDFA742}"/>
    <dgm:cxn modelId="{E9A0ACBF-0CA3-4295-8DD2-30F07030278E}" srcId="{545E8853-9EB2-4B84-96C9-B9BBF51FD08A}" destId="{CBD405D0-950D-406F-B263-4EED3CBA9A95}" srcOrd="0" destOrd="0" parTransId="{4DD1533F-4E83-4EE9-A0C6-E84C46A7D96C}" sibTransId="{A4B96AAF-4221-4C21-8C03-A9A516DAF7A7}"/>
    <dgm:cxn modelId="{6E13630E-58CC-48F8-BD5C-CF5832F147D4}" type="presOf" srcId="{5DF62118-8C80-4C38-9E72-F7EBB0D9BC3E}" destId="{21886D62-B34B-4EE8-A286-23F08DF9FE8A}" srcOrd="0" destOrd="0" presId="urn:microsoft.com/office/officeart/2005/8/layout/vList6"/>
    <dgm:cxn modelId="{A2C8B861-1532-475D-8B64-1B4FE827B71E}" type="presOf" srcId="{AC1D1234-ABC3-46D6-9E9E-74EDBB3FF7D6}" destId="{3546D2ED-6D8B-4EEB-8DE0-DB6C786100DB}" srcOrd="0" destOrd="0" presId="urn:microsoft.com/office/officeart/2005/8/layout/vList6"/>
    <dgm:cxn modelId="{B779FB12-6549-407E-8869-9BC3AE6B8958}" srcId="{9C6B47E0-41D9-45FD-9F96-C7D0DF4C4E66}" destId="{5DF62118-8C80-4C38-9E72-F7EBB0D9BC3E}" srcOrd="0" destOrd="0" parTransId="{E2938F26-F184-4968-8BA3-0D832A9D1A5A}" sibTransId="{E88FC893-7348-4DE4-B314-31C380DA06C9}"/>
    <dgm:cxn modelId="{0B3A9183-71C6-47AA-8595-CCF06762CB04}" type="presParOf" srcId="{3546D2ED-6D8B-4EEB-8DE0-DB6C786100DB}" destId="{8D0D3E88-5143-4C16-BABD-176421560248}" srcOrd="0" destOrd="0" presId="urn:microsoft.com/office/officeart/2005/8/layout/vList6"/>
    <dgm:cxn modelId="{62C2A85F-03B9-42D6-BA1A-D24D68E86B1F}" type="presParOf" srcId="{8D0D3E88-5143-4C16-BABD-176421560248}" destId="{37A4DECD-2AFF-4E2D-849D-55B509E0E0C7}" srcOrd="0" destOrd="0" presId="urn:microsoft.com/office/officeart/2005/8/layout/vList6"/>
    <dgm:cxn modelId="{0232D721-9C59-4516-9783-B353C07B154B}" type="presParOf" srcId="{8D0D3E88-5143-4C16-BABD-176421560248}" destId="{A0E6783A-9C64-4BB9-9692-3DBB89ECC9C6}" srcOrd="1" destOrd="0" presId="urn:microsoft.com/office/officeart/2005/8/layout/vList6"/>
    <dgm:cxn modelId="{84276C7E-25E5-49AB-9959-5D72F5FE3F8A}" type="presParOf" srcId="{3546D2ED-6D8B-4EEB-8DE0-DB6C786100DB}" destId="{C9694354-66AC-480B-9E91-451D9307FA94}" srcOrd="1" destOrd="0" presId="urn:microsoft.com/office/officeart/2005/8/layout/vList6"/>
    <dgm:cxn modelId="{78EF77D8-6807-424B-BBDF-DA771FC17244}" type="presParOf" srcId="{3546D2ED-6D8B-4EEB-8DE0-DB6C786100DB}" destId="{FAE57292-67A6-4234-8B70-4BCE0531235E}" srcOrd="2" destOrd="0" presId="urn:microsoft.com/office/officeart/2005/8/layout/vList6"/>
    <dgm:cxn modelId="{8A485518-8B62-4450-BC25-D87A09A2A81B}" type="presParOf" srcId="{FAE57292-67A6-4234-8B70-4BCE0531235E}" destId="{8AE19E98-179B-4CB1-AA10-B96DF6868F8F}" srcOrd="0" destOrd="0" presId="urn:microsoft.com/office/officeart/2005/8/layout/vList6"/>
    <dgm:cxn modelId="{18FC6F4D-A2BA-4A87-88AF-4BC01D9626EA}" type="presParOf" srcId="{FAE57292-67A6-4234-8B70-4BCE0531235E}" destId="{21886D62-B34B-4EE8-A286-23F08DF9FE8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094D6B3-380A-40C5-AFC0-513CE776AD0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8EC4A98-F521-4E75-A398-AD2668D7B0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856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4D6B3-380A-40C5-AFC0-513CE776AD0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4A98-F521-4E75-A398-AD2668D7B0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294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094D6B3-380A-40C5-AFC0-513CE776AD0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8EC4A98-F521-4E75-A398-AD2668D7B0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636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4D6B3-380A-40C5-AFC0-513CE776AD0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58EC4A98-F521-4E75-A398-AD2668D7B0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491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094D6B3-380A-40C5-AFC0-513CE776AD0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8EC4A98-F521-4E75-A398-AD2668D7B0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058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4D6B3-380A-40C5-AFC0-513CE776AD0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4A98-F521-4E75-A398-AD2668D7B0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21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4D6B3-380A-40C5-AFC0-513CE776AD0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4A98-F521-4E75-A398-AD2668D7B0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72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4D6B3-380A-40C5-AFC0-513CE776AD0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4A98-F521-4E75-A398-AD2668D7B0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929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4D6B3-380A-40C5-AFC0-513CE776AD0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4A98-F521-4E75-A398-AD2668D7B0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350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094D6B3-380A-40C5-AFC0-513CE776AD0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8EC4A98-F521-4E75-A398-AD2668D7B0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3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4D6B3-380A-40C5-AFC0-513CE776AD0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4A98-F521-4E75-A398-AD2668D7B0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57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094D6B3-380A-40C5-AFC0-513CE776AD0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8EC4A98-F521-4E75-A398-AD2668D7B04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81923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70550" y="809416"/>
            <a:ext cx="9814834" cy="1475013"/>
          </a:xfrm>
        </p:spPr>
        <p:txBody>
          <a:bodyPr/>
          <a:lstStyle/>
          <a:p>
            <a:pPr algn="ctr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Tarjimada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lakunalarni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to‘ldirish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usullari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4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662073236"/>
              </p:ext>
            </p:extLst>
          </p:nvPr>
        </p:nvGraphicFramePr>
        <p:xfrm>
          <a:off x="873457" y="501302"/>
          <a:ext cx="10536070" cy="6049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802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Tarjimada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lakunalarni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to`ldirish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usullari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548973"/>
              </p:ext>
            </p:extLst>
          </p:nvPr>
        </p:nvGraphicFramePr>
        <p:xfrm>
          <a:off x="354842" y="2019870"/>
          <a:ext cx="11706509" cy="4330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498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129932" y="1119117"/>
            <a:ext cx="9495405" cy="2466957"/>
          </a:xfrm>
        </p:spPr>
        <p:txBody>
          <a:bodyPr>
            <a:normAutofit/>
          </a:bodyPr>
          <a:lstStyle/>
          <a:p>
            <a:r>
              <a:rPr lang="en-US" sz="4400" b="1" cap="none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E’TIBORINGIZ UCHUN RAHMAT !</a:t>
            </a:r>
            <a:endParaRPr lang="ru-RU" sz="4400" b="1" cap="none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3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Tarjimada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lakunalarni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to‘ldirish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usullari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Lakuna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tushunchasi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tarjimadagi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o‘rni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Lakuna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unga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yondosh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tushunchalar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Lakuna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realiyaning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o‘xshash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farqli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jihatlari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Lakunalarni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tarjima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usullari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130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Lakuna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tushunchasi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tarjimadagi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o‘rni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1969477"/>
            <a:ext cx="10513527" cy="383305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Lakuna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so`nggi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yillarda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tilshunoslikda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qo`llanilayotgan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tushunchalardan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bo`lib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lakuna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tushunchasini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J. Vine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Drabelne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ilk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ilmiy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muomalaga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kiritgan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lakunaga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tildagi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so`zning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tilda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muqobil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topilmagan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o`rinlarda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lacuna </a:t>
            </a:r>
            <a:r>
              <a:rPr lang="en-US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hodisasi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voqelanadi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ta`rif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bergan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Ushbu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terminning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qo`llanilib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ommalashishi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XX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70-yillariga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borib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taqaladi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Lakuna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lotin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tilidan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tarjima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qilinganda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bo`shliq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chuqurlik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ma`nolarni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anglatadi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Lakunalarni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tillarni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qiyoslash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jarayonida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yaqqol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ko`rish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o`zbek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tilida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onaning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otaning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onasiga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nisbatan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buvi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so`zi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ishlatilsa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xitoy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tilida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alohida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奶奶 </a:t>
            </a:r>
            <a:r>
              <a:rPr lang="en-US" altLang="zh-CN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姥姥 </a:t>
            </a:r>
            <a:r>
              <a:rPr lang="en-US" altLang="zh-CN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so`zlari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qo`llaniladi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86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ертикальный заголовок 4"/>
          <p:cNvSpPr>
            <a:spLocks noGrp="1"/>
          </p:cNvSpPr>
          <p:nvPr>
            <p:ph type="title" orient="vert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Вертикальный текст 5"/>
          <p:cNvSpPr>
            <a:spLocks noGrp="1"/>
          </p:cNvSpPr>
          <p:nvPr>
            <p:ph type="body" orient="vert" idx="1"/>
          </p:nvPr>
        </p:nvSpPr>
        <p:spPr>
          <a:xfrm>
            <a:off x="302312" y="858894"/>
            <a:ext cx="7896279" cy="5183073"/>
          </a:xfrm>
        </p:spPr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43589402"/>
              </p:ext>
            </p:extLst>
          </p:nvPr>
        </p:nvGraphicFramePr>
        <p:xfrm>
          <a:off x="-1663175" y="668297"/>
          <a:ext cx="12506540" cy="58798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969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Lakuna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yondosh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tushunchalar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Dastlab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barcha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muqobilsiz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so`zlar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lakuna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deb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atala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boshlangan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keying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yillarda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lacuna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terminining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semantic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qamrovi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torayib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konkretlashdi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29526016"/>
              </p:ext>
            </p:extLst>
          </p:nvPr>
        </p:nvGraphicFramePr>
        <p:xfrm>
          <a:off x="5431809" y="1910687"/>
          <a:ext cx="6424660" cy="4531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850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Lakuna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realiyaning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o‘xshash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farqli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jihatlari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2866161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234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ертикальный заголовок 4"/>
          <p:cNvSpPr>
            <a:spLocks noGrp="1"/>
          </p:cNvSpPr>
          <p:nvPr>
            <p:ph type="title" orient="vert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Вертикальный текст 5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8655908"/>
              </p:ext>
            </p:extLst>
          </p:nvPr>
        </p:nvGraphicFramePr>
        <p:xfrm>
          <a:off x="-987176" y="846161"/>
          <a:ext cx="11420475" cy="55409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511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Lakunalarni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tarjima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usullari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0637" y="2205343"/>
            <a:ext cx="6761304" cy="367830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Lakunalarni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to`ldirish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muayyan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murakkabliklarni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keltirib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chiqaradi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turlicha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bo`lishi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usullar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lacuna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tabiati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lacuna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mavjud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bo`lgan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shuningdek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murojaat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qilayotgan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qabul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qiluvchining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xususiyatlariga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bog`liq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Lakunalarni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tarjima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asosan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usullarda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oshiriladi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902257783"/>
              </p:ext>
            </p:extLst>
          </p:nvPr>
        </p:nvGraphicFramePr>
        <p:xfrm>
          <a:off x="6701051" y="1715956"/>
          <a:ext cx="6683208" cy="47530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329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82070761"/>
              </p:ext>
            </p:extLst>
          </p:nvPr>
        </p:nvGraphicFramePr>
        <p:xfrm>
          <a:off x="300251" y="1201002"/>
          <a:ext cx="11518710" cy="4617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709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ивиденд">
  <a:themeElements>
    <a:clrScheme name="Дивиденд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Дивиденд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83</TotalTime>
  <Words>443</Words>
  <Application>Microsoft Office PowerPoint</Application>
  <PresentationFormat>Широкоэкранный</PresentationFormat>
  <Paragraphs>55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Corbel</vt:lpstr>
      <vt:lpstr>Gill Sans MT</vt:lpstr>
      <vt:lpstr>华文中宋</vt:lpstr>
      <vt:lpstr>Times New Roman</vt:lpstr>
      <vt:lpstr>Wingdings 2</vt:lpstr>
      <vt:lpstr>Дивиденд</vt:lpstr>
      <vt:lpstr>Tarjimada lakunalarni to‘ldirish usullari</vt:lpstr>
      <vt:lpstr>Tarjimada lakunalarni to‘ldirish usullari</vt:lpstr>
      <vt:lpstr>Lakuna tushunchasi va uning tarjimadagi o‘rni</vt:lpstr>
      <vt:lpstr>Презентация PowerPoint</vt:lpstr>
      <vt:lpstr>Lakuna va unga yondosh tushunchalar</vt:lpstr>
      <vt:lpstr>Lakuna va realiyaning o‘xshash va farqli jihatlari</vt:lpstr>
      <vt:lpstr>Презентация PowerPoint</vt:lpstr>
      <vt:lpstr>Lakunalarni tarjima qilish usullari</vt:lpstr>
      <vt:lpstr>Презентация PowerPoint</vt:lpstr>
      <vt:lpstr>Презентация PowerPoint</vt:lpstr>
      <vt:lpstr>Tarjimada lakunalarni to`ldirish usullari</vt:lpstr>
      <vt:lpstr>E’TIBORINGIZ UCHUN RAHMAT 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Tarjimada lakunalarni to‘ldirish usullari</dc:title>
  <dc:creator>MUBORAK</dc:creator>
  <cp:lastModifiedBy>Пользователь</cp:lastModifiedBy>
  <cp:revision>11</cp:revision>
  <dcterms:created xsi:type="dcterms:W3CDTF">2024-04-29T12:03:59Z</dcterms:created>
  <dcterms:modified xsi:type="dcterms:W3CDTF">2024-11-03T11:28:27Z</dcterms:modified>
</cp:coreProperties>
</file>