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66" r:id="rId5"/>
    <p:sldId id="263" r:id="rId6"/>
    <p:sldId id="259" r:id="rId7"/>
    <p:sldId id="257" r:id="rId8"/>
    <p:sldId id="269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Leafy gold frame on beige background vector | free image by rawpixel.com… |  Background for powerpoint presentation, Wallpaper powerpoint, Powerpoint  background fre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9942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1268760"/>
            <a:ext cx="5544616" cy="4032448"/>
          </a:xfrm>
        </p:spPr>
        <p:txBody>
          <a:bodyPr>
            <a:normAutofit fontScale="92500" lnSpcReduction="20000"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endParaRPr lang="en-US" sz="4800" b="1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r>
              <a:rPr lang="en-US" sz="48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Fors</a:t>
            </a:r>
            <a:r>
              <a:rPr lang="en-US" sz="48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48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tilida</a:t>
            </a:r>
            <a:r>
              <a:rPr lang="en-US" sz="48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48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evfemizmlarning</a:t>
            </a:r>
            <a:r>
              <a:rPr lang="en-US" sz="48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48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berilishi</a:t>
            </a:r>
            <a:endParaRPr lang="en-US" sz="4800" b="1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endParaRPr lang="en-US" b="1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endParaRPr lang="en-US" b="1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r>
              <a:rPr lang="en-US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endParaRPr lang="ru-RU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resentation Background Images - Free Download on Freepi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725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04664"/>
            <a:ext cx="8424936" cy="597666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uz-Latn-UZ" dirty="0" smtClean="0"/>
              <a:t>“Evfemizm – narsa-hodisaning ancha yumshoq shakldagi ifodasi; qo‘pol beadab so‘z, ibora va tabu o‘rnida qo‘pol botmaydigan so‘z (ibora)ni qo‘llash”. Evfemizm ifodaga ijobiy yondashuvni yuzaga keltirish maqsadi bilan amalga oshiriladi</a:t>
            </a:r>
            <a:r>
              <a:rPr lang="en-US" dirty="0" smtClean="0"/>
              <a:t>. </a:t>
            </a:r>
            <a:r>
              <a:rPr lang="uz-Latn-UZ" dirty="0" smtClean="0"/>
              <a:t>Jamiyatning rivojlanishi bilan barcha tillardagi evfemizmlar ham o‘zgarib borgan. </a:t>
            </a:r>
            <a:r>
              <a:rPr lang="en-US" dirty="0" err="1" smtClean="0"/>
              <a:t>Tabiiyki</a:t>
            </a:r>
            <a:r>
              <a:rPr lang="en-US" dirty="0" smtClean="0"/>
              <a:t>, </a:t>
            </a:r>
            <a:r>
              <a:rPr lang="en-US" dirty="0" err="1" smtClean="0"/>
              <a:t>bunday</a:t>
            </a:r>
            <a:r>
              <a:rPr lang="en-US" dirty="0" smtClean="0"/>
              <a:t> </a:t>
            </a:r>
            <a:r>
              <a:rPr lang="en-US" dirty="0" err="1" smtClean="0"/>
              <a:t>davomli</a:t>
            </a:r>
            <a:r>
              <a:rPr lang="en-US" dirty="0" smtClean="0"/>
              <a:t> </a:t>
            </a:r>
            <a:r>
              <a:rPr lang="en-US" dirty="0" err="1" smtClean="0"/>
              <a:t>o‘zgarishlar</a:t>
            </a:r>
            <a:r>
              <a:rPr lang="en-US" dirty="0" smtClean="0"/>
              <a:t> </a:t>
            </a:r>
            <a:r>
              <a:rPr lang="en-US" dirty="0" err="1" smtClean="0"/>
              <a:t>madaniyatga</a:t>
            </a:r>
            <a:r>
              <a:rPr lang="en-US" dirty="0" smtClean="0"/>
              <a:t> </a:t>
            </a:r>
            <a:r>
              <a:rPr lang="en-US" dirty="0" err="1" smtClean="0"/>
              <a:t>bоg‘liq</a:t>
            </a:r>
            <a:r>
              <a:rPr lang="en-US" dirty="0" smtClean="0"/>
              <a:t> </a:t>
            </a:r>
            <a:r>
              <a:rPr lang="en-US" dirty="0" err="1" smtClean="0"/>
              <a:t>bo‘lgan</a:t>
            </a:r>
            <a:r>
              <a:rPr lang="en-US" dirty="0" smtClean="0"/>
              <a:t>. </a:t>
            </a:r>
            <a:r>
              <a:rPr lang="en-US" dirty="0" err="1" smtClean="0"/>
              <a:t>Turli</a:t>
            </a:r>
            <a:r>
              <a:rPr lang="en-US" dirty="0" smtClean="0"/>
              <a:t> </a:t>
            </a:r>
            <a:r>
              <a:rPr lang="en-US" dirty="0" err="1" smtClean="0"/>
              <a:t>mamlakatlar</a:t>
            </a:r>
            <a:r>
              <a:rPr lang="en-US" dirty="0" smtClean="0"/>
              <a:t> </a:t>
            </a:r>
            <a:r>
              <a:rPr lang="en-US" dirty="0" err="1" smtClean="0"/>
              <a:t>o‘ziga</a:t>
            </a:r>
            <a:r>
              <a:rPr lang="en-US" dirty="0" smtClean="0"/>
              <a:t> </a:t>
            </a:r>
            <a:r>
              <a:rPr lang="en-US" dirty="0" err="1" smtClean="0"/>
              <a:t>xos</a:t>
            </a:r>
            <a:r>
              <a:rPr lang="en-US" dirty="0" smtClean="0"/>
              <a:t> </a:t>
            </a:r>
            <a:r>
              <a:rPr lang="en-US" dirty="0" err="1" smtClean="0"/>
              <a:t>atrof-muhitga</a:t>
            </a:r>
            <a:r>
              <a:rPr lang="en-US" dirty="0" smtClean="0"/>
              <a:t>, </a:t>
            </a:r>
            <a:r>
              <a:rPr lang="en-US" dirty="0" err="1" smtClean="0"/>
              <a:t>ijtimoiy</a:t>
            </a:r>
            <a:r>
              <a:rPr lang="en-US" dirty="0" smtClean="0"/>
              <a:t> </a:t>
            </a:r>
            <a:r>
              <a:rPr lang="en-US" dirty="0" err="1" smtClean="0"/>
              <a:t>tuzilishga</a:t>
            </a:r>
            <a:r>
              <a:rPr lang="en-US" dirty="0" smtClean="0"/>
              <a:t>, </a:t>
            </a:r>
            <a:r>
              <a:rPr lang="en-US" dirty="0" err="1" smtClean="0"/>
              <a:t>mafkuraga</a:t>
            </a:r>
            <a:r>
              <a:rPr lang="en-US" dirty="0" smtClean="0"/>
              <a:t>, </a:t>
            </a:r>
            <a:r>
              <a:rPr lang="en-US" dirty="0" err="1" smtClean="0"/>
              <a:t>qadriyatlarga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ishlab</a:t>
            </a:r>
            <a:r>
              <a:rPr lang="en-US" dirty="0" smtClean="0"/>
              <a:t> </a:t>
            </a:r>
            <a:r>
              <a:rPr lang="en-US" dirty="0" err="1" smtClean="0"/>
              <a:t>chiqarish</a:t>
            </a:r>
            <a:r>
              <a:rPr lang="en-US" dirty="0" smtClean="0"/>
              <a:t> </a:t>
            </a:r>
            <a:r>
              <a:rPr lang="en-US" dirty="0" err="1" smtClean="0"/>
              <a:t>tizimiga</a:t>
            </a:r>
            <a:r>
              <a:rPr lang="en-US" dirty="0" smtClean="0"/>
              <a:t> </a:t>
            </a:r>
            <a:r>
              <a:rPr lang="en-US" dirty="0" err="1" smtClean="0"/>
              <a:t>ega</a:t>
            </a:r>
            <a:r>
              <a:rPr lang="en-US" dirty="0" smtClean="0"/>
              <a:t>. </a:t>
            </a:r>
            <a:r>
              <a:rPr lang="en-US" dirty="0" err="1" smtClean="0"/>
              <a:t>Bularning</a:t>
            </a:r>
            <a:r>
              <a:rPr lang="en-US" dirty="0" smtClean="0"/>
              <a:t> </a:t>
            </a:r>
            <a:r>
              <a:rPr lang="en-US" dirty="0" err="1" smtClean="0"/>
              <a:t>barchasi</a:t>
            </a:r>
            <a:r>
              <a:rPr lang="en-US" dirty="0" smtClean="0"/>
              <a:t> </a:t>
            </a:r>
            <a:r>
              <a:rPr lang="en-US" dirty="0" err="1" smtClean="0"/>
              <a:t>til</a:t>
            </a:r>
            <a:r>
              <a:rPr lang="en-US" dirty="0" smtClean="0"/>
              <a:t> </a:t>
            </a:r>
            <a:r>
              <a:rPr lang="en-US" dirty="0" err="1" smtClean="0"/>
              <a:t>qo‘llanishida</a:t>
            </a:r>
            <a:r>
              <a:rPr lang="en-US" dirty="0" smtClean="0"/>
              <a:t>, </a:t>
            </a:r>
            <a:r>
              <a:rPr lang="en-US" dirty="0" err="1" smtClean="0"/>
              <a:t>binobarin</a:t>
            </a:r>
            <a:r>
              <a:rPr lang="en-US" dirty="0" smtClean="0"/>
              <a:t>, </a:t>
            </a:r>
            <a:r>
              <a:rPr lang="en-US" dirty="0" err="1" smtClean="0"/>
              <a:t>evfemizmlarning</a:t>
            </a:r>
            <a:r>
              <a:rPr lang="en-US" dirty="0" smtClean="0"/>
              <a:t> </a:t>
            </a:r>
            <a:r>
              <a:rPr lang="en-US" dirty="0" err="1" smtClean="0"/>
              <a:t>qo‘llanishida</a:t>
            </a:r>
            <a:r>
              <a:rPr lang="en-US" dirty="0" smtClean="0"/>
              <a:t> ham </a:t>
            </a:r>
            <a:r>
              <a:rPr lang="en-US" dirty="0" err="1" smtClean="0"/>
              <a:t>o‘z</a:t>
            </a:r>
            <a:r>
              <a:rPr lang="en-US" dirty="0" smtClean="0"/>
              <a:t> </a:t>
            </a:r>
            <a:r>
              <a:rPr lang="en-US" dirty="0" err="1" smtClean="0"/>
              <a:t>aksini</a:t>
            </a:r>
            <a:r>
              <a:rPr lang="en-US" dirty="0" smtClean="0"/>
              <a:t> </a:t>
            </a:r>
            <a:r>
              <a:rPr lang="en-US" dirty="0" err="1" smtClean="0"/>
              <a:t>topadi</a:t>
            </a:r>
            <a:r>
              <a:rPr lang="en-US" dirty="0" smtClean="0"/>
              <a:t>. </a:t>
            </a:r>
            <a:r>
              <a:rPr lang="en-US" dirty="0" err="1" smtClean="0"/>
              <a:t>Turli</a:t>
            </a:r>
            <a:r>
              <a:rPr lang="en-US" dirty="0" smtClean="0"/>
              <a:t> </a:t>
            </a:r>
            <a:r>
              <a:rPr lang="en-US" dirty="0" err="1" smtClean="0"/>
              <a:t>madaniyatlarni</a:t>
            </a:r>
            <a:r>
              <a:rPr lang="en-US" dirty="0" smtClean="0"/>
              <a:t> </a:t>
            </a:r>
            <a:r>
              <a:rPr lang="en-US" dirty="0" err="1" smtClean="0"/>
              <a:t>qiyoslash</a:t>
            </a:r>
            <a:r>
              <a:rPr lang="en-US" dirty="0" smtClean="0"/>
              <a:t> </a:t>
            </a:r>
            <a:r>
              <a:rPr lang="en-US" dirty="0" err="1" smtClean="0"/>
              <a:t>natijasida</a:t>
            </a:r>
            <a:r>
              <a:rPr lang="en-US" dirty="0" smtClean="0"/>
              <a:t> </a:t>
            </a:r>
            <a:r>
              <a:rPr lang="en-US" dirty="0" err="1" smtClean="0"/>
              <a:t>kishilik</a:t>
            </a:r>
            <a:r>
              <a:rPr lang="en-US" dirty="0" smtClean="0"/>
              <a:t> </a:t>
            </a:r>
            <a:r>
              <a:rPr lang="en-US" dirty="0" err="1" smtClean="0"/>
              <a:t>jamiyatining</a:t>
            </a:r>
            <a:r>
              <a:rPr lang="en-US" dirty="0" smtClean="0"/>
              <a:t> </a:t>
            </a:r>
            <a:r>
              <a:rPr lang="en-US" dirty="0" err="1" smtClean="0"/>
              <a:t>rivojlanish</a:t>
            </a:r>
            <a:r>
              <a:rPr lang="en-US" dirty="0" smtClean="0"/>
              <a:t> </a:t>
            </a:r>
            <a:r>
              <a:rPr lang="en-US" dirty="0" err="1" smtClean="0"/>
              <a:t>bosqichidagi</a:t>
            </a:r>
            <a:r>
              <a:rPr lang="en-US" dirty="0" smtClean="0"/>
              <a:t> </a:t>
            </a:r>
            <a:r>
              <a:rPr lang="en-US" dirty="0" err="1" smtClean="0"/>
              <a:t>o‘xshash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farqli</a:t>
            </a:r>
            <a:r>
              <a:rPr lang="en-US" dirty="0" smtClean="0"/>
              <a:t> </a:t>
            </a:r>
            <a:r>
              <a:rPr lang="en-US" dirty="0" err="1" smtClean="0"/>
              <a:t>jihatlarni</a:t>
            </a:r>
            <a:r>
              <a:rPr lang="en-US" dirty="0" smtClean="0"/>
              <a:t> </a:t>
            </a:r>
            <a:r>
              <a:rPr lang="en-US" dirty="0" err="1" smtClean="0"/>
              <a:t>ko‘ramiz</a:t>
            </a:r>
            <a:r>
              <a:rPr lang="en-US" dirty="0" smtClean="0"/>
              <a:t>.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50 Desktop Backgrounds To Decorate Your Screen With, 48% OF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9942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err="1" smtClean="0"/>
              <a:t>Fors</a:t>
            </a:r>
            <a:r>
              <a:rPr lang="en-US" b="1" i="1" dirty="0" smtClean="0"/>
              <a:t> </a:t>
            </a:r>
            <a:r>
              <a:rPr lang="en-US" b="1" i="1" dirty="0" err="1" smtClean="0"/>
              <a:t>tilida</a:t>
            </a:r>
            <a:r>
              <a:rPr lang="en-US" b="1" i="1" dirty="0" smtClean="0"/>
              <a:t> </a:t>
            </a:r>
            <a:r>
              <a:rPr lang="en-US" b="1" i="1" dirty="0" err="1" smtClean="0"/>
              <a:t>evfemizm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412776"/>
            <a:ext cx="6192688" cy="4824536"/>
          </a:xfrm>
        </p:spPr>
        <p:txBody>
          <a:bodyPr>
            <a:noAutofit/>
          </a:bodyPr>
          <a:lstStyle/>
          <a:p>
            <a:r>
              <a:rPr lang="en-US" i="1" dirty="0" err="1" smtClean="0">
                <a:solidFill>
                  <a:srgbClr val="FF0000"/>
                </a:solidFill>
              </a:rPr>
              <a:t>Evfemizm</a:t>
            </a:r>
            <a:r>
              <a:rPr lang="en-US" dirty="0" smtClean="0"/>
              <a:t>-(</a:t>
            </a:r>
            <a:r>
              <a:rPr lang="en-US" dirty="0" err="1" smtClean="0"/>
              <a:t>yun</a:t>
            </a:r>
            <a:r>
              <a:rPr lang="en-US" dirty="0" smtClean="0"/>
              <a:t>. </a:t>
            </a:r>
            <a:r>
              <a:rPr lang="en-US" dirty="0" err="1" smtClean="0"/>
              <a:t>yaxshi</a:t>
            </a:r>
            <a:r>
              <a:rPr lang="en-US" dirty="0" smtClean="0"/>
              <a:t> </a:t>
            </a:r>
            <a:r>
              <a:rPr lang="en-US" dirty="0" err="1" smtClean="0"/>
              <a:t>gapiraman</a:t>
            </a:r>
            <a:r>
              <a:rPr lang="en-US" dirty="0" smtClean="0"/>
              <a:t>) </a:t>
            </a:r>
            <a:r>
              <a:rPr lang="en-US" dirty="0" err="1" smtClean="0"/>
              <a:t>qo‘pol</a:t>
            </a:r>
            <a:r>
              <a:rPr lang="en-US" dirty="0" smtClean="0"/>
              <a:t>, </a:t>
            </a:r>
            <a:r>
              <a:rPr lang="en-US" dirty="0" err="1" smtClean="0"/>
              <a:t>dag‘al</a:t>
            </a:r>
            <a:r>
              <a:rPr lang="en-US" dirty="0" smtClean="0"/>
              <a:t>, </a:t>
            </a:r>
            <a:r>
              <a:rPr lang="en-US" dirty="0" err="1" smtClean="0"/>
              <a:t>beadab</a:t>
            </a:r>
            <a:r>
              <a:rPr lang="en-US" dirty="0" smtClean="0"/>
              <a:t> </a:t>
            </a:r>
            <a:r>
              <a:rPr lang="en-US" dirty="0" err="1" smtClean="0"/>
              <a:t>so‘z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ibora</a:t>
            </a:r>
            <a:r>
              <a:rPr lang="en-US" dirty="0" smtClean="0"/>
              <a:t> </a:t>
            </a:r>
            <a:r>
              <a:rPr lang="en-US" dirty="0" err="1" smtClean="0"/>
              <a:t>o‘rniga</a:t>
            </a:r>
            <a:r>
              <a:rPr lang="en-US" dirty="0" smtClean="0"/>
              <a:t> </a:t>
            </a:r>
            <a:r>
              <a:rPr lang="en-US" dirty="0" err="1" smtClean="0"/>
              <a:t>muloyim</a:t>
            </a:r>
            <a:r>
              <a:rPr lang="en-US" dirty="0" smtClean="0"/>
              <a:t>, </a:t>
            </a:r>
            <a:r>
              <a:rPr lang="en-US" dirty="0" err="1" smtClean="0"/>
              <a:t>yoqimli</a:t>
            </a:r>
            <a:r>
              <a:rPr lang="en-US" dirty="0" smtClean="0"/>
              <a:t>, </a:t>
            </a:r>
            <a:r>
              <a:rPr lang="en-US" dirty="0" err="1" smtClean="0"/>
              <a:t>shirin</a:t>
            </a:r>
            <a:r>
              <a:rPr lang="en-US" dirty="0" smtClean="0"/>
              <a:t> </a:t>
            </a:r>
            <a:r>
              <a:rPr lang="en-US" dirty="0" err="1" smtClean="0"/>
              <a:t>so‘z</a:t>
            </a:r>
            <a:r>
              <a:rPr lang="en-US" dirty="0" smtClean="0"/>
              <a:t> </a:t>
            </a:r>
            <a:r>
              <a:rPr lang="en-US" dirty="0" err="1" smtClean="0"/>
              <a:t>ishlatish</a:t>
            </a:r>
            <a:r>
              <a:rPr lang="en-US" dirty="0" smtClean="0"/>
              <a:t> </a:t>
            </a:r>
            <a:r>
              <a:rPr lang="en-US" dirty="0" err="1" smtClean="0"/>
              <a:t>usuli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Sotsiolingvistikaga</a:t>
            </a:r>
            <a:r>
              <a:rPr lang="en-US" dirty="0" smtClean="0"/>
              <a:t> </a:t>
            </a:r>
            <a:r>
              <a:rPr lang="en-US" dirty="0" err="1" smtClean="0"/>
              <a:t>bog‘liq</a:t>
            </a:r>
            <a:r>
              <a:rPr lang="en-US" dirty="0" smtClean="0"/>
              <a:t> </a:t>
            </a:r>
            <a:r>
              <a:rPr lang="en-US" dirty="0" err="1" smtClean="0"/>
              <a:t>tomoni</a:t>
            </a:r>
            <a:r>
              <a:rPr lang="en-US" dirty="0" smtClean="0"/>
              <a:t> </a:t>
            </a:r>
            <a:r>
              <a:rPr lang="en-US" dirty="0" err="1" smtClean="0"/>
              <a:t>shundaki</a:t>
            </a:r>
            <a:r>
              <a:rPr lang="en-US" dirty="0" smtClean="0"/>
              <a:t>, </a:t>
            </a:r>
            <a:r>
              <a:rPr lang="en-US" dirty="0" err="1" smtClean="0"/>
              <a:t>aholining</a:t>
            </a:r>
            <a:r>
              <a:rPr lang="en-US" dirty="0" smtClean="0"/>
              <a:t> </a:t>
            </a:r>
            <a:r>
              <a:rPr lang="en-US" dirty="0" err="1" smtClean="0"/>
              <a:t>turli</a:t>
            </a:r>
            <a:r>
              <a:rPr lang="en-US" dirty="0" smtClean="0"/>
              <a:t> </a:t>
            </a:r>
            <a:r>
              <a:rPr lang="en-US" dirty="0" err="1" smtClean="0"/>
              <a:t>qatlamlari</a:t>
            </a:r>
            <a:r>
              <a:rPr lang="en-US" dirty="0" smtClean="0"/>
              <a:t> </a:t>
            </a:r>
            <a:r>
              <a:rPr lang="en-US" dirty="0" err="1" smtClean="0"/>
              <a:t>orasidagi</a:t>
            </a:r>
            <a:r>
              <a:rPr lang="en-US" dirty="0" smtClean="0"/>
              <a:t> </a:t>
            </a:r>
            <a:r>
              <a:rPr lang="en-US" dirty="0" err="1" smtClean="0"/>
              <a:t>ijtimoiy</a:t>
            </a:r>
            <a:r>
              <a:rPr lang="en-US" dirty="0" smtClean="0"/>
              <a:t> </a:t>
            </a:r>
            <a:r>
              <a:rPr lang="en-US" dirty="0" err="1" smtClean="0"/>
              <a:t>munosabatlarda</a:t>
            </a:r>
            <a:r>
              <a:rPr lang="en-US" dirty="0" smtClean="0"/>
              <a:t> </a:t>
            </a:r>
            <a:r>
              <a:rPr lang="en-US" dirty="0" err="1" smtClean="0"/>
              <a:t>turli</a:t>
            </a:r>
            <a:r>
              <a:rPr lang="en-US" dirty="0" smtClean="0"/>
              <a:t> </a:t>
            </a:r>
            <a:r>
              <a:rPr lang="en-US" dirty="0" err="1" smtClean="0"/>
              <a:t>so‘z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iboralar</a:t>
            </a:r>
            <a:r>
              <a:rPr lang="en-US" dirty="0" smtClean="0"/>
              <a:t> </a:t>
            </a:r>
            <a:r>
              <a:rPr lang="en-US" dirty="0" err="1" smtClean="0"/>
              <a:t>ishlatiladi</a:t>
            </a:r>
            <a:r>
              <a:rPr lang="en-US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 descr="Leafy gold frame on beige background vector | free image by rawpixel.com… |  Background for powerpoint presentation, Wallpaper powerpoint, Powerpoint  background fre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9942" cy="6858000"/>
          </a:xfrm>
          <a:prstGeom prst="rect">
            <a:avLst/>
          </a:prstGeom>
          <a:noFill/>
        </p:spPr>
      </p:pic>
      <p:sp>
        <p:nvSpPr>
          <p:cNvPr id="5" name="Стрелка влево 4"/>
          <p:cNvSpPr/>
          <p:nvPr/>
        </p:nvSpPr>
        <p:spPr>
          <a:xfrm>
            <a:off x="4139952" y="1196752"/>
            <a:ext cx="1080120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лево 5"/>
          <p:cNvSpPr/>
          <p:nvPr/>
        </p:nvSpPr>
        <p:spPr>
          <a:xfrm>
            <a:off x="4211960" y="2348880"/>
            <a:ext cx="1008112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лево 6"/>
          <p:cNvSpPr/>
          <p:nvPr/>
        </p:nvSpPr>
        <p:spPr>
          <a:xfrm>
            <a:off x="4355976" y="3501008"/>
            <a:ext cx="1008112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лево 7"/>
          <p:cNvSpPr/>
          <p:nvPr/>
        </p:nvSpPr>
        <p:spPr>
          <a:xfrm>
            <a:off x="4355976" y="5013176"/>
            <a:ext cx="1080120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одержимое 3"/>
          <p:cNvSpPr>
            <a:spLocks noGrp="1"/>
          </p:cNvSpPr>
          <p:nvPr>
            <p:ph sz="half" idx="4294967295"/>
          </p:nvPr>
        </p:nvSpPr>
        <p:spPr>
          <a:xfrm>
            <a:off x="5508104" y="1052736"/>
            <a:ext cx="3168352" cy="475252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fa-IR" sz="2800" b="1" dirty="0" smtClean="0">
                <a:cs typeface="+mj-cs"/>
              </a:rPr>
              <a:t>شما</a:t>
            </a:r>
            <a:r>
              <a:rPr lang="ru-RU" sz="2800" b="1" dirty="0" smtClean="0">
                <a:cs typeface="+mj-cs"/>
              </a:rPr>
              <a:t> </a:t>
            </a:r>
            <a:r>
              <a:rPr lang="en-US" sz="2800" dirty="0" err="1" smtClean="0">
                <a:cs typeface="+mj-cs"/>
              </a:rPr>
              <a:t>šomā</a:t>
            </a:r>
            <a:r>
              <a:rPr lang="en-US" sz="2800" b="1" dirty="0" smtClean="0">
                <a:cs typeface="+mj-cs"/>
              </a:rPr>
              <a:t> (</a:t>
            </a:r>
            <a:r>
              <a:rPr lang="en-US" sz="2800" b="1" dirty="0" err="1" smtClean="0">
                <a:cs typeface="+mj-cs"/>
              </a:rPr>
              <a:t>siz</a:t>
            </a:r>
            <a:r>
              <a:rPr lang="en-US" sz="2800" b="1" dirty="0" smtClean="0">
                <a:cs typeface="+mj-cs"/>
              </a:rPr>
              <a:t>)</a:t>
            </a:r>
            <a:endParaRPr lang="fa-IR" sz="2800" b="1" dirty="0" smtClean="0">
              <a:cs typeface="+mj-cs"/>
            </a:endParaRPr>
          </a:p>
          <a:p>
            <a:pPr>
              <a:buNone/>
            </a:pPr>
            <a:endParaRPr lang="fa-IR" sz="2800" b="1" dirty="0" smtClean="0">
              <a:cs typeface="+mj-cs"/>
            </a:endParaRPr>
          </a:p>
          <a:p>
            <a:pPr>
              <a:buNone/>
            </a:pPr>
            <a:r>
              <a:rPr lang="fa-IR" sz="2800" b="1" dirty="0" smtClean="0">
                <a:cs typeface="+mj-cs"/>
              </a:rPr>
              <a:t>گفتن</a:t>
            </a:r>
            <a:r>
              <a:rPr lang="en-US" sz="2800" b="1" dirty="0" smtClean="0">
                <a:cs typeface="+mj-cs"/>
              </a:rPr>
              <a:t> </a:t>
            </a:r>
            <a:r>
              <a:rPr lang="en-US" sz="2800" dirty="0" err="1" smtClean="0">
                <a:cs typeface="+mj-cs"/>
              </a:rPr>
              <a:t>goftan</a:t>
            </a:r>
            <a:r>
              <a:rPr lang="en-US" sz="2800" b="1" dirty="0" smtClean="0">
                <a:cs typeface="+mj-cs"/>
              </a:rPr>
              <a:t> (</a:t>
            </a:r>
            <a:r>
              <a:rPr lang="en-US" sz="2800" b="1" dirty="0" err="1" smtClean="0">
                <a:cs typeface="+mj-cs"/>
              </a:rPr>
              <a:t>aytmoq</a:t>
            </a:r>
            <a:r>
              <a:rPr lang="en-US" sz="2800" b="1" dirty="0" smtClean="0">
                <a:cs typeface="+mj-cs"/>
              </a:rPr>
              <a:t>)</a:t>
            </a:r>
            <a:endParaRPr lang="fa-IR" sz="2800" b="1" dirty="0" smtClean="0">
              <a:cs typeface="+mj-cs"/>
            </a:endParaRPr>
          </a:p>
          <a:p>
            <a:pPr>
              <a:buNone/>
            </a:pPr>
            <a:endParaRPr lang="fa-IR" sz="2800" b="1" dirty="0" smtClean="0">
              <a:cs typeface="+mj-cs"/>
            </a:endParaRPr>
          </a:p>
          <a:p>
            <a:pPr>
              <a:buNone/>
            </a:pPr>
            <a:r>
              <a:rPr lang="fa-IR" sz="2800" b="1" dirty="0" smtClean="0">
                <a:cs typeface="+mj-cs"/>
              </a:rPr>
              <a:t>آمدن</a:t>
            </a:r>
            <a:r>
              <a:rPr lang="en-US" sz="2800" b="1" dirty="0" smtClean="0">
                <a:cs typeface="+mj-cs"/>
              </a:rPr>
              <a:t> </a:t>
            </a:r>
            <a:r>
              <a:rPr lang="en-US" sz="2800" dirty="0" err="1" smtClean="0">
                <a:cs typeface="+mj-cs"/>
              </a:rPr>
              <a:t>āmadan</a:t>
            </a:r>
            <a:r>
              <a:rPr lang="en-US" sz="2800" b="1" dirty="0" smtClean="0">
                <a:cs typeface="+mj-cs"/>
              </a:rPr>
              <a:t> (</a:t>
            </a:r>
            <a:r>
              <a:rPr lang="en-US" sz="2800" b="1" dirty="0" err="1" smtClean="0">
                <a:cs typeface="+mj-cs"/>
              </a:rPr>
              <a:t>kelmoq</a:t>
            </a:r>
            <a:r>
              <a:rPr lang="en-US" sz="2800" b="1" dirty="0" smtClean="0">
                <a:cs typeface="+mj-cs"/>
              </a:rPr>
              <a:t>)</a:t>
            </a:r>
            <a:endParaRPr lang="fa-IR" sz="2800" b="1" dirty="0" smtClean="0">
              <a:cs typeface="+mj-cs"/>
            </a:endParaRPr>
          </a:p>
          <a:p>
            <a:pPr>
              <a:buNone/>
            </a:pPr>
            <a:endParaRPr lang="fa-IR" sz="2800" b="1" dirty="0" smtClean="0">
              <a:cs typeface="+mj-cs"/>
            </a:endParaRPr>
          </a:p>
          <a:p>
            <a:pPr>
              <a:buNone/>
            </a:pPr>
            <a:r>
              <a:rPr lang="fa-IR" sz="2800" b="1" dirty="0" smtClean="0">
                <a:cs typeface="+mj-cs"/>
              </a:rPr>
              <a:t>رفتن</a:t>
            </a:r>
            <a:r>
              <a:rPr lang="en-US" sz="2800" b="1" dirty="0" smtClean="0">
                <a:cs typeface="+mj-cs"/>
              </a:rPr>
              <a:t> </a:t>
            </a:r>
            <a:r>
              <a:rPr lang="en-US" sz="2800" dirty="0" err="1" smtClean="0">
                <a:cs typeface="+mj-cs"/>
              </a:rPr>
              <a:t>raftan</a:t>
            </a:r>
            <a:endParaRPr lang="en-US" sz="2800" dirty="0" smtClean="0">
              <a:cs typeface="+mj-cs"/>
            </a:endParaRPr>
          </a:p>
          <a:p>
            <a:pPr>
              <a:buNone/>
            </a:pPr>
            <a:r>
              <a:rPr lang="en-US" sz="2800" b="1" dirty="0" smtClean="0">
                <a:cs typeface="+mj-cs"/>
              </a:rPr>
              <a:t>(</a:t>
            </a:r>
            <a:r>
              <a:rPr lang="en-US" sz="2800" b="1" dirty="0" err="1" smtClean="0">
                <a:cs typeface="+mj-cs"/>
              </a:rPr>
              <a:t>bormoq</a:t>
            </a:r>
            <a:r>
              <a:rPr lang="en-US" sz="2800" b="1" dirty="0" smtClean="0">
                <a:cs typeface="+mj-cs"/>
              </a:rPr>
              <a:t>)</a:t>
            </a:r>
            <a:endParaRPr lang="ru-RU" sz="2800" b="1" dirty="0">
              <a:cs typeface="+mj-cs"/>
            </a:endParaRPr>
          </a:p>
        </p:txBody>
      </p:sp>
      <p:sp>
        <p:nvSpPr>
          <p:cNvPr id="13" name="Содержимое 2"/>
          <p:cNvSpPr>
            <a:spLocks noGrp="1"/>
          </p:cNvSpPr>
          <p:nvPr>
            <p:ph sz="half" idx="1"/>
          </p:nvPr>
        </p:nvSpPr>
        <p:spPr>
          <a:xfrm>
            <a:off x="1187624" y="980728"/>
            <a:ext cx="3240360" cy="482453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fa-IR" sz="3800" b="1" dirty="0" smtClean="0">
                <a:cs typeface="+mj-cs"/>
              </a:rPr>
              <a:t>جناب عالی</a:t>
            </a:r>
            <a:r>
              <a:rPr lang="en-US" sz="3800" b="1" dirty="0" smtClean="0">
                <a:cs typeface="+mj-cs"/>
              </a:rPr>
              <a:t> </a:t>
            </a:r>
            <a:r>
              <a:rPr lang="en-US" sz="3800" dirty="0" err="1" smtClean="0">
                <a:cs typeface="+mj-cs"/>
              </a:rPr>
              <a:t>janāb</a:t>
            </a:r>
            <a:r>
              <a:rPr lang="en-US" sz="3800" dirty="0" smtClean="0">
                <a:cs typeface="+mj-cs"/>
              </a:rPr>
              <a:t>-e </a:t>
            </a:r>
            <a:r>
              <a:rPr lang="en-US" sz="3800" dirty="0" err="1" smtClean="0">
                <a:cs typeface="+mj-cs"/>
              </a:rPr>
              <a:t>ā`li</a:t>
            </a:r>
            <a:endParaRPr lang="en-US" sz="3800" dirty="0" smtClean="0">
              <a:cs typeface="+mj-cs"/>
            </a:endParaRPr>
          </a:p>
          <a:p>
            <a:pPr>
              <a:buNone/>
            </a:pPr>
            <a:r>
              <a:rPr lang="en-US" sz="3800" b="1" dirty="0" smtClean="0">
                <a:cs typeface="+mj-cs"/>
              </a:rPr>
              <a:t>(</a:t>
            </a:r>
            <a:r>
              <a:rPr lang="en-US" sz="3800" b="1" dirty="0" err="1" smtClean="0">
                <a:cs typeface="+mj-cs"/>
              </a:rPr>
              <a:t>janobi</a:t>
            </a:r>
            <a:r>
              <a:rPr lang="en-US" sz="3800" b="1" dirty="0" smtClean="0">
                <a:cs typeface="+mj-cs"/>
              </a:rPr>
              <a:t> </a:t>
            </a:r>
            <a:r>
              <a:rPr lang="en-US" sz="3800" b="1" dirty="0" err="1" smtClean="0">
                <a:cs typeface="+mj-cs"/>
              </a:rPr>
              <a:t>oliy</a:t>
            </a:r>
            <a:r>
              <a:rPr lang="en-US" sz="3800" b="1" dirty="0" smtClean="0">
                <a:cs typeface="+mj-cs"/>
              </a:rPr>
              <a:t>)</a:t>
            </a:r>
            <a:endParaRPr lang="fa-IR" sz="3800" b="1" dirty="0" smtClean="0">
              <a:cs typeface="+mj-cs"/>
            </a:endParaRPr>
          </a:p>
          <a:p>
            <a:pPr>
              <a:buNone/>
            </a:pPr>
            <a:endParaRPr lang="fa-IR" sz="3800" b="1" dirty="0" smtClean="0">
              <a:cs typeface="+mj-cs"/>
            </a:endParaRPr>
          </a:p>
          <a:p>
            <a:pPr>
              <a:buNone/>
            </a:pPr>
            <a:r>
              <a:rPr lang="fa-IR" sz="3800" b="1" dirty="0" smtClean="0">
                <a:cs typeface="+mj-cs"/>
              </a:rPr>
              <a:t>فرمودن</a:t>
            </a:r>
            <a:r>
              <a:rPr lang="en-US" sz="3800" b="1" dirty="0" smtClean="0">
                <a:cs typeface="+mj-cs"/>
              </a:rPr>
              <a:t> </a:t>
            </a:r>
            <a:r>
              <a:rPr lang="en-US" sz="3800" dirty="0" err="1" smtClean="0">
                <a:cs typeface="+mj-cs"/>
              </a:rPr>
              <a:t>farmudan</a:t>
            </a:r>
            <a:endParaRPr lang="en-US" sz="3800" dirty="0" smtClean="0">
              <a:cs typeface="+mj-cs"/>
            </a:endParaRPr>
          </a:p>
          <a:p>
            <a:pPr>
              <a:buNone/>
            </a:pPr>
            <a:r>
              <a:rPr lang="en-US" sz="3800" b="1" dirty="0" smtClean="0">
                <a:cs typeface="+mj-cs"/>
              </a:rPr>
              <a:t>(</a:t>
            </a:r>
            <a:r>
              <a:rPr lang="en-US" sz="3800" b="1" dirty="0" err="1" smtClean="0">
                <a:cs typeface="+mj-cs"/>
              </a:rPr>
              <a:t>buyurmoq</a:t>
            </a:r>
            <a:r>
              <a:rPr lang="en-US" sz="3800" b="1" dirty="0" smtClean="0">
                <a:cs typeface="+mj-cs"/>
              </a:rPr>
              <a:t>)</a:t>
            </a:r>
            <a:endParaRPr lang="fa-IR" sz="3800" b="1" dirty="0" smtClean="0">
              <a:cs typeface="+mj-cs"/>
            </a:endParaRPr>
          </a:p>
          <a:p>
            <a:pPr>
              <a:buNone/>
            </a:pPr>
            <a:endParaRPr lang="fa-IR" sz="3800" b="1" dirty="0" smtClean="0">
              <a:cs typeface="+mj-cs"/>
            </a:endParaRPr>
          </a:p>
          <a:p>
            <a:pPr>
              <a:buNone/>
            </a:pPr>
            <a:r>
              <a:rPr lang="fa-IR" sz="3800" b="1" dirty="0" smtClean="0">
                <a:cs typeface="+mj-cs"/>
              </a:rPr>
              <a:t>تشریف آوردن</a:t>
            </a:r>
            <a:r>
              <a:rPr lang="en-US" sz="3800" b="1" dirty="0" smtClean="0">
                <a:cs typeface="+mj-cs"/>
              </a:rPr>
              <a:t> </a:t>
            </a:r>
            <a:r>
              <a:rPr lang="en-US" sz="3800" dirty="0" err="1" smtClean="0">
                <a:cs typeface="+mj-cs"/>
              </a:rPr>
              <a:t>tašrif</a:t>
            </a:r>
            <a:r>
              <a:rPr lang="en-US" sz="3800" dirty="0" smtClean="0">
                <a:cs typeface="+mj-cs"/>
              </a:rPr>
              <a:t> </a:t>
            </a:r>
            <a:r>
              <a:rPr lang="en-US" sz="3800" dirty="0" err="1" smtClean="0">
                <a:cs typeface="+mj-cs"/>
              </a:rPr>
              <a:t>āvardan</a:t>
            </a:r>
            <a:endParaRPr lang="en-US" sz="3800" dirty="0" smtClean="0">
              <a:cs typeface="+mj-cs"/>
            </a:endParaRPr>
          </a:p>
          <a:p>
            <a:pPr>
              <a:buNone/>
            </a:pPr>
            <a:r>
              <a:rPr lang="en-US" sz="3800" b="1" dirty="0" smtClean="0">
                <a:cs typeface="+mj-cs"/>
              </a:rPr>
              <a:t>(</a:t>
            </a:r>
            <a:r>
              <a:rPr lang="en-US" sz="3800" b="1" dirty="0" err="1" smtClean="0">
                <a:cs typeface="+mj-cs"/>
              </a:rPr>
              <a:t>tashrif</a:t>
            </a:r>
            <a:r>
              <a:rPr lang="en-US" sz="3800" b="1" dirty="0" smtClean="0">
                <a:cs typeface="+mj-cs"/>
              </a:rPr>
              <a:t> </a:t>
            </a:r>
            <a:r>
              <a:rPr lang="en-US" sz="3800" b="1" dirty="0" err="1" smtClean="0">
                <a:cs typeface="+mj-cs"/>
              </a:rPr>
              <a:t>buyurmoq</a:t>
            </a:r>
            <a:r>
              <a:rPr lang="en-US" sz="3800" b="1" dirty="0" smtClean="0">
                <a:cs typeface="+mj-cs"/>
              </a:rPr>
              <a:t>)</a:t>
            </a:r>
            <a:endParaRPr lang="fa-IR" sz="3800" b="1" dirty="0" smtClean="0">
              <a:cs typeface="+mj-cs"/>
            </a:endParaRPr>
          </a:p>
          <a:p>
            <a:pPr>
              <a:buNone/>
            </a:pPr>
            <a:endParaRPr lang="fa-IR" sz="3800" b="1" dirty="0" smtClean="0">
              <a:cs typeface="+mj-cs"/>
            </a:endParaRPr>
          </a:p>
          <a:p>
            <a:pPr>
              <a:buNone/>
            </a:pPr>
            <a:r>
              <a:rPr lang="fa-IR" sz="3800" b="1" dirty="0" smtClean="0">
                <a:cs typeface="+mj-cs"/>
              </a:rPr>
              <a:t>تشریف بردن</a:t>
            </a:r>
            <a:r>
              <a:rPr lang="en-US" sz="3800" b="1" dirty="0" smtClean="0">
                <a:cs typeface="+mj-cs"/>
              </a:rPr>
              <a:t> </a:t>
            </a:r>
            <a:r>
              <a:rPr lang="en-US" sz="3800" dirty="0" err="1" smtClean="0">
                <a:cs typeface="+mj-cs"/>
              </a:rPr>
              <a:t>tašrif</a:t>
            </a:r>
            <a:r>
              <a:rPr lang="en-US" sz="3800" dirty="0" smtClean="0">
                <a:cs typeface="+mj-cs"/>
              </a:rPr>
              <a:t> </a:t>
            </a:r>
            <a:r>
              <a:rPr lang="en-US" sz="3800" dirty="0" err="1" smtClean="0">
                <a:cs typeface="+mj-cs"/>
              </a:rPr>
              <a:t>bordan</a:t>
            </a:r>
            <a:endParaRPr lang="en-US" sz="3800" dirty="0" smtClean="0">
              <a:cs typeface="+mj-cs"/>
            </a:endParaRPr>
          </a:p>
          <a:p>
            <a:pPr>
              <a:buNone/>
            </a:pPr>
            <a:r>
              <a:rPr lang="en-US" sz="3800" b="1" dirty="0" smtClean="0">
                <a:cs typeface="+mj-cs"/>
              </a:rPr>
              <a:t>(</a:t>
            </a:r>
            <a:r>
              <a:rPr lang="en-US" sz="3800" b="1" dirty="0" err="1" smtClean="0">
                <a:cs typeface="+mj-cs"/>
              </a:rPr>
              <a:t>tashrif</a:t>
            </a:r>
            <a:r>
              <a:rPr lang="en-US" sz="3800" b="1" dirty="0" smtClean="0">
                <a:cs typeface="+mj-cs"/>
              </a:rPr>
              <a:t> </a:t>
            </a:r>
            <a:r>
              <a:rPr lang="en-US" sz="3800" b="1" dirty="0" err="1" smtClean="0">
                <a:cs typeface="+mj-cs"/>
              </a:rPr>
              <a:t>buyurmoq,ketmoq</a:t>
            </a:r>
            <a:r>
              <a:rPr lang="en-US" sz="3800" b="1" dirty="0" smtClean="0">
                <a:cs typeface="+mj-cs"/>
              </a:rPr>
              <a:t>)</a:t>
            </a:r>
            <a:endParaRPr lang="fa-IR" sz="3800" b="1" dirty="0" smtClean="0">
              <a:cs typeface="+mj-cs"/>
            </a:endParaRPr>
          </a:p>
          <a:p>
            <a:pPr>
              <a:buNone/>
            </a:pPr>
            <a:endParaRPr lang="ru-RU" b="1" dirty="0"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30+ Presentation Background Images for PowerPoint | Presentation backgrounds,  Powerpoint background design, Powerpoint background fre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2306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196752"/>
            <a:ext cx="7200800" cy="4608513"/>
          </a:xfrm>
        </p:spPr>
        <p:txBody>
          <a:bodyPr>
            <a:normAutofit fontScale="92500" lnSpcReduction="20000"/>
          </a:bodyPr>
          <a:lstStyle/>
          <a:p>
            <a:r>
              <a:rPr lang="en-US" i="1" dirty="0" smtClean="0">
                <a:latin typeface="Constantia" pitchFamily="18" charset="0"/>
              </a:rPr>
              <a:t>Bu </a:t>
            </a:r>
            <a:r>
              <a:rPr lang="en-US" i="1" dirty="0" err="1" smtClean="0">
                <a:latin typeface="Constantia" pitchFamily="18" charset="0"/>
              </a:rPr>
              <a:t>yuqoridagi</a:t>
            </a:r>
            <a:r>
              <a:rPr lang="en-US" i="1" dirty="0" smtClean="0">
                <a:latin typeface="Constantia" pitchFamily="18" charset="0"/>
              </a:rPr>
              <a:t> </a:t>
            </a:r>
            <a:r>
              <a:rPr lang="en-US" i="1" dirty="0" err="1" smtClean="0">
                <a:latin typeface="Constantia" pitchFamily="18" charset="0"/>
              </a:rPr>
              <a:t>evfemizmlar</a:t>
            </a:r>
            <a:r>
              <a:rPr lang="en-US" i="1" dirty="0" smtClean="0">
                <a:latin typeface="Constantia" pitchFamily="18" charset="0"/>
              </a:rPr>
              <a:t> </a:t>
            </a:r>
            <a:r>
              <a:rPr lang="en-US" i="1" dirty="0" err="1" smtClean="0">
                <a:latin typeface="Constantia" pitchFamily="18" charset="0"/>
              </a:rPr>
              <a:t>ikki</a:t>
            </a:r>
            <a:r>
              <a:rPr lang="en-US" i="1" dirty="0" smtClean="0">
                <a:latin typeface="Constantia" pitchFamily="18" charset="0"/>
              </a:rPr>
              <a:t> </a:t>
            </a:r>
            <a:r>
              <a:rPr lang="en-US" i="1" dirty="0" err="1" smtClean="0">
                <a:latin typeface="Constantia" pitchFamily="18" charset="0"/>
              </a:rPr>
              <a:t>xil</a:t>
            </a:r>
            <a:r>
              <a:rPr lang="en-US" i="1" dirty="0" smtClean="0">
                <a:latin typeface="Constantia" pitchFamily="18" charset="0"/>
              </a:rPr>
              <a:t> </a:t>
            </a:r>
            <a:r>
              <a:rPr lang="en-US" i="1" dirty="0" err="1" smtClean="0">
                <a:latin typeface="Constantia" pitchFamily="18" charset="0"/>
              </a:rPr>
              <a:t>ekspressiv</a:t>
            </a:r>
            <a:r>
              <a:rPr lang="en-US" i="1" dirty="0" smtClean="0">
                <a:latin typeface="Constantia" pitchFamily="18" charset="0"/>
              </a:rPr>
              <a:t> </a:t>
            </a:r>
            <a:r>
              <a:rPr lang="en-US" i="1" dirty="0" err="1" smtClean="0">
                <a:latin typeface="Constantia" pitchFamily="18" charset="0"/>
              </a:rPr>
              <a:t>ma’no</a:t>
            </a:r>
            <a:r>
              <a:rPr lang="en-US" i="1" dirty="0" smtClean="0">
                <a:latin typeface="Constantia" pitchFamily="18" charset="0"/>
              </a:rPr>
              <a:t> </a:t>
            </a:r>
            <a:r>
              <a:rPr lang="en-US" i="1" dirty="0" err="1" smtClean="0">
                <a:latin typeface="Constantia" pitchFamily="18" charset="0"/>
              </a:rPr>
              <a:t>belgisiga</a:t>
            </a:r>
            <a:r>
              <a:rPr lang="en-US" i="1" dirty="0" smtClean="0">
                <a:latin typeface="Constantia" pitchFamily="18" charset="0"/>
              </a:rPr>
              <a:t> </a:t>
            </a:r>
            <a:r>
              <a:rPr lang="en-US" i="1" dirty="0" err="1" smtClean="0">
                <a:latin typeface="Constantia" pitchFamily="18" charset="0"/>
              </a:rPr>
              <a:t>ega</a:t>
            </a:r>
            <a:r>
              <a:rPr lang="en-US" i="1" dirty="0" smtClean="0">
                <a:latin typeface="Constantia" pitchFamily="18" charset="0"/>
              </a:rPr>
              <a:t>. </a:t>
            </a:r>
            <a:r>
              <a:rPr lang="en-US" i="1" dirty="0" err="1" smtClean="0">
                <a:latin typeface="Constantia" pitchFamily="18" charset="0"/>
              </a:rPr>
              <a:t>Bir</a:t>
            </a:r>
            <a:r>
              <a:rPr lang="en-US" i="1" dirty="0" smtClean="0">
                <a:latin typeface="Constantia" pitchFamily="18" charset="0"/>
              </a:rPr>
              <a:t> </a:t>
            </a:r>
            <a:r>
              <a:rPr lang="en-US" i="1" dirty="0" err="1" smtClean="0">
                <a:latin typeface="Constantia" pitchFamily="18" charset="0"/>
              </a:rPr>
              <a:t>tomondan</a:t>
            </a:r>
            <a:r>
              <a:rPr lang="en-US" i="1" dirty="0" smtClean="0">
                <a:latin typeface="Constantia" pitchFamily="18" charset="0"/>
              </a:rPr>
              <a:t> </a:t>
            </a:r>
            <a:r>
              <a:rPr lang="en-US" i="1" dirty="0" err="1" smtClean="0">
                <a:latin typeface="Constantia" pitchFamily="18" charset="0"/>
              </a:rPr>
              <a:t>o‘zidan</a:t>
            </a:r>
            <a:r>
              <a:rPr lang="en-US" i="1" dirty="0" smtClean="0">
                <a:latin typeface="Constantia" pitchFamily="18" charset="0"/>
              </a:rPr>
              <a:t> </a:t>
            </a:r>
            <a:r>
              <a:rPr lang="en-US" i="1" dirty="0" err="1" smtClean="0">
                <a:latin typeface="Constantia" pitchFamily="18" charset="0"/>
              </a:rPr>
              <a:t>katta</a:t>
            </a:r>
            <a:r>
              <a:rPr lang="en-US" i="1" dirty="0" smtClean="0">
                <a:latin typeface="Constantia" pitchFamily="18" charset="0"/>
              </a:rPr>
              <a:t>, </a:t>
            </a:r>
            <a:r>
              <a:rPr lang="en-US" i="1" dirty="0" err="1" smtClean="0">
                <a:latin typeface="Constantia" pitchFamily="18" charset="0"/>
              </a:rPr>
              <a:t>ehtiromga</a:t>
            </a:r>
            <a:r>
              <a:rPr lang="en-US" i="1" dirty="0" smtClean="0">
                <a:latin typeface="Constantia" pitchFamily="18" charset="0"/>
              </a:rPr>
              <a:t> </a:t>
            </a:r>
            <a:r>
              <a:rPr lang="en-US" i="1" dirty="0" err="1" smtClean="0">
                <a:latin typeface="Constantia" pitchFamily="18" charset="0"/>
              </a:rPr>
              <a:t>loyiq</a:t>
            </a:r>
            <a:r>
              <a:rPr lang="en-US" i="1" dirty="0" smtClean="0">
                <a:latin typeface="Constantia" pitchFamily="18" charset="0"/>
              </a:rPr>
              <a:t> </a:t>
            </a:r>
            <a:r>
              <a:rPr lang="en-US" i="1" dirty="0" err="1" smtClean="0">
                <a:latin typeface="Constantia" pitchFamily="18" charset="0"/>
              </a:rPr>
              <a:t>kishilarga</a:t>
            </a:r>
            <a:r>
              <a:rPr lang="en-US" i="1" dirty="0" smtClean="0">
                <a:latin typeface="Constantia" pitchFamily="18" charset="0"/>
              </a:rPr>
              <a:t> </a:t>
            </a:r>
            <a:r>
              <a:rPr lang="en-US" i="1" dirty="0" err="1" smtClean="0">
                <a:latin typeface="Constantia" pitchFamily="18" charset="0"/>
              </a:rPr>
              <a:t>hurmat-e’tibor</a:t>
            </a:r>
            <a:r>
              <a:rPr lang="en-US" i="1" dirty="0" smtClean="0">
                <a:latin typeface="Constantia" pitchFamily="18" charset="0"/>
              </a:rPr>
              <a:t> </a:t>
            </a:r>
            <a:r>
              <a:rPr lang="en-US" i="1" dirty="0" err="1" smtClean="0">
                <a:latin typeface="Constantia" pitchFamily="18" charset="0"/>
              </a:rPr>
              <a:t>ma’nosida</a:t>
            </a:r>
            <a:r>
              <a:rPr lang="en-US" i="1" dirty="0" smtClean="0">
                <a:latin typeface="Constantia" pitchFamily="18" charset="0"/>
              </a:rPr>
              <a:t> </a:t>
            </a:r>
            <a:r>
              <a:rPr lang="en-US" i="1" dirty="0" err="1" smtClean="0">
                <a:latin typeface="Constantia" pitchFamily="18" charset="0"/>
              </a:rPr>
              <a:t>ishlatilsa</a:t>
            </a:r>
            <a:r>
              <a:rPr lang="en-US" i="1" dirty="0" smtClean="0">
                <a:latin typeface="Constantia" pitchFamily="18" charset="0"/>
              </a:rPr>
              <a:t>, </a:t>
            </a:r>
            <a:r>
              <a:rPr lang="en-US" i="1" dirty="0" err="1" smtClean="0">
                <a:latin typeface="Constantia" pitchFamily="18" charset="0"/>
              </a:rPr>
              <a:t>ikkinchi</a:t>
            </a:r>
            <a:r>
              <a:rPr lang="en-US" i="1" dirty="0" smtClean="0">
                <a:latin typeface="Constantia" pitchFamily="18" charset="0"/>
              </a:rPr>
              <a:t> </a:t>
            </a:r>
            <a:r>
              <a:rPr lang="en-US" i="1" dirty="0" err="1" smtClean="0">
                <a:latin typeface="Constantia" pitchFamily="18" charset="0"/>
              </a:rPr>
              <a:t>tomondan</a:t>
            </a:r>
            <a:r>
              <a:rPr lang="en-US" i="1" dirty="0" smtClean="0">
                <a:latin typeface="Constantia" pitchFamily="18" charset="0"/>
              </a:rPr>
              <a:t> </a:t>
            </a:r>
            <a:r>
              <a:rPr lang="en-US" i="1" dirty="0" err="1" smtClean="0">
                <a:latin typeface="Constantia" pitchFamily="18" charset="0"/>
              </a:rPr>
              <a:t>xuddi</a:t>
            </a:r>
            <a:r>
              <a:rPr lang="en-US" i="1" dirty="0" smtClean="0">
                <a:latin typeface="Constantia" pitchFamily="18" charset="0"/>
              </a:rPr>
              <a:t> </a:t>
            </a:r>
            <a:r>
              <a:rPr lang="en-US" i="1" dirty="0" err="1" smtClean="0">
                <a:latin typeface="Constantia" pitchFamily="18" charset="0"/>
              </a:rPr>
              <a:t>shu</a:t>
            </a:r>
            <a:r>
              <a:rPr lang="en-US" i="1" dirty="0" smtClean="0">
                <a:latin typeface="Constantia" pitchFamily="18" charset="0"/>
              </a:rPr>
              <a:t> </a:t>
            </a:r>
            <a:r>
              <a:rPr lang="en-US" i="1" dirty="0" err="1" smtClean="0">
                <a:latin typeface="Constantia" pitchFamily="18" charset="0"/>
              </a:rPr>
              <a:t>so‘zlar</a:t>
            </a:r>
            <a:r>
              <a:rPr lang="en-US" i="1" dirty="0" smtClean="0">
                <a:latin typeface="Constantia" pitchFamily="18" charset="0"/>
              </a:rPr>
              <a:t> </a:t>
            </a:r>
            <a:r>
              <a:rPr lang="en-US" i="1" dirty="0" err="1" smtClean="0">
                <a:latin typeface="Constantia" pitchFamily="18" charset="0"/>
              </a:rPr>
              <a:t>va</a:t>
            </a:r>
            <a:r>
              <a:rPr lang="en-US" i="1" dirty="0" smtClean="0">
                <a:latin typeface="Constantia" pitchFamily="18" charset="0"/>
              </a:rPr>
              <a:t> </a:t>
            </a:r>
            <a:r>
              <a:rPr lang="en-US" i="1" dirty="0" err="1" smtClean="0">
                <a:latin typeface="Constantia" pitchFamily="18" charset="0"/>
              </a:rPr>
              <a:t>iboralar</a:t>
            </a:r>
            <a:r>
              <a:rPr lang="en-US" i="1" dirty="0" smtClean="0">
                <a:latin typeface="Constantia" pitchFamily="18" charset="0"/>
              </a:rPr>
              <a:t> </a:t>
            </a:r>
            <a:r>
              <a:rPr lang="en-US" i="1" dirty="0" err="1" smtClean="0">
                <a:latin typeface="Constantia" pitchFamily="18" charset="0"/>
              </a:rPr>
              <a:t>quyi</a:t>
            </a:r>
            <a:r>
              <a:rPr lang="en-US" i="1" dirty="0" smtClean="0">
                <a:latin typeface="Constantia" pitchFamily="18" charset="0"/>
              </a:rPr>
              <a:t> </a:t>
            </a:r>
            <a:r>
              <a:rPr lang="en-US" i="1" dirty="0" err="1" smtClean="0">
                <a:latin typeface="Constantia" pitchFamily="18" charset="0"/>
              </a:rPr>
              <a:t>toifadagi</a:t>
            </a:r>
            <a:r>
              <a:rPr lang="en-US" i="1" dirty="0" smtClean="0">
                <a:latin typeface="Constantia" pitchFamily="18" charset="0"/>
              </a:rPr>
              <a:t> </a:t>
            </a:r>
            <a:r>
              <a:rPr lang="en-US" i="1" dirty="0" err="1" smtClean="0">
                <a:latin typeface="Constantia" pitchFamily="18" charset="0"/>
              </a:rPr>
              <a:t>kishilarga</a:t>
            </a:r>
            <a:r>
              <a:rPr lang="en-US" i="1" dirty="0" smtClean="0">
                <a:latin typeface="Constantia" pitchFamily="18" charset="0"/>
              </a:rPr>
              <a:t> </a:t>
            </a:r>
            <a:r>
              <a:rPr lang="en-US" i="1" dirty="0" err="1" smtClean="0">
                <a:latin typeface="Constantia" pitchFamily="18" charset="0"/>
              </a:rPr>
              <a:t>kinoya</a:t>
            </a:r>
            <a:r>
              <a:rPr lang="en-US" i="1" dirty="0" smtClean="0">
                <a:latin typeface="Constantia" pitchFamily="18" charset="0"/>
              </a:rPr>
              <a:t>, </a:t>
            </a:r>
            <a:r>
              <a:rPr lang="en-US" i="1" dirty="0" err="1" smtClean="0">
                <a:latin typeface="Constantia" pitchFamily="18" charset="0"/>
              </a:rPr>
              <a:t>tahqiromiz</a:t>
            </a:r>
            <a:r>
              <a:rPr lang="en-US" i="1" dirty="0" smtClean="0">
                <a:latin typeface="Constantia" pitchFamily="18" charset="0"/>
              </a:rPr>
              <a:t> </a:t>
            </a:r>
            <a:r>
              <a:rPr lang="en-US" i="1" dirty="0" err="1" smtClean="0">
                <a:latin typeface="Constantia" pitchFamily="18" charset="0"/>
              </a:rPr>
              <a:t>ma’noda</a:t>
            </a:r>
            <a:r>
              <a:rPr lang="en-US" i="1" dirty="0" smtClean="0">
                <a:latin typeface="Constantia" pitchFamily="18" charset="0"/>
              </a:rPr>
              <a:t> </a:t>
            </a:r>
            <a:r>
              <a:rPr lang="en-US" i="1" dirty="0" err="1" smtClean="0">
                <a:latin typeface="Constantia" pitchFamily="18" charset="0"/>
              </a:rPr>
              <a:t>ishlatiladi</a:t>
            </a:r>
            <a:r>
              <a:rPr lang="en-US" i="1" dirty="0" smtClean="0">
                <a:latin typeface="Constantia" pitchFamily="18" charset="0"/>
              </a:rPr>
              <a:t>. Agar </a:t>
            </a:r>
            <a:r>
              <a:rPr lang="en-US" i="1" dirty="0" err="1" smtClean="0">
                <a:latin typeface="Constantia" pitchFamily="18" charset="0"/>
              </a:rPr>
              <a:t>yuqori</a:t>
            </a:r>
            <a:r>
              <a:rPr lang="en-US" i="1" dirty="0" smtClean="0">
                <a:latin typeface="Constantia" pitchFamily="18" charset="0"/>
              </a:rPr>
              <a:t> </a:t>
            </a:r>
            <a:r>
              <a:rPr lang="en-US" i="1" dirty="0" err="1" smtClean="0">
                <a:latin typeface="Constantia" pitchFamily="18" charset="0"/>
              </a:rPr>
              <a:t>mansabli</a:t>
            </a:r>
            <a:r>
              <a:rPr lang="en-US" i="1" dirty="0" smtClean="0">
                <a:latin typeface="Constantia" pitchFamily="18" charset="0"/>
              </a:rPr>
              <a:t> </a:t>
            </a:r>
            <a:r>
              <a:rPr lang="en-US" i="1" dirty="0" err="1" smtClean="0">
                <a:latin typeface="Constantia" pitchFamily="18" charset="0"/>
              </a:rPr>
              <a:t>kishi</a:t>
            </a:r>
            <a:r>
              <a:rPr lang="en-US" i="1" dirty="0" smtClean="0">
                <a:latin typeface="Constantia" pitchFamily="18" charset="0"/>
              </a:rPr>
              <a:t> </a:t>
            </a:r>
            <a:r>
              <a:rPr lang="en-US" i="1" dirty="0" err="1" smtClean="0">
                <a:latin typeface="Constantia" pitchFamily="18" charset="0"/>
              </a:rPr>
              <a:t>o‘z</a:t>
            </a:r>
            <a:r>
              <a:rPr lang="en-US" i="1" dirty="0" smtClean="0">
                <a:latin typeface="Constantia" pitchFamily="18" charset="0"/>
              </a:rPr>
              <a:t> </a:t>
            </a:r>
            <a:r>
              <a:rPr lang="en-US" i="1" dirty="0" err="1" smtClean="0">
                <a:latin typeface="Constantia" pitchFamily="18" charset="0"/>
              </a:rPr>
              <a:t>qo‘l</a:t>
            </a:r>
            <a:r>
              <a:rPr lang="en-US" i="1" dirty="0" smtClean="0">
                <a:latin typeface="Constantia" pitchFamily="18" charset="0"/>
              </a:rPr>
              <a:t> </a:t>
            </a:r>
            <a:r>
              <a:rPr lang="en-US" i="1" dirty="0" err="1" smtClean="0">
                <a:latin typeface="Constantia" pitchFamily="18" charset="0"/>
              </a:rPr>
              <a:t>ostidagi</a:t>
            </a:r>
            <a:r>
              <a:rPr lang="en-US" i="1" dirty="0" smtClean="0">
                <a:latin typeface="Constantia" pitchFamily="18" charset="0"/>
              </a:rPr>
              <a:t> </a:t>
            </a:r>
            <a:r>
              <a:rPr lang="en-US" i="1" dirty="0" err="1" smtClean="0">
                <a:latin typeface="Constantia" pitchFamily="18" charset="0"/>
              </a:rPr>
              <a:t>kishilarga</a:t>
            </a:r>
            <a:r>
              <a:rPr lang="en-US" i="1" dirty="0" smtClean="0">
                <a:latin typeface="Constantia" pitchFamily="18" charset="0"/>
              </a:rPr>
              <a:t> </a:t>
            </a:r>
            <a:r>
              <a:rPr lang="en-US" i="1" dirty="0" err="1" smtClean="0">
                <a:latin typeface="Constantia" pitchFamily="18" charset="0"/>
              </a:rPr>
              <a:t>nisbatan</a:t>
            </a:r>
            <a:r>
              <a:rPr lang="en-US" i="1" dirty="0" smtClean="0">
                <a:latin typeface="Constantia" pitchFamily="18" charset="0"/>
              </a:rPr>
              <a:t> “</a:t>
            </a:r>
            <a:r>
              <a:rPr lang="en-US" i="1" dirty="0" err="1" smtClean="0">
                <a:latin typeface="Constantia" pitchFamily="18" charset="0"/>
              </a:rPr>
              <a:t>janobi</a:t>
            </a:r>
            <a:r>
              <a:rPr lang="en-US" i="1" dirty="0" smtClean="0">
                <a:latin typeface="Constantia" pitchFamily="18" charset="0"/>
              </a:rPr>
              <a:t> </a:t>
            </a:r>
            <a:r>
              <a:rPr lang="en-US" i="1" dirty="0" err="1" smtClean="0">
                <a:latin typeface="Constantia" pitchFamily="18" charset="0"/>
              </a:rPr>
              <a:t>oliylari</a:t>
            </a:r>
            <a:r>
              <a:rPr lang="en-US" i="1" dirty="0" smtClean="0">
                <a:latin typeface="Constantia" pitchFamily="18" charset="0"/>
              </a:rPr>
              <a:t>” </a:t>
            </a:r>
            <a:r>
              <a:rPr lang="en-US" i="1" dirty="0" err="1" smtClean="0">
                <a:latin typeface="Constantia" pitchFamily="18" charset="0"/>
              </a:rPr>
              <a:t>deb</a:t>
            </a:r>
            <a:r>
              <a:rPr lang="en-US" i="1" dirty="0" smtClean="0">
                <a:latin typeface="Constantia" pitchFamily="18" charset="0"/>
              </a:rPr>
              <a:t> </a:t>
            </a:r>
            <a:r>
              <a:rPr lang="en-US" i="1" dirty="0" err="1" smtClean="0">
                <a:latin typeface="Constantia" pitchFamily="18" charset="0"/>
              </a:rPr>
              <a:t>murojaat</a:t>
            </a:r>
            <a:r>
              <a:rPr lang="en-US" i="1" dirty="0" smtClean="0">
                <a:latin typeface="Constantia" pitchFamily="18" charset="0"/>
              </a:rPr>
              <a:t> </a:t>
            </a:r>
            <a:r>
              <a:rPr lang="en-US" i="1" dirty="0" err="1" smtClean="0">
                <a:latin typeface="Constantia" pitchFamily="18" charset="0"/>
              </a:rPr>
              <a:t>qilsa</a:t>
            </a:r>
            <a:r>
              <a:rPr lang="en-US" i="1" dirty="0" smtClean="0">
                <a:latin typeface="Constantia" pitchFamily="18" charset="0"/>
              </a:rPr>
              <a:t>, </a:t>
            </a:r>
            <a:r>
              <a:rPr lang="en-US" i="1" dirty="0" err="1" smtClean="0">
                <a:latin typeface="Constantia" pitchFamily="18" charset="0"/>
              </a:rPr>
              <a:t>albatta</a:t>
            </a:r>
            <a:r>
              <a:rPr lang="en-US" i="1" dirty="0" smtClean="0">
                <a:latin typeface="Constantia" pitchFamily="18" charset="0"/>
              </a:rPr>
              <a:t> </a:t>
            </a:r>
            <a:r>
              <a:rPr lang="en-US" i="1" dirty="0" err="1" smtClean="0">
                <a:latin typeface="Constantia" pitchFamily="18" charset="0"/>
              </a:rPr>
              <a:t>kinoyali</a:t>
            </a:r>
            <a:r>
              <a:rPr lang="en-US" i="1" dirty="0" smtClean="0">
                <a:latin typeface="Constantia" pitchFamily="18" charset="0"/>
              </a:rPr>
              <a:t> </a:t>
            </a:r>
            <a:r>
              <a:rPr lang="en-US" i="1" dirty="0" err="1" smtClean="0">
                <a:latin typeface="Constantia" pitchFamily="18" charset="0"/>
              </a:rPr>
              <a:t>ohang</a:t>
            </a:r>
            <a:r>
              <a:rPr lang="en-US" i="1" dirty="0" smtClean="0">
                <a:latin typeface="Constantia" pitchFamily="18" charset="0"/>
              </a:rPr>
              <a:t> </a:t>
            </a:r>
            <a:r>
              <a:rPr lang="en-US" i="1" dirty="0" err="1" smtClean="0">
                <a:latin typeface="Constantia" pitchFamily="18" charset="0"/>
              </a:rPr>
              <a:t>kasb</a:t>
            </a:r>
            <a:r>
              <a:rPr lang="en-US" i="1" dirty="0" smtClean="0">
                <a:latin typeface="Constantia" pitchFamily="18" charset="0"/>
              </a:rPr>
              <a:t> </a:t>
            </a:r>
            <a:r>
              <a:rPr lang="en-US" i="1" dirty="0" err="1" smtClean="0">
                <a:latin typeface="Constantia" pitchFamily="18" charset="0"/>
              </a:rPr>
              <a:t>qiladi</a:t>
            </a:r>
            <a:r>
              <a:rPr lang="en-US" i="1" dirty="0" smtClean="0">
                <a:latin typeface="Constantia" pitchFamily="18" charset="0"/>
              </a:rPr>
              <a:t>.</a:t>
            </a:r>
            <a:endParaRPr lang="ru-RU" i="1" dirty="0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resentation background HD wallpapers | Pxfu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2048"/>
            <a:ext cx="9144000" cy="682595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15816" y="476672"/>
            <a:ext cx="5904656" cy="2376264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buNone/>
            </a:pPr>
            <a:r>
              <a:rPr lang="en-US" sz="3600" dirty="0" smtClean="0"/>
              <a:t>   </a:t>
            </a:r>
            <a:r>
              <a:rPr lang="en-US" sz="3600" dirty="0" err="1" smtClean="0"/>
              <a:t>Uslubiy</a:t>
            </a:r>
            <a:r>
              <a:rPr lang="en-US" sz="3600" dirty="0" smtClean="0"/>
              <a:t> </a:t>
            </a:r>
            <a:r>
              <a:rPr lang="en-US" sz="3600" dirty="0" err="1" smtClean="0"/>
              <a:t>jihatdan</a:t>
            </a:r>
            <a:r>
              <a:rPr lang="en-US" sz="3600" dirty="0" smtClean="0"/>
              <a:t> </a:t>
            </a:r>
            <a:r>
              <a:rPr lang="en-US" sz="3600" dirty="0" err="1" smtClean="0"/>
              <a:t>evfemizmlar</a:t>
            </a:r>
            <a:r>
              <a:rPr lang="en-US" sz="3600" dirty="0" smtClean="0"/>
              <a:t> </a:t>
            </a:r>
            <a:r>
              <a:rPr lang="en-US" sz="3600" dirty="0" err="1" smtClean="0"/>
              <a:t>neytral</a:t>
            </a:r>
            <a:r>
              <a:rPr lang="en-US" sz="3600" dirty="0" smtClean="0"/>
              <a:t> </a:t>
            </a:r>
            <a:r>
              <a:rPr lang="en-US" sz="3600" dirty="0" err="1" smtClean="0"/>
              <a:t>uslubdagi</a:t>
            </a:r>
            <a:r>
              <a:rPr lang="en-US" sz="3600" dirty="0" smtClean="0"/>
              <a:t> </a:t>
            </a:r>
            <a:r>
              <a:rPr lang="en-US" sz="3600" dirty="0" err="1" smtClean="0"/>
              <a:t>so‘z</a:t>
            </a:r>
            <a:r>
              <a:rPr lang="en-US" sz="3600" dirty="0" smtClean="0"/>
              <a:t> </a:t>
            </a:r>
            <a:r>
              <a:rPr lang="en-US" sz="3600" dirty="0" err="1" smtClean="0"/>
              <a:t>va</a:t>
            </a:r>
            <a:r>
              <a:rPr lang="en-US" sz="3600" dirty="0" smtClean="0"/>
              <a:t> </a:t>
            </a:r>
            <a:r>
              <a:rPr lang="en-US" sz="3600" dirty="0" err="1" smtClean="0"/>
              <a:t>iboralar</a:t>
            </a:r>
            <a:r>
              <a:rPr lang="en-US" sz="3600" dirty="0" smtClean="0"/>
              <a:t> </a:t>
            </a:r>
            <a:r>
              <a:rPr lang="en-US" sz="3600" dirty="0" err="1" smtClean="0"/>
              <a:t>o‘rniga</a:t>
            </a:r>
            <a:r>
              <a:rPr lang="en-US" sz="3600" dirty="0" smtClean="0"/>
              <a:t> </a:t>
            </a:r>
            <a:r>
              <a:rPr lang="en-US" sz="3600" dirty="0" err="1" smtClean="0"/>
              <a:t>qo‘llaniladi</a:t>
            </a:r>
            <a:r>
              <a:rPr lang="en-US" sz="3600" dirty="0" smtClean="0"/>
              <a:t>.</a:t>
            </a:r>
            <a:endParaRPr lang="ru-RU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122" name="Picture 2" descr="🔎 Evfemizm - bu xushmuomalalik / bag'rikenglik so'zi yoki ibora bo'lib, u  nutqda yoki matnda qo'pol, odobsiz yoki yoqimsiz.. | ВКонтакте"/>
          <p:cNvPicPr>
            <a:picLocks noChangeAspect="1" noChangeArrowheads="1"/>
          </p:cNvPicPr>
          <p:nvPr/>
        </p:nvPicPr>
        <p:blipFill>
          <a:blip r:embed="rId3" cstate="print"/>
          <a:srcRect l="22945" t="8447" r="17100" b="23979"/>
          <a:stretch>
            <a:fillRect/>
          </a:stretch>
        </p:blipFill>
        <p:spPr bwMode="auto">
          <a:xfrm>
            <a:off x="3059832" y="2996952"/>
            <a:ext cx="5616624" cy="34563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30+ Presentation Background Images for PowerPoint | Presentation backgrounds,  Powerpoint background design, Powerpoint background fre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2306" cy="6858000"/>
          </a:xfrm>
          <a:prstGeom prst="rect">
            <a:avLst/>
          </a:prstGeom>
          <a:noFill/>
        </p:spPr>
      </p:pic>
      <p:sp>
        <p:nvSpPr>
          <p:cNvPr id="5" name="Содержимое 3"/>
          <p:cNvSpPr>
            <a:spLocks noGrp="1"/>
          </p:cNvSpPr>
          <p:nvPr>
            <p:ph sz="half" idx="4294967295"/>
          </p:nvPr>
        </p:nvSpPr>
        <p:spPr>
          <a:xfrm>
            <a:off x="1043608" y="1412776"/>
            <a:ext cx="2808312" cy="4392488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fa-IR" sz="2800" b="1" dirty="0" smtClean="0">
                <a:cs typeface="+mj-cs"/>
              </a:rPr>
              <a:t>صرف کردن</a:t>
            </a:r>
            <a:r>
              <a:rPr lang="en-US" sz="2800" b="1" dirty="0" smtClean="0">
                <a:cs typeface="+mj-cs"/>
              </a:rPr>
              <a:t> </a:t>
            </a:r>
            <a:r>
              <a:rPr lang="en-US" sz="2800" dirty="0" err="1" smtClean="0">
                <a:cs typeface="+mj-cs"/>
              </a:rPr>
              <a:t>sarf</a:t>
            </a:r>
            <a:r>
              <a:rPr lang="en-US" sz="2800" dirty="0" smtClean="0">
                <a:cs typeface="+mj-cs"/>
              </a:rPr>
              <a:t> </a:t>
            </a:r>
            <a:r>
              <a:rPr lang="en-US" sz="2800" dirty="0" err="1" smtClean="0">
                <a:cs typeface="+mj-cs"/>
              </a:rPr>
              <a:t>kardan</a:t>
            </a:r>
            <a:endParaRPr lang="en-US" sz="2800" b="1" dirty="0" smtClean="0">
              <a:cs typeface="+mj-cs"/>
            </a:endParaRPr>
          </a:p>
          <a:p>
            <a:pPr>
              <a:buNone/>
            </a:pPr>
            <a:r>
              <a:rPr lang="en-US" sz="2800" b="1" dirty="0" smtClean="0">
                <a:cs typeface="+mj-cs"/>
              </a:rPr>
              <a:t>(</a:t>
            </a:r>
            <a:r>
              <a:rPr lang="en-US" sz="2800" b="1" dirty="0" err="1" smtClean="0">
                <a:cs typeface="+mj-cs"/>
              </a:rPr>
              <a:t>tanavvul</a:t>
            </a:r>
            <a:r>
              <a:rPr lang="en-US" sz="2800" b="1" dirty="0" smtClean="0">
                <a:cs typeface="+mj-cs"/>
              </a:rPr>
              <a:t> </a:t>
            </a:r>
            <a:r>
              <a:rPr lang="en-US" sz="2800" b="1" dirty="0" err="1" smtClean="0">
                <a:cs typeface="+mj-cs"/>
              </a:rPr>
              <a:t>qilmoq</a:t>
            </a:r>
            <a:r>
              <a:rPr lang="en-US" sz="2800" b="1" dirty="0" smtClean="0">
                <a:cs typeface="+mj-cs"/>
              </a:rPr>
              <a:t>)</a:t>
            </a:r>
          </a:p>
          <a:p>
            <a:pPr>
              <a:buNone/>
            </a:pPr>
            <a:endParaRPr lang="fa-IR" sz="2800" b="1" dirty="0" smtClean="0">
              <a:cs typeface="+mj-cs"/>
            </a:endParaRPr>
          </a:p>
          <a:p>
            <a:pPr>
              <a:buNone/>
            </a:pPr>
            <a:r>
              <a:rPr lang="fa-IR" sz="2800" b="1" dirty="0" smtClean="0">
                <a:cs typeface="+mj-cs"/>
              </a:rPr>
              <a:t>متوجه شدن</a:t>
            </a:r>
            <a:r>
              <a:rPr lang="en-US" sz="2800" b="1" dirty="0" smtClean="0">
                <a:cs typeface="+mj-cs"/>
              </a:rPr>
              <a:t> </a:t>
            </a:r>
            <a:r>
              <a:rPr lang="en-US" sz="2800" dirty="0" err="1" smtClean="0">
                <a:cs typeface="+mj-cs"/>
              </a:rPr>
              <a:t>motavajjeh</a:t>
            </a:r>
            <a:r>
              <a:rPr lang="en-US" sz="2800" dirty="0" smtClean="0">
                <a:cs typeface="+mj-cs"/>
              </a:rPr>
              <a:t> </a:t>
            </a:r>
            <a:r>
              <a:rPr lang="en-US" sz="2800" dirty="0" err="1" smtClean="0">
                <a:cs typeface="+mj-cs"/>
              </a:rPr>
              <a:t>šodan</a:t>
            </a:r>
            <a:r>
              <a:rPr lang="en-US" sz="2800" dirty="0" smtClean="0">
                <a:cs typeface="+mj-cs"/>
              </a:rPr>
              <a:t> </a:t>
            </a:r>
            <a:r>
              <a:rPr lang="en-US" sz="2800" b="1" dirty="0" smtClean="0">
                <a:cs typeface="+mj-cs"/>
              </a:rPr>
              <a:t>(</a:t>
            </a:r>
            <a:r>
              <a:rPr lang="en-US" sz="2800" b="1" dirty="0" err="1" smtClean="0">
                <a:cs typeface="+mj-cs"/>
              </a:rPr>
              <a:t>tushunmoq</a:t>
            </a:r>
            <a:r>
              <a:rPr lang="en-US" sz="2800" b="1" dirty="0" smtClean="0">
                <a:cs typeface="+mj-cs"/>
              </a:rPr>
              <a:t>)</a:t>
            </a:r>
            <a:endParaRPr lang="fa-IR" sz="2800" b="1" dirty="0" smtClean="0">
              <a:cs typeface="+mj-cs"/>
            </a:endParaRPr>
          </a:p>
          <a:p>
            <a:pPr>
              <a:buNone/>
            </a:pPr>
            <a:endParaRPr lang="fa-IR" b="1" dirty="0" smtClean="0"/>
          </a:p>
        </p:txBody>
      </p:sp>
      <p:sp>
        <p:nvSpPr>
          <p:cNvPr id="6" name="Содержимое 3"/>
          <p:cNvSpPr>
            <a:spLocks noGrp="1"/>
          </p:cNvSpPr>
          <p:nvPr>
            <p:ph sz="half" idx="4294967295"/>
          </p:nvPr>
        </p:nvSpPr>
        <p:spPr>
          <a:xfrm>
            <a:off x="5292080" y="1340768"/>
            <a:ext cx="2808312" cy="439248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None/>
            </a:pPr>
            <a:r>
              <a:rPr lang="fa-IR" b="1" dirty="0" smtClean="0">
                <a:cs typeface="+mj-cs"/>
              </a:rPr>
              <a:t>خوردن</a:t>
            </a:r>
            <a:r>
              <a:rPr lang="en-US" b="1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xordan</a:t>
            </a:r>
            <a:endParaRPr lang="en-US" dirty="0" smtClean="0">
              <a:cs typeface="+mj-cs"/>
            </a:endParaRPr>
          </a:p>
          <a:p>
            <a:pPr>
              <a:buNone/>
            </a:pPr>
            <a:r>
              <a:rPr lang="en-US" b="1" dirty="0" smtClean="0">
                <a:cs typeface="+mj-cs"/>
              </a:rPr>
              <a:t>(</a:t>
            </a:r>
            <a:r>
              <a:rPr lang="en-US" b="1" dirty="0" err="1" smtClean="0">
                <a:cs typeface="+mj-cs"/>
              </a:rPr>
              <a:t>yemoq</a:t>
            </a:r>
            <a:r>
              <a:rPr lang="en-US" b="1" dirty="0" smtClean="0">
                <a:cs typeface="+mj-cs"/>
              </a:rPr>
              <a:t>)</a:t>
            </a:r>
            <a:endParaRPr lang="fa-IR" b="1" dirty="0" smtClean="0">
              <a:cs typeface="+mj-cs"/>
            </a:endParaRPr>
          </a:p>
          <a:p>
            <a:pPr>
              <a:buNone/>
            </a:pPr>
            <a:endParaRPr lang="en-US" b="1" dirty="0" smtClean="0">
              <a:cs typeface="+mj-cs"/>
            </a:endParaRPr>
          </a:p>
          <a:p>
            <a:pPr>
              <a:buNone/>
            </a:pPr>
            <a:endParaRPr lang="en-US" b="1" dirty="0" smtClean="0">
              <a:cs typeface="+mj-cs"/>
            </a:endParaRPr>
          </a:p>
          <a:p>
            <a:pPr>
              <a:buNone/>
            </a:pPr>
            <a:r>
              <a:rPr lang="fa-IR" b="1" dirty="0" smtClean="0">
                <a:cs typeface="+mj-cs"/>
              </a:rPr>
              <a:t>فهمیدن</a:t>
            </a:r>
            <a:r>
              <a:rPr lang="en-US" b="1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fahmidan</a:t>
            </a:r>
            <a:endParaRPr lang="fa-IR" dirty="0" smtClean="0">
              <a:cs typeface="+mj-cs"/>
            </a:endParaRPr>
          </a:p>
          <a:p>
            <a:pPr>
              <a:buNone/>
            </a:pPr>
            <a:r>
              <a:rPr lang="en-US" b="1" dirty="0" smtClean="0">
                <a:cs typeface="+mj-cs"/>
              </a:rPr>
              <a:t>(</a:t>
            </a:r>
            <a:r>
              <a:rPr lang="en-US" b="1" dirty="0" err="1" smtClean="0">
                <a:cs typeface="+mj-cs"/>
              </a:rPr>
              <a:t>tushunmoq</a:t>
            </a:r>
            <a:r>
              <a:rPr lang="en-US" b="1" dirty="0" smtClean="0">
                <a:cs typeface="+mj-cs"/>
              </a:rPr>
              <a:t>)</a:t>
            </a:r>
            <a:endParaRPr lang="fa-IR" b="1" dirty="0" smtClean="0">
              <a:cs typeface="+mj-cs"/>
            </a:endParaRPr>
          </a:p>
        </p:txBody>
      </p:sp>
      <p:sp>
        <p:nvSpPr>
          <p:cNvPr id="7" name="Стрелка влево 6"/>
          <p:cNvSpPr/>
          <p:nvPr/>
        </p:nvSpPr>
        <p:spPr>
          <a:xfrm>
            <a:off x="3635896" y="1628800"/>
            <a:ext cx="1440160" cy="72008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лево 7"/>
          <p:cNvSpPr/>
          <p:nvPr/>
        </p:nvSpPr>
        <p:spPr>
          <a:xfrm>
            <a:off x="3707904" y="3573016"/>
            <a:ext cx="1440160" cy="72008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30+ Presentation Background Images for PowerPoint | Presentation backgrounds,  Powerpoint background design, Powerpoint background fre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2306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15616" y="1268760"/>
            <a:ext cx="3394720" cy="4349080"/>
          </a:xfrm>
        </p:spPr>
        <p:txBody>
          <a:bodyPr/>
          <a:lstStyle/>
          <a:p>
            <a:pPr>
              <a:buNone/>
            </a:pPr>
            <a:r>
              <a:rPr lang="fa-IR" b="1" dirty="0" smtClean="0"/>
              <a:t>ایشان</a:t>
            </a:r>
            <a:r>
              <a:rPr lang="en-US" b="1" dirty="0" smtClean="0"/>
              <a:t> </a:t>
            </a:r>
            <a:r>
              <a:rPr lang="en-US" dirty="0" err="1" smtClean="0"/>
              <a:t>išān</a:t>
            </a:r>
            <a:endParaRPr lang="en-US" dirty="0" smtClean="0"/>
          </a:p>
          <a:p>
            <a:pPr>
              <a:buNone/>
            </a:pPr>
            <a:endParaRPr lang="fa-IR" b="1" dirty="0" smtClean="0"/>
          </a:p>
          <a:p>
            <a:pPr>
              <a:buNone/>
            </a:pPr>
            <a:r>
              <a:rPr lang="fa-IR" b="1" dirty="0" smtClean="0"/>
              <a:t>میل داشتن</a:t>
            </a:r>
            <a:r>
              <a:rPr lang="en-US" b="1" dirty="0" smtClean="0"/>
              <a:t> </a:t>
            </a:r>
            <a:r>
              <a:rPr lang="en-US" dirty="0" err="1" smtClean="0"/>
              <a:t>meyl</a:t>
            </a:r>
            <a:r>
              <a:rPr lang="en-US" dirty="0" smtClean="0"/>
              <a:t> </a:t>
            </a:r>
            <a:r>
              <a:rPr lang="en-US" dirty="0" err="1" smtClean="0"/>
              <a:t>doštan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(</a:t>
            </a:r>
            <a:r>
              <a:rPr lang="en-US" b="1" dirty="0" err="1" smtClean="0"/>
              <a:t>mayl</a:t>
            </a:r>
            <a:r>
              <a:rPr lang="en-US" b="1" dirty="0" smtClean="0"/>
              <a:t> </a:t>
            </a:r>
            <a:r>
              <a:rPr lang="en-US" b="1" dirty="0" err="1" smtClean="0"/>
              <a:t>bildirmoq</a:t>
            </a:r>
            <a:r>
              <a:rPr lang="en-US" b="1" dirty="0" smtClean="0"/>
              <a:t>)</a:t>
            </a:r>
          </a:p>
          <a:p>
            <a:pPr>
              <a:buNone/>
            </a:pPr>
            <a:endParaRPr lang="fa-IR" b="1" dirty="0" smtClean="0"/>
          </a:p>
          <a:p>
            <a:pPr algn="r" rtl="1">
              <a:buNone/>
            </a:pPr>
            <a:r>
              <a:rPr lang="en-US" dirty="0" smtClean="0"/>
              <a:t> </a:t>
            </a:r>
            <a:r>
              <a:rPr lang="en-US" dirty="0" err="1" smtClean="0"/>
              <a:t>dargozaštan</a:t>
            </a:r>
            <a:r>
              <a:rPr lang="fa-IR" b="1" dirty="0" smtClean="0"/>
              <a:t>درگذشتن، </a:t>
            </a:r>
            <a:endParaRPr lang="en-US" b="1" dirty="0" smtClean="0"/>
          </a:p>
          <a:p>
            <a:pPr algn="r" rtl="1">
              <a:buNone/>
            </a:pPr>
            <a:r>
              <a:rPr lang="en-US" b="1" dirty="0" smtClean="0"/>
              <a:t> </a:t>
            </a:r>
            <a:r>
              <a:rPr lang="en-US" dirty="0" err="1" smtClean="0"/>
              <a:t>fout</a:t>
            </a:r>
            <a:r>
              <a:rPr lang="en-US" dirty="0" smtClean="0"/>
              <a:t> </a:t>
            </a:r>
            <a:r>
              <a:rPr lang="en-US" dirty="0" err="1" smtClean="0"/>
              <a:t>kardan</a:t>
            </a:r>
            <a:r>
              <a:rPr lang="fa-IR" b="1" dirty="0" smtClean="0"/>
              <a:t>فوت کردن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(</a:t>
            </a:r>
            <a:r>
              <a:rPr lang="en-US" b="1" dirty="0" err="1" smtClean="0"/>
              <a:t>olamdan</a:t>
            </a:r>
            <a:r>
              <a:rPr lang="en-US" b="1" dirty="0" smtClean="0"/>
              <a:t> </a:t>
            </a:r>
            <a:r>
              <a:rPr lang="en-US" b="1" dirty="0" err="1" smtClean="0"/>
              <a:t>o’tmoq</a:t>
            </a:r>
            <a:r>
              <a:rPr lang="en-US" b="1" dirty="0" smtClean="0"/>
              <a:t>)</a:t>
            </a:r>
          </a:p>
          <a:p>
            <a:pPr>
              <a:buNone/>
            </a:pPr>
            <a:endParaRPr lang="fa-IR" b="1" dirty="0" smtClean="0"/>
          </a:p>
          <a:p>
            <a:pPr>
              <a:buNone/>
            </a:pPr>
            <a:endParaRPr lang="fa-IR" b="1" dirty="0" smtClean="0"/>
          </a:p>
          <a:p>
            <a:pPr>
              <a:buNone/>
            </a:pPr>
            <a:endParaRPr lang="fa-IR" b="1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1268760"/>
            <a:ext cx="3528392" cy="4525963"/>
          </a:xfrm>
        </p:spPr>
        <p:txBody>
          <a:bodyPr/>
          <a:lstStyle/>
          <a:p>
            <a:pPr>
              <a:buNone/>
            </a:pPr>
            <a:r>
              <a:rPr lang="fa-IR" b="1" dirty="0" smtClean="0"/>
              <a:t>او</a:t>
            </a:r>
            <a:r>
              <a:rPr lang="en-US" b="1" dirty="0" smtClean="0"/>
              <a:t> </a:t>
            </a:r>
            <a:r>
              <a:rPr lang="en-US" dirty="0" smtClean="0"/>
              <a:t>u</a:t>
            </a:r>
            <a:r>
              <a:rPr lang="en-US" b="1" dirty="0" smtClean="0"/>
              <a:t> (u)</a:t>
            </a:r>
          </a:p>
          <a:p>
            <a:pPr>
              <a:buNone/>
            </a:pP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b="1" dirty="0" smtClean="0"/>
              <a:t> </a:t>
            </a:r>
            <a:r>
              <a:rPr lang="fa-IR" b="1" dirty="0" smtClean="0"/>
              <a:t>خواستن</a:t>
            </a:r>
            <a:r>
              <a:rPr lang="en-US" b="1" dirty="0" smtClean="0"/>
              <a:t> </a:t>
            </a:r>
            <a:r>
              <a:rPr lang="en-US" dirty="0" err="1" smtClean="0"/>
              <a:t>xāstan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(</a:t>
            </a:r>
            <a:r>
              <a:rPr lang="en-US" b="1" dirty="0" err="1" smtClean="0"/>
              <a:t>xohlamoq</a:t>
            </a:r>
            <a:r>
              <a:rPr lang="en-US" b="1" dirty="0" smtClean="0"/>
              <a:t>)</a:t>
            </a:r>
            <a:endParaRPr lang="fa-IR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fa-IR" b="1" dirty="0" smtClean="0"/>
              <a:t>مردن</a:t>
            </a:r>
            <a:r>
              <a:rPr lang="en-US" b="1" dirty="0" smtClean="0"/>
              <a:t> </a:t>
            </a:r>
            <a:r>
              <a:rPr lang="en-US" dirty="0" err="1" smtClean="0"/>
              <a:t>mordan</a:t>
            </a:r>
            <a:endParaRPr lang="en-US" dirty="0" smtClean="0"/>
          </a:p>
          <a:p>
            <a:pPr>
              <a:buNone/>
            </a:pPr>
            <a:r>
              <a:rPr lang="fa-IR" b="1" dirty="0" smtClean="0"/>
              <a:t> </a:t>
            </a:r>
            <a:r>
              <a:rPr lang="en-US" b="1" dirty="0" smtClean="0"/>
              <a:t>(</a:t>
            </a:r>
            <a:r>
              <a:rPr lang="en-US" b="1" dirty="0" err="1" smtClean="0"/>
              <a:t>o’lmoq</a:t>
            </a:r>
            <a:r>
              <a:rPr lang="en-US" b="1" dirty="0" smtClean="0"/>
              <a:t>)</a:t>
            </a:r>
          </a:p>
          <a:p>
            <a:pPr>
              <a:buNone/>
            </a:pPr>
            <a:endParaRPr lang="fa-IR" b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Leafy gold frame on beige background vector | free image by rawpixel.com… |  Background for powerpoint presentation, Wallpaper powerpoint, Powerpoint  background fre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9942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2060848"/>
            <a:ext cx="6408712" cy="18001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dirty="0" err="1" smtClean="0"/>
              <a:t>E’tiboringiz</a:t>
            </a:r>
            <a:r>
              <a:rPr lang="en-US" sz="5400" dirty="0" smtClean="0"/>
              <a:t> </a:t>
            </a:r>
            <a:r>
              <a:rPr lang="en-US" sz="5400" dirty="0" err="1" smtClean="0"/>
              <a:t>uchun</a:t>
            </a:r>
            <a:r>
              <a:rPr lang="en-US" sz="5400" dirty="0" smtClean="0"/>
              <a:t> </a:t>
            </a:r>
            <a:r>
              <a:rPr lang="en-US" sz="5400" dirty="0" err="1" smtClean="0"/>
              <a:t>rahmat</a:t>
            </a:r>
            <a:r>
              <a:rPr lang="en-US" sz="5400" dirty="0" smtClean="0"/>
              <a:t>!</a:t>
            </a:r>
            <a:endParaRPr lang="ru-RU" sz="5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343</Words>
  <Application>Microsoft Office PowerPoint</Application>
  <PresentationFormat>Экран (4:3)</PresentationFormat>
  <Paragraphs>59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Constantia</vt:lpstr>
      <vt:lpstr>Times New Roman</vt:lpstr>
      <vt:lpstr>Тема Office</vt:lpstr>
      <vt:lpstr> </vt:lpstr>
      <vt:lpstr>Презентация PowerPoint</vt:lpstr>
      <vt:lpstr>Fors tilida evfemizm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Пользователь</dc:creator>
  <cp:lastModifiedBy>Пользователь</cp:lastModifiedBy>
  <cp:revision>31</cp:revision>
  <dcterms:created xsi:type="dcterms:W3CDTF">2024-03-25T14:54:06Z</dcterms:created>
  <dcterms:modified xsi:type="dcterms:W3CDTF">2024-11-03T08:54:46Z</dcterms:modified>
</cp:coreProperties>
</file>