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9" r:id="rId4"/>
    <p:sldId id="263" r:id="rId5"/>
    <p:sldId id="270" r:id="rId6"/>
    <p:sldId id="266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 showGuides="1">
      <p:cViewPr>
        <p:scale>
          <a:sx n="67" d="100"/>
          <a:sy n="67" d="100"/>
        </p:scale>
        <p:origin x="-228" y="-56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t>14.06.2021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14.06.2021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3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9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0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t>14.06.2021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733192" y="3512329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Xitoy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tilida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evfemizmlar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33192" y="5358396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Norova Farzona</a:t>
            </a: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39819" y="2931031"/>
            <a:ext cx="3603287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n-US" altLang="zh-CN" sz="4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Evfemizm</a:t>
            </a:r>
            <a:endParaRPr lang="ru-RU" sz="4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5473" y="-36850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BB415A0-39A4-4597-926D-819C33316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66555" y="1300476"/>
            <a:ext cx="3407729" cy="4746186"/>
            <a:chOff x="4719329" y="2125063"/>
            <a:chExt cx="3407728" cy="474618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407726" cy="1723549"/>
              <a:chOff x="5063285" y="2128413"/>
              <a:chExt cx="3407726" cy="1723549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828624" cy="172354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“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Evfemizm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” termini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yunoncha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euphemism” &lt;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eu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” – “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yaxshi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”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“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phemism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” – “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nutq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”, “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so‘zlashuv”dan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kelib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chiqqan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‘ lib,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so‘zma-so‘z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tarjima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qilganda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“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yaxshi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alomatli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”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ma‘nosini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16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ifodalaydi</a:t>
                </a:r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407728" cy="2769989"/>
              <a:chOff x="5063285" y="3639850"/>
              <a:chExt cx="3407728" cy="2769989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E7E16F25-9A73-4F49-8593-4DDEE2A8AB5D}"/>
                  </a:ext>
                </a:extLst>
              </p:cNvPr>
              <p:cNvSpPr/>
              <p:nvPr/>
            </p:nvSpPr>
            <p:spPr>
              <a:xfrm>
                <a:off x="5642388" y="3639850"/>
                <a:ext cx="2828625" cy="276998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Kishilar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uchun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ishlatilishi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yoqimsiz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beadab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bo‘lgan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ayrim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so‘zlar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o‘rniga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noaniq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,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ko‘p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ma’noli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so‘zlarni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qo‘llash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bu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orqali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o‘zlarini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noqulay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holatlardan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chiqarishga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urinishlarini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ifodalaydigan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o‘ziga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xos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bir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usuldir</a:t>
                </a:r>
                <a:endParaRPr lang="ru-RU" sz="20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3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39819" y="2931031"/>
            <a:ext cx="360328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en-US" altLang="zh-CN" sz="4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Evfemizm</a:t>
            </a:r>
            <a:r>
              <a:rPr lang="en-US" altLang="zh-CN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4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turlari</a:t>
            </a:r>
            <a:r>
              <a:rPr lang="en-US" altLang="zh-CN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4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5473" y="-36850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BB415A0-39A4-4597-926D-819C33316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66555" y="1300476"/>
            <a:ext cx="3407729" cy="4746186"/>
            <a:chOff x="4719329" y="2125063"/>
            <a:chExt cx="3407728" cy="474618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407726" cy="1846659"/>
              <a:chOff x="5063285" y="2128413"/>
              <a:chExt cx="3407726" cy="1846659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828624" cy="184665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1. Tabu-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taqiq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ifodalovchi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evfemizmlar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–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jamiyatda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ishlatilishi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taqiqlangan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so‘zlarning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o‘rniga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ushbu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ma‘noni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ifodalash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uchun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qo‘llanilgan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boshqa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so‘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zlar</a:t>
                </a:r>
                <a:endParaRPr lang="ru-RU" sz="20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407728" cy="2769989"/>
              <a:chOff x="5063285" y="3639850"/>
              <a:chExt cx="3407728" cy="2769989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E7E16F25-9A73-4F49-8593-4DDEE2A8AB5D}"/>
                  </a:ext>
                </a:extLst>
              </p:cNvPr>
              <p:cNvSpPr/>
              <p:nvPr/>
            </p:nvSpPr>
            <p:spPr>
              <a:xfrm>
                <a:off x="5642388" y="3639850"/>
                <a:ext cx="2828625" cy="276998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2.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Xushmuomalalik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ifodalovchi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evfemizmlar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–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boshqa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shaxsga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nisbatan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hurmat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ehtirom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darajasini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ifodalash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uchun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qo‘pol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iboralar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o‘rnida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qo‘llaniladigan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yoqimli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evfemik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so‘z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va</a:t>
                </a:r>
                <a:r>
                  <a:rPr lang="en-US" sz="20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iboralar</a:t>
                </a:r>
                <a:endParaRPr lang="ru-RU" sz="20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68" name="Заголовок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3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723395640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570138" y="4839995"/>
            <a:ext cx="24685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死亡 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wang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o‘rniga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去世（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qushi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o‘lmoq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ma‘nosini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dunyoni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tark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etdi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bilan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almashtirish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Надпись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899" y="457291"/>
            <a:ext cx="8067675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Evfemizmlar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6D12FB3-2E0E-4392-B30A-8FABD559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Рисунок 1" descr="Несколько человек сидят за столом&#10;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Прямоугольник 2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63F2913C-4436-40AC-9048-54405BD23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02C4BAC1-CFE0-4BB6-AB1E-3D97B9D3C37C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52EBF013-87F7-4305-9CC9-737BE16F0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8" cy="1431826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4" name="Дуга 53">
                <a:extLst>
                  <a:ext uri="{FF2B5EF4-FFF2-40B4-BE49-F238E27FC236}">
                    <a16:creationId xmlns:a16="http://schemas.microsoft.com/office/drawing/2014/main" id="{2CC348C5-CD52-4041-A9DC-8F47C9D04352}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7" cy="1431826"/>
              </a:xfrm>
              <a:prstGeom prst="arc">
                <a:avLst>
                  <a:gd name="adj1" fmla="val 16200000"/>
                  <a:gd name="adj2" fmla="val 17724961"/>
                </a:avLst>
              </a:prstGeom>
              <a:ln w="38100">
                <a:gradFill>
                  <a:gsLst>
                    <a:gs pos="0">
                      <a:srgbClr val="7BEBD8"/>
                    </a:gs>
                    <a:gs pos="8000">
                      <a:srgbClr val="6B8DE1"/>
                    </a:gs>
                    <a:gs pos="100000">
                      <a:srgbClr val="8335E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083CA45F-7535-4D5F-A010-B7B38ED57BC7}"/>
                  </a:ext>
                </a:extLst>
              </p:cNvPr>
              <p:cNvSpPr/>
              <p:nvPr/>
            </p:nvSpPr>
            <p:spPr>
              <a:xfrm>
                <a:off x="8095353" y="2677815"/>
                <a:ext cx="239688" cy="239687"/>
              </a:xfrm>
              <a:prstGeom prst="ellipse">
                <a:avLst/>
              </a:prstGeom>
              <a:solidFill>
                <a:srgbClr val="8335E5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43FCBFAE-6E88-440A-ACEC-41E289885112}"/>
                  </a:ext>
                </a:extLst>
              </p:cNvPr>
              <p:cNvSpPr/>
              <p:nvPr/>
            </p:nvSpPr>
            <p:spPr>
              <a:xfrm>
                <a:off x="8139961" y="2722422"/>
                <a:ext cx="150473" cy="150473"/>
              </a:xfrm>
              <a:prstGeom prst="ellipse">
                <a:avLst/>
              </a:prstGeom>
              <a:solidFill>
                <a:srgbClr val="833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64" name="Дуга 63">
              <a:extLst>
                <a:ext uri="{FF2B5EF4-FFF2-40B4-BE49-F238E27FC236}">
                  <a16:creationId xmlns:a16="http://schemas.microsoft.com/office/drawing/2014/main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Дуга 65">
              <a:extLst>
                <a:ext uri="{FF2B5EF4-FFF2-40B4-BE49-F238E27FC236}">
                  <a16:creationId xmlns:a16="http://schemas.microsoft.com/office/drawing/2014/main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7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sp>
        <p:nvSpPr>
          <p:cNvPr id="39" name="Надпись 17">
            <a:extLst>
              <a:ext uri="{FF2B5EF4-FFF2-40B4-BE49-F238E27FC236}">
                <a16:creationId xmlns:a16="http://schemas.microsoft.com/office/drawing/2014/main" id="{69457B52-A1A6-4084-953B-976906BFB596}"/>
              </a:ext>
            </a:extLst>
          </p:cNvPr>
          <p:cNvSpPr txBox="1"/>
          <p:nvPr/>
        </p:nvSpPr>
        <p:spPr>
          <a:xfrm>
            <a:off x="3408813" y="4839110"/>
            <a:ext cx="24685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绿帽子（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lv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maozi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yashil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qalpoq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Rafiqaning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bevafolik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qilganini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ifodalaydi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Надпись 17">
            <a:extLst>
              <a:ext uri="{FF2B5EF4-FFF2-40B4-BE49-F238E27FC236}">
                <a16:creationId xmlns:a16="http://schemas.microsoft.com/office/drawing/2014/main" id="{D26DBF69-4A4E-4708-8EE6-130039118D4B}"/>
              </a:ext>
            </a:extLst>
          </p:cNvPr>
          <p:cNvSpPr txBox="1"/>
          <p:nvPr/>
        </p:nvSpPr>
        <p:spPr>
          <a:xfrm>
            <a:off x="6247488" y="4839110"/>
            <a:ext cx="246855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大姨妈来了（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yima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laile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katta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xolam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keldi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Qizlarda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hayz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kuni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kelganini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ifodalash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uchun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qo‘llaniladi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Надпись 17">
            <a:extLst>
              <a:ext uri="{FF2B5EF4-FFF2-40B4-BE49-F238E27FC236}">
                <a16:creationId xmlns:a16="http://schemas.microsoft.com/office/drawing/2014/main" id="{B35A01F6-0779-404D-9D7F-30B174031281}"/>
              </a:ext>
            </a:extLst>
          </p:cNvPr>
          <p:cNvSpPr txBox="1"/>
          <p:nvPr/>
        </p:nvSpPr>
        <p:spPr>
          <a:xfrm>
            <a:off x="9086163" y="4839109"/>
            <a:ext cx="24685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去洗手（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qu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xishou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qo‘lni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yuvishga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bormoq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Xojatxonaga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borish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570138" y="4839995"/>
            <a:ext cx="246855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脑子进水 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naozi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jinshui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boshiga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suv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kirdi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algn="ctr" rtl="0"/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To‘satdan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o‘zini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ahmoqona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yoki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noto‘g‘ri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tutgan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odamni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ifodalaydi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  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Надпись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899" y="457291"/>
            <a:ext cx="8067675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Evfemizmlar</a:t>
            </a: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6D12FB3-2E0E-4392-B30A-8FABD559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Рисунок 1" descr="Несколько человек сидят за столом&#10;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Прямоугольник 2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63F2913C-4436-40AC-9048-54405BD23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02C4BAC1-CFE0-4BB6-AB1E-3D97B9D3C37C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52EBF013-87F7-4305-9CC9-737BE16F0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8" cy="1431826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4" name="Дуга 53">
                <a:extLst>
                  <a:ext uri="{FF2B5EF4-FFF2-40B4-BE49-F238E27FC236}">
                    <a16:creationId xmlns:a16="http://schemas.microsoft.com/office/drawing/2014/main" id="{2CC348C5-CD52-4041-A9DC-8F47C9D04352}"/>
                  </a:ext>
                </a:extLst>
              </p:cNvPr>
              <p:cNvSpPr/>
              <p:nvPr/>
            </p:nvSpPr>
            <p:spPr>
              <a:xfrm>
                <a:off x="7168469" y="2702884"/>
                <a:ext cx="1431827" cy="1431826"/>
              </a:xfrm>
              <a:prstGeom prst="arc">
                <a:avLst>
                  <a:gd name="adj1" fmla="val 16200000"/>
                  <a:gd name="adj2" fmla="val 17724961"/>
                </a:avLst>
              </a:prstGeom>
              <a:ln w="38100">
                <a:gradFill>
                  <a:gsLst>
                    <a:gs pos="0">
                      <a:srgbClr val="7BEBD8"/>
                    </a:gs>
                    <a:gs pos="8000">
                      <a:srgbClr val="6B8DE1"/>
                    </a:gs>
                    <a:gs pos="100000">
                      <a:srgbClr val="8335E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083CA45F-7535-4D5F-A010-B7B38ED57BC7}"/>
                  </a:ext>
                </a:extLst>
              </p:cNvPr>
              <p:cNvSpPr/>
              <p:nvPr/>
            </p:nvSpPr>
            <p:spPr>
              <a:xfrm>
                <a:off x="8095353" y="2677815"/>
                <a:ext cx="239688" cy="239687"/>
              </a:xfrm>
              <a:prstGeom prst="ellipse">
                <a:avLst/>
              </a:prstGeom>
              <a:solidFill>
                <a:srgbClr val="8335E5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43FCBFAE-6E88-440A-ACEC-41E289885112}"/>
                  </a:ext>
                </a:extLst>
              </p:cNvPr>
              <p:cNvSpPr/>
              <p:nvPr/>
            </p:nvSpPr>
            <p:spPr>
              <a:xfrm>
                <a:off x="8139961" y="2722422"/>
                <a:ext cx="150473" cy="150473"/>
              </a:xfrm>
              <a:prstGeom prst="ellipse">
                <a:avLst/>
              </a:prstGeom>
              <a:solidFill>
                <a:srgbClr val="833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sp>
          <p:nvSpPr>
            <p:cNvPr id="64" name="Дуга 63">
              <a:extLst>
                <a:ext uri="{FF2B5EF4-FFF2-40B4-BE49-F238E27FC236}">
                  <a16:creationId xmlns:a16="http://schemas.microsoft.com/office/drawing/2014/main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Дуга 65">
              <a:extLst>
                <a:ext uri="{FF2B5EF4-FFF2-40B4-BE49-F238E27FC236}">
                  <a16:creationId xmlns:a16="http://schemas.microsoft.com/office/drawing/2014/main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7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sp>
        <p:nvSpPr>
          <p:cNvPr id="39" name="Надпись 17">
            <a:extLst>
              <a:ext uri="{FF2B5EF4-FFF2-40B4-BE49-F238E27FC236}">
                <a16:creationId xmlns:a16="http://schemas.microsoft.com/office/drawing/2014/main" id="{69457B52-A1A6-4084-953B-976906BFB596}"/>
              </a:ext>
            </a:extLst>
          </p:cNvPr>
          <p:cNvSpPr txBox="1"/>
          <p:nvPr/>
        </p:nvSpPr>
        <p:spPr>
          <a:xfrm>
            <a:off x="3408813" y="4839110"/>
            <a:ext cx="246855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被炒鱿鱼（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beichao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youyu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qovurilgan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kalmar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Ishdan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haydalgan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xodimga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nisbatan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ishlatiladi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Надпись 17">
            <a:extLst>
              <a:ext uri="{FF2B5EF4-FFF2-40B4-BE49-F238E27FC236}">
                <a16:creationId xmlns:a16="http://schemas.microsoft.com/office/drawing/2014/main" id="{D26DBF69-4A4E-4708-8EE6-130039118D4B}"/>
              </a:ext>
            </a:extLst>
          </p:cNvPr>
          <p:cNvSpPr txBox="1"/>
          <p:nvPr/>
        </p:nvSpPr>
        <p:spPr>
          <a:xfrm>
            <a:off x="6247488" y="4839110"/>
            <a:ext cx="246855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出门（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chumen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eshikdan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chiqmoq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Turmushga</a:t>
            </a:r>
            <a:r>
              <a:rPr lang="en-US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chiqish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Надпись 17">
            <a:extLst>
              <a:ext uri="{FF2B5EF4-FFF2-40B4-BE49-F238E27FC236}">
                <a16:creationId xmlns:a16="http://schemas.microsoft.com/office/drawing/2014/main" id="{B35A01F6-0779-404D-9D7F-30B174031281}"/>
              </a:ext>
            </a:extLst>
          </p:cNvPr>
          <p:cNvSpPr txBox="1"/>
          <p:nvPr/>
        </p:nvSpPr>
        <p:spPr>
          <a:xfrm>
            <a:off x="9086163" y="4839109"/>
            <a:ext cx="246855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终身大事（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zhongshen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dashi –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umrning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muhim</a:t>
            </a:r>
            <a:r>
              <a:rPr lang="en-US" altLang="zh-CN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ishi</a:t>
            </a:r>
            <a:r>
              <a:rPr lang="zh-CN" alt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en-US" altLang="zh-CN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rtl="0"/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Turmush</a:t>
            </a:r>
            <a:r>
              <a:rPr lang="en-US" altLang="zh-CN" sz="2000" dirty="0">
                <a:latin typeface="Perpetua" panose="02020502060401020303" pitchFamily="18" charset="0"/>
                <a:cs typeface="Segoe UI" panose="020B0502040204020203" pitchFamily="34" charset="0"/>
              </a:rPr>
              <a:t> </a:t>
            </a:r>
            <a:r>
              <a:rPr lang="en-US" altLang="zh-CN" sz="2000" dirty="0" err="1">
                <a:latin typeface="Perpetua" panose="02020502060401020303" pitchFamily="18" charset="0"/>
                <a:cs typeface="Segoe UI" panose="020B0502040204020203" pitchFamily="34" charset="0"/>
              </a:rPr>
              <a:t>qurish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07092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872150" y="3067616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E‘tiboringiz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uchun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rahmat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1</a:t>
            </a:r>
            <a:r>
              <a:rPr lang="en-US" dirty="0"/>
              <a:t>0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87</TotalTime>
  <Words>366</Words>
  <Application>Microsoft Office PowerPoint</Application>
  <PresentationFormat>Широкоэкранный</PresentationFormat>
  <Paragraphs>39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Perpetua</vt:lpstr>
      <vt:lpstr>Segoe UI</vt:lpstr>
      <vt:lpstr>Тема Office</vt:lpstr>
      <vt:lpstr>Слайд 1 с информацией о кадрах</vt:lpstr>
      <vt:lpstr>Слайд 3 с информацией о кадрах</vt:lpstr>
      <vt:lpstr>Слайд 3 с информацией о кадрах</vt:lpstr>
      <vt:lpstr>Слайд 7 с информацией о кадрах</vt:lpstr>
      <vt:lpstr>Слайд 7 с информацией о кадрах</vt:lpstr>
      <vt:lpstr>Слайд 10 с информацией о кадрах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 с информацией о кадрах</dc:title>
  <dc:creator>Farzona Norova</dc:creator>
  <cp:lastModifiedBy>Farzona Norova</cp:lastModifiedBy>
  <cp:revision>15</cp:revision>
  <dcterms:created xsi:type="dcterms:W3CDTF">2021-05-24T05:19:04Z</dcterms:created>
  <dcterms:modified xsi:type="dcterms:W3CDTF">2021-06-14T06:37:22Z</dcterms:modified>
</cp:coreProperties>
</file>