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uz.eferrit.com/rasmlar-nima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HP\Desktop\powerpoint-presentation-templa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971600" y="548680"/>
            <a:ext cx="7560839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Metafora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–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gapda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boshqa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narsani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eslatib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narsaga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ishora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qiladigan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nutq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figurasi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Metaforalarda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bir-biriga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bog'liq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bo'lmagan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ammo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umumiy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xususiyatlarga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ega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bo'lgan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ikkita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narsani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taqqoslash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mavjud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" 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Metafora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"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so'zi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"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ko'chirish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yoki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bo'ylab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yurish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ma'nosini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beruvchi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yunoncha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so'zdan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kelib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chiqqan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Metaforlar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so'z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hlinkClick r:id="rId3"/>
              </a:rPr>
              <a:t>tasvir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fikr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yoki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vaziyatdan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boshqa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ma'noga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ega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ma'nosini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anglatadi.Metafora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misollari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"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hayot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marafon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", "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sizning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ovozingiz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mening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qulog'imga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musiqaga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o'xshaydi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", "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kulgi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yaxshi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dori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", "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yoz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uchib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ketgan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yoki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uning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so'zlari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donolik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durdonalari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".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19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HP\Desktop\powerpoint-presentation-templa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99592" y="692696"/>
            <a:ext cx="748883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Ba'zi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metafora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shunchalik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keng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tarqalganki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ular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hatto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metafora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ekanliklarini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ko'ra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olmaymiz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Masalan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hayotning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taniqli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metaforasini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sayohat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qilib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oling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Uni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reklama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shiorlarida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topamiz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Hayot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sayohat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yaxshi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sayohat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".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United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Airlines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Hayot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sayohat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".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Nissan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"Safar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hech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qachon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to'xtamaydi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".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(American Express)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" 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Hayot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sayohat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"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(Hugo Boss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Parfyum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76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HP\Desktop\powerpoint-presentation-templa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431" y="8353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39552" y="126046"/>
            <a:ext cx="792088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/>
              <a:t>Lakofning</a:t>
            </a:r>
            <a:r>
              <a:rPr lang="en-US" sz="2400" b="1" dirty="0"/>
              <a:t> </a:t>
            </a:r>
            <a:r>
              <a:rPr lang="en-US" sz="2400" b="1" dirty="0" err="1"/>
              <a:t>ta’kidlashicha</a:t>
            </a:r>
            <a:r>
              <a:rPr lang="en-US" sz="2400" b="1" dirty="0"/>
              <a:t>, </a:t>
            </a:r>
            <a:r>
              <a:rPr lang="en-US" sz="2400" b="1" dirty="0" err="1"/>
              <a:t>hech</a:t>
            </a:r>
            <a:r>
              <a:rPr lang="en-US" sz="2400" b="1" dirty="0"/>
              <a:t> </a:t>
            </a:r>
            <a:r>
              <a:rPr lang="en-US" sz="2400" b="1" dirty="0" err="1"/>
              <a:t>qaysi</a:t>
            </a:r>
            <a:r>
              <a:rPr lang="en-US" sz="2400" b="1" dirty="0"/>
              <a:t> </a:t>
            </a:r>
            <a:r>
              <a:rPr lang="en-US" sz="2400" b="1" dirty="0" err="1"/>
              <a:t>tilni</a:t>
            </a:r>
            <a:r>
              <a:rPr lang="en-US" sz="2400" b="1" dirty="0"/>
              <a:t> </a:t>
            </a:r>
            <a:r>
              <a:rPr lang="en-US" sz="2400" b="1" dirty="0" err="1"/>
              <a:t>metaforasiz</a:t>
            </a:r>
            <a:r>
              <a:rPr lang="en-US" sz="2400" b="1" dirty="0"/>
              <a:t> </a:t>
            </a:r>
            <a:r>
              <a:rPr lang="en-US" sz="2400" b="1" dirty="0" err="1"/>
              <a:t>taskavvur</a:t>
            </a:r>
            <a:r>
              <a:rPr lang="en-US" sz="2400" b="1" dirty="0"/>
              <a:t> </a:t>
            </a:r>
            <a:r>
              <a:rPr lang="en-US" sz="2400" b="1" dirty="0" err="1"/>
              <a:t>qilib</a:t>
            </a:r>
            <a:r>
              <a:rPr lang="en-US" sz="2400" b="1" dirty="0"/>
              <a:t> </a:t>
            </a:r>
            <a:r>
              <a:rPr lang="en-US" sz="2400" b="1" dirty="0" err="1"/>
              <a:t>bo’lmaydi</a:t>
            </a:r>
            <a:r>
              <a:rPr lang="en-US" sz="2400" b="1" dirty="0"/>
              <a:t>, </a:t>
            </a:r>
            <a:r>
              <a:rPr lang="en-US" sz="2400" b="1" dirty="0" err="1"/>
              <a:t>shuning</a:t>
            </a:r>
            <a:r>
              <a:rPr lang="en-US" sz="2400" b="1" dirty="0"/>
              <a:t> </a:t>
            </a:r>
            <a:r>
              <a:rPr lang="en-US" sz="2400" b="1" dirty="0" err="1"/>
              <a:t>uchun</a:t>
            </a:r>
            <a:r>
              <a:rPr lang="en-US" sz="2400" b="1" dirty="0"/>
              <a:t> ham </a:t>
            </a:r>
            <a:r>
              <a:rPr lang="en-US" sz="2400" b="1" dirty="0" err="1"/>
              <a:t>uning</a:t>
            </a:r>
            <a:r>
              <a:rPr lang="en-US" sz="2400" b="1" dirty="0"/>
              <a:t> </a:t>
            </a:r>
            <a:r>
              <a:rPr lang="en-US" sz="2400" b="1" dirty="0" err="1"/>
              <a:t>qo’llanilishi</a:t>
            </a:r>
            <a:r>
              <a:rPr lang="en-US" sz="2400" b="1" dirty="0"/>
              <a:t> </a:t>
            </a:r>
            <a:r>
              <a:rPr lang="en-US" sz="2400" b="1" dirty="0" err="1"/>
              <a:t>har</a:t>
            </a:r>
            <a:r>
              <a:rPr lang="en-US" sz="2400" b="1" dirty="0"/>
              <a:t> </a:t>
            </a:r>
            <a:r>
              <a:rPr lang="en-US" sz="2400" b="1" dirty="0" err="1"/>
              <a:t>bir</a:t>
            </a:r>
            <a:r>
              <a:rPr lang="en-US" sz="2400" b="1" dirty="0"/>
              <a:t> </a:t>
            </a:r>
            <a:r>
              <a:rPr lang="en-US" sz="2400" b="1" dirty="0" err="1"/>
              <a:t>til</a:t>
            </a:r>
            <a:r>
              <a:rPr lang="en-US" sz="2400" b="1" dirty="0"/>
              <a:t> </a:t>
            </a:r>
            <a:r>
              <a:rPr lang="en-US" sz="2400" b="1" dirty="0" err="1"/>
              <a:t>uchun</a:t>
            </a:r>
            <a:r>
              <a:rPr lang="en-US" sz="2400" b="1" dirty="0"/>
              <a:t> </a:t>
            </a:r>
            <a:r>
              <a:rPr lang="en-US" sz="2400" b="1" dirty="0" err="1"/>
              <a:t>meros</a:t>
            </a:r>
            <a:r>
              <a:rPr lang="en-US" sz="2400" b="1" dirty="0"/>
              <a:t> </a:t>
            </a:r>
            <a:r>
              <a:rPr lang="en-US" sz="2400" b="1" dirty="0" err="1"/>
              <a:t>bo’lib</a:t>
            </a:r>
            <a:r>
              <a:rPr lang="en-US" sz="2400" b="1" dirty="0"/>
              <a:t> </a:t>
            </a:r>
            <a:r>
              <a:rPr lang="en-US" sz="2400" b="1" dirty="0" err="1"/>
              <a:t>qolgan</a:t>
            </a:r>
            <a:r>
              <a:rPr lang="en-US" sz="2400" b="1" dirty="0"/>
              <a:t>. Arab </a:t>
            </a:r>
            <a:r>
              <a:rPr lang="en-US" sz="2400" b="1" dirty="0" err="1"/>
              <a:t>tilida</a:t>
            </a:r>
            <a:r>
              <a:rPr lang="en-US" sz="2400" b="1" dirty="0"/>
              <a:t> </a:t>
            </a:r>
            <a:r>
              <a:rPr lang="en-US" sz="2400" b="1" dirty="0" err="1"/>
              <a:t>metafora</a:t>
            </a:r>
            <a:r>
              <a:rPr lang="en-US" sz="2400" b="1" dirty="0"/>
              <a:t> </a:t>
            </a:r>
            <a:r>
              <a:rPr lang="ar-EG" sz="2400" b="1" dirty="0"/>
              <a:t>الاستعارة  </a:t>
            </a:r>
            <a:r>
              <a:rPr lang="en-US" sz="2400" b="1" dirty="0" err="1"/>
              <a:t>yoki</a:t>
            </a:r>
            <a:r>
              <a:rPr lang="en-US" sz="2400" b="1" dirty="0"/>
              <a:t> </a:t>
            </a:r>
            <a:r>
              <a:rPr lang="ar-EG" sz="2400" b="1" dirty="0"/>
              <a:t>المجاز</a:t>
            </a:r>
            <a:r>
              <a:rPr lang="en-US" sz="2400" b="1" dirty="0"/>
              <a:t> deb </a:t>
            </a:r>
            <a:r>
              <a:rPr lang="en-US" sz="2400" b="1" dirty="0" err="1"/>
              <a:t>ataladi</a:t>
            </a:r>
            <a:r>
              <a:rPr lang="en-US" sz="2400" b="1" dirty="0"/>
              <a:t>. </a:t>
            </a:r>
            <a:r>
              <a:rPr lang="en-US" sz="2400" b="1" dirty="0" err="1"/>
              <a:t>Bilamizki</a:t>
            </a:r>
            <a:r>
              <a:rPr lang="en-US" sz="2400" b="1" dirty="0"/>
              <a:t>, </a:t>
            </a:r>
            <a:r>
              <a:rPr lang="en-US" sz="2400" b="1" dirty="0" err="1"/>
              <a:t>arab</a:t>
            </a:r>
            <a:r>
              <a:rPr lang="en-US" sz="2400" b="1" dirty="0"/>
              <a:t> </a:t>
            </a:r>
            <a:r>
              <a:rPr lang="en-US" sz="2400" b="1" dirty="0" err="1"/>
              <a:t>tili</a:t>
            </a:r>
            <a:r>
              <a:rPr lang="en-US" sz="2400" b="1" dirty="0"/>
              <a:t> </a:t>
            </a:r>
            <a:r>
              <a:rPr lang="en-US" sz="2400" b="1" dirty="0" err="1"/>
              <a:t>klassik</a:t>
            </a:r>
            <a:r>
              <a:rPr lang="en-US" sz="2400" b="1" dirty="0"/>
              <a:t> </a:t>
            </a:r>
            <a:r>
              <a:rPr lang="en-US" sz="2400" b="1" dirty="0" err="1"/>
              <a:t>arab</a:t>
            </a:r>
            <a:r>
              <a:rPr lang="en-US" sz="2400" b="1" dirty="0"/>
              <a:t> </a:t>
            </a:r>
            <a:r>
              <a:rPr lang="en-US" sz="2400" b="1" dirty="0" err="1"/>
              <a:t>tili</a:t>
            </a:r>
            <a:r>
              <a:rPr lang="en-US" sz="2400" b="1" dirty="0"/>
              <a:t>, </a:t>
            </a:r>
            <a:r>
              <a:rPr lang="en-US" sz="2400" b="1" dirty="0" err="1"/>
              <a:t>zamonaviy</a:t>
            </a:r>
            <a:r>
              <a:rPr lang="en-US" sz="2400" b="1" dirty="0"/>
              <a:t> </a:t>
            </a:r>
            <a:r>
              <a:rPr lang="en-US" sz="2400" b="1" dirty="0" err="1"/>
              <a:t>arab</a:t>
            </a:r>
            <a:r>
              <a:rPr lang="en-US" sz="2400" b="1" dirty="0"/>
              <a:t> </a:t>
            </a:r>
            <a:r>
              <a:rPr lang="en-US" sz="2400" b="1" dirty="0" err="1"/>
              <a:t>tili</a:t>
            </a:r>
            <a:r>
              <a:rPr lang="en-US" sz="2400" b="1" dirty="0"/>
              <a:t> </a:t>
            </a:r>
            <a:r>
              <a:rPr lang="en-US" sz="2400" b="1" dirty="0" err="1"/>
              <a:t>va</a:t>
            </a:r>
            <a:r>
              <a:rPr lang="en-US" sz="2400" b="1" dirty="0"/>
              <a:t> </a:t>
            </a:r>
            <a:r>
              <a:rPr lang="en-US" sz="2400" b="1" dirty="0" err="1"/>
              <a:t>shevalarni</a:t>
            </a:r>
            <a:r>
              <a:rPr lang="en-US" sz="2400" b="1" dirty="0"/>
              <a:t> </a:t>
            </a:r>
            <a:r>
              <a:rPr lang="en-US" sz="2400" b="1" dirty="0" err="1"/>
              <a:t>o’z</a:t>
            </a:r>
            <a:r>
              <a:rPr lang="en-US" sz="2400" b="1" dirty="0"/>
              <a:t> </a:t>
            </a:r>
            <a:r>
              <a:rPr lang="en-US" sz="2400" b="1" dirty="0" err="1"/>
              <a:t>ichiga</a:t>
            </a:r>
            <a:r>
              <a:rPr lang="en-US" sz="2400" b="1" dirty="0"/>
              <a:t> </a:t>
            </a:r>
            <a:r>
              <a:rPr lang="en-US" sz="2400" b="1" dirty="0" err="1"/>
              <a:t>oladi</a:t>
            </a:r>
            <a:r>
              <a:rPr lang="en-US" sz="2400" b="1" dirty="0"/>
              <a:t>. </a:t>
            </a:r>
            <a:endParaRPr lang="ru-RU" sz="2400" b="1" dirty="0"/>
          </a:p>
          <a:p>
            <a:r>
              <a:rPr lang="en-US" sz="2400" b="1" dirty="0" err="1"/>
              <a:t>Klassik</a:t>
            </a:r>
            <a:r>
              <a:rPr lang="en-US" sz="2400" b="1" dirty="0"/>
              <a:t> (</a:t>
            </a:r>
            <a:r>
              <a:rPr lang="en-US" sz="2400" b="1" dirty="0" err="1"/>
              <a:t>mumtoz</a:t>
            </a:r>
            <a:r>
              <a:rPr lang="en-US" sz="2400" b="1" dirty="0"/>
              <a:t>) </a:t>
            </a:r>
            <a:r>
              <a:rPr lang="en-US" sz="2400" b="1" dirty="0" err="1"/>
              <a:t>arab</a:t>
            </a:r>
            <a:r>
              <a:rPr lang="en-US" sz="2400" b="1" dirty="0"/>
              <a:t> </a:t>
            </a:r>
            <a:r>
              <a:rPr lang="en-US" sz="2400" b="1" dirty="0" err="1"/>
              <a:t>tili</a:t>
            </a:r>
            <a:r>
              <a:rPr lang="en-US" sz="2400" b="1" dirty="0"/>
              <a:t> – </a:t>
            </a:r>
            <a:r>
              <a:rPr lang="en-US" sz="2400" b="1" dirty="0" err="1"/>
              <a:t>Qur’oni</a:t>
            </a:r>
            <a:r>
              <a:rPr lang="en-US" sz="2400" b="1" dirty="0"/>
              <a:t> </a:t>
            </a:r>
            <a:r>
              <a:rPr lang="en-US" sz="2400" b="1" dirty="0" err="1"/>
              <a:t>Karim</a:t>
            </a:r>
            <a:r>
              <a:rPr lang="en-US" sz="2400" b="1" dirty="0"/>
              <a:t> </a:t>
            </a:r>
            <a:r>
              <a:rPr lang="en-US" sz="2400" b="1" dirty="0" err="1"/>
              <a:t>tili</a:t>
            </a:r>
            <a:r>
              <a:rPr lang="en-US" sz="2400" b="1" dirty="0"/>
              <a:t>. </a:t>
            </a:r>
            <a:endParaRPr lang="ru-RU" sz="2400" b="1" dirty="0"/>
          </a:p>
          <a:p>
            <a:r>
              <a:rPr lang="en-US" sz="2400" b="1" dirty="0" err="1"/>
              <a:t>Zamonaviy</a:t>
            </a:r>
            <a:r>
              <a:rPr lang="en-US" sz="2400" b="1" dirty="0"/>
              <a:t> </a:t>
            </a:r>
            <a:r>
              <a:rPr lang="en-US" sz="2400" b="1" dirty="0" err="1"/>
              <a:t>arab</a:t>
            </a:r>
            <a:r>
              <a:rPr lang="en-US" sz="2400" b="1" dirty="0"/>
              <a:t> </a:t>
            </a:r>
            <a:r>
              <a:rPr lang="en-US" sz="2400" b="1" dirty="0" err="1"/>
              <a:t>adabiy</a:t>
            </a:r>
            <a:r>
              <a:rPr lang="en-US" sz="2400" b="1" dirty="0"/>
              <a:t> </a:t>
            </a:r>
            <a:r>
              <a:rPr lang="en-US" sz="2400" b="1" dirty="0" err="1"/>
              <a:t>tili</a:t>
            </a:r>
            <a:r>
              <a:rPr lang="en-US" sz="2400" b="1" dirty="0"/>
              <a:t> – </a:t>
            </a:r>
            <a:r>
              <a:rPr lang="en-US" sz="2400" b="1" dirty="0" err="1"/>
              <a:t>bugungi</a:t>
            </a:r>
            <a:r>
              <a:rPr lang="en-US" sz="2400" b="1" dirty="0"/>
              <a:t> </a:t>
            </a:r>
            <a:r>
              <a:rPr lang="en-US" sz="2400" b="1" dirty="0" err="1"/>
              <a:t>kunda</a:t>
            </a:r>
            <a:r>
              <a:rPr lang="en-US" sz="2400" b="1" dirty="0"/>
              <a:t> </a:t>
            </a:r>
            <a:r>
              <a:rPr lang="en-US" sz="2400" b="1" dirty="0" err="1"/>
              <a:t>qo’llanilayotgan</a:t>
            </a:r>
            <a:r>
              <a:rPr lang="en-US" sz="2400" b="1" dirty="0"/>
              <a:t> </a:t>
            </a:r>
            <a:r>
              <a:rPr lang="en-US" sz="2400" b="1" dirty="0" err="1"/>
              <a:t>rasmiy</a:t>
            </a:r>
            <a:r>
              <a:rPr lang="en-US" sz="2400" b="1" dirty="0"/>
              <a:t> </a:t>
            </a:r>
            <a:r>
              <a:rPr lang="en-US" sz="2400" b="1" dirty="0" err="1"/>
              <a:t>arab</a:t>
            </a:r>
            <a:r>
              <a:rPr lang="en-US" sz="2400" b="1" dirty="0"/>
              <a:t> </a:t>
            </a:r>
            <a:r>
              <a:rPr lang="en-US" sz="2400" b="1" dirty="0" err="1"/>
              <a:t>tili</a:t>
            </a:r>
            <a:r>
              <a:rPr lang="en-US" sz="2400" b="1" dirty="0"/>
              <a:t>. U media </a:t>
            </a:r>
            <a:r>
              <a:rPr lang="en-US" sz="2400" b="1" dirty="0" err="1"/>
              <a:t>va</a:t>
            </a:r>
            <a:r>
              <a:rPr lang="en-US" sz="2400" b="1" dirty="0"/>
              <a:t> </a:t>
            </a:r>
            <a:r>
              <a:rPr lang="en-US" sz="2400" b="1" dirty="0" err="1"/>
              <a:t>adabiyot</a:t>
            </a:r>
            <a:r>
              <a:rPr lang="en-US" sz="2400" b="1" dirty="0"/>
              <a:t> </a:t>
            </a:r>
            <a:r>
              <a:rPr lang="en-US" sz="2400" b="1" dirty="0" err="1"/>
              <a:t>tili</a:t>
            </a:r>
            <a:r>
              <a:rPr lang="en-US" sz="2400" b="1" dirty="0"/>
              <a:t>. </a:t>
            </a:r>
            <a:r>
              <a:rPr lang="en-US" sz="2400" b="1" dirty="0" err="1"/>
              <a:t>Gazetalar</a:t>
            </a:r>
            <a:r>
              <a:rPr lang="en-US" sz="2400" b="1" dirty="0"/>
              <a:t>, </a:t>
            </a:r>
            <a:r>
              <a:rPr lang="en-US" sz="2400" b="1" dirty="0" err="1"/>
              <a:t>kitoblar</a:t>
            </a:r>
            <a:r>
              <a:rPr lang="en-US" sz="2400" b="1" dirty="0"/>
              <a:t>, </a:t>
            </a:r>
            <a:r>
              <a:rPr lang="en-US" sz="2400" b="1" dirty="0" err="1"/>
              <a:t>biznes</a:t>
            </a:r>
            <a:r>
              <a:rPr lang="en-US" sz="2400" b="1" dirty="0"/>
              <a:t> </a:t>
            </a:r>
            <a:r>
              <a:rPr lang="en-US" sz="2400" b="1" dirty="0" err="1"/>
              <a:t>ishlari</a:t>
            </a:r>
            <a:r>
              <a:rPr lang="en-US" sz="2400" b="1" dirty="0"/>
              <a:t> </a:t>
            </a:r>
            <a:r>
              <a:rPr lang="en-US" sz="2400" b="1" dirty="0" err="1"/>
              <a:t>va</a:t>
            </a:r>
            <a:r>
              <a:rPr lang="en-US" sz="2400" b="1" dirty="0"/>
              <a:t> </a:t>
            </a:r>
            <a:r>
              <a:rPr lang="en-US" sz="2400" b="1" dirty="0" err="1"/>
              <a:t>rasmiy</a:t>
            </a:r>
            <a:r>
              <a:rPr lang="en-US" sz="2400" b="1" dirty="0"/>
              <a:t> </a:t>
            </a:r>
            <a:r>
              <a:rPr lang="en-US" sz="2400" b="1" dirty="0" err="1"/>
              <a:t>hujjatlar</a:t>
            </a:r>
            <a:r>
              <a:rPr lang="en-US" sz="2400" b="1" dirty="0"/>
              <a:t> </a:t>
            </a:r>
            <a:r>
              <a:rPr lang="en-US" sz="2400" b="1" dirty="0" err="1"/>
              <a:t>zamonaviy</a:t>
            </a:r>
            <a:r>
              <a:rPr lang="en-US" sz="2400" b="1" dirty="0"/>
              <a:t> </a:t>
            </a:r>
            <a:r>
              <a:rPr lang="en-US" sz="2400" b="1" dirty="0" err="1"/>
              <a:t>arab</a:t>
            </a:r>
            <a:r>
              <a:rPr lang="en-US" sz="2400" b="1" dirty="0"/>
              <a:t> </a:t>
            </a:r>
            <a:r>
              <a:rPr lang="en-US" sz="2400" b="1" dirty="0" err="1"/>
              <a:t>adabiy</a:t>
            </a:r>
            <a:r>
              <a:rPr lang="en-US" sz="2400" b="1" dirty="0"/>
              <a:t> </a:t>
            </a:r>
            <a:r>
              <a:rPr lang="en-US" sz="2400" b="1" dirty="0" err="1"/>
              <a:t>tilida</a:t>
            </a:r>
            <a:r>
              <a:rPr lang="en-US" sz="2400" b="1" dirty="0"/>
              <a:t> </a:t>
            </a:r>
            <a:r>
              <a:rPr lang="en-US" sz="2400" b="1" dirty="0" err="1"/>
              <a:t>yuritiladi</a:t>
            </a:r>
            <a:r>
              <a:rPr lang="en-US" sz="2400" b="1" dirty="0"/>
              <a:t>. </a:t>
            </a:r>
            <a:endParaRPr lang="ru-RU" sz="2400" b="1" dirty="0"/>
          </a:p>
          <a:p>
            <a:r>
              <a:rPr lang="en-US" sz="2400" b="1" dirty="0"/>
              <a:t>Arab </a:t>
            </a:r>
            <a:r>
              <a:rPr lang="en-US" sz="2400" b="1" dirty="0" err="1"/>
              <a:t>lahjalari</a:t>
            </a:r>
            <a:r>
              <a:rPr lang="en-US" sz="2400" b="1" dirty="0"/>
              <a:t> </a:t>
            </a:r>
            <a:r>
              <a:rPr lang="en-US" sz="2400" b="1" dirty="0" err="1"/>
              <a:t>har</a:t>
            </a:r>
            <a:r>
              <a:rPr lang="en-US" sz="2400" b="1" dirty="0"/>
              <a:t> </a:t>
            </a:r>
            <a:r>
              <a:rPr lang="en-US" sz="2400" b="1" dirty="0" err="1"/>
              <a:t>bir</a:t>
            </a:r>
            <a:r>
              <a:rPr lang="en-US" sz="2400" b="1" dirty="0"/>
              <a:t> </a:t>
            </a:r>
            <a:r>
              <a:rPr lang="en-US" sz="2400" b="1" dirty="0" err="1"/>
              <a:t>arab</a:t>
            </a:r>
            <a:r>
              <a:rPr lang="en-US" sz="2400" b="1" dirty="0"/>
              <a:t> </a:t>
            </a:r>
            <a:r>
              <a:rPr lang="en-US" sz="2400" b="1" dirty="0" err="1"/>
              <a:t>davlatida</a:t>
            </a:r>
            <a:r>
              <a:rPr lang="en-US" sz="2400" b="1" dirty="0"/>
              <a:t> </a:t>
            </a:r>
            <a:r>
              <a:rPr lang="en-US" sz="2400" b="1" dirty="0" err="1"/>
              <a:t>ishlatiladi</a:t>
            </a:r>
            <a:r>
              <a:rPr lang="en-US" sz="2400" b="1" dirty="0"/>
              <a:t>. </a:t>
            </a:r>
            <a:r>
              <a:rPr lang="en-US" sz="2400" b="1" dirty="0" err="1"/>
              <a:t>Har</a:t>
            </a:r>
            <a:r>
              <a:rPr lang="en-US" sz="2400" b="1" dirty="0"/>
              <a:t> </a:t>
            </a:r>
            <a:r>
              <a:rPr lang="en-US" sz="2400" b="1" dirty="0" err="1"/>
              <a:t>bir</a:t>
            </a:r>
            <a:r>
              <a:rPr lang="en-US" sz="2400" b="1" dirty="0"/>
              <a:t> </a:t>
            </a:r>
            <a:r>
              <a:rPr lang="en-US" sz="2400" b="1" dirty="0" err="1"/>
              <a:t>arab</a:t>
            </a:r>
            <a:r>
              <a:rPr lang="en-US" sz="2400" b="1" dirty="0"/>
              <a:t> </a:t>
            </a:r>
            <a:r>
              <a:rPr lang="en-US" sz="2400" b="1" dirty="0" err="1"/>
              <a:t>davlatining</a:t>
            </a:r>
            <a:r>
              <a:rPr lang="en-US" sz="2400" b="1" dirty="0"/>
              <a:t> </a:t>
            </a:r>
            <a:r>
              <a:rPr lang="en-US" sz="2400" b="1" dirty="0" err="1"/>
              <a:t>o’z</a:t>
            </a:r>
            <a:r>
              <a:rPr lang="en-US" sz="2400" b="1" dirty="0"/>
              <a:t> </a:t>
            </a:r>
            <a:r>
              <a:rPr lang="en-US" sz="2400" b="1" dirty="0" err="1"/>
              <a:t>lahjasi</a:t>
            </a:r>
            <a:r>
              <a:rPr lang="en-US" sz="2400" b="1" dirty="0"/>
              <a:t> </a:t>
            </a:r>
            <a:r>
              <a:rPr lang="en-US" sz="2400" b="1" dirty="0" err="1"/>
              <a:t>bor</a:t>
            </a:r>
            <a:r>
              <a:rPr lang="en-US" sz="2400" b="1" dirty="0"/>
              <a:t>, </a:t>
            </a:r>
            <a:r>
              <a:rPr lang="en-US" sz="2400" b="1" dirty="0" err="1"/>
              <a:t>bundan</a:t>
            </a:r>
            <a:r>
              <a:rPr lang="en-US" sz="2400" b="1" dirty="0"/>
              <a:t> </a:t>
            </a:r>
            <a:r>
              <a:rPr lang="en-US" sz="2400" b="1" dirty="0" err="1"/>
              <a:t>tashqari</a:t>
            </a:r>
            <a:r>
              <a:rPr lang="en-US" sz="2400" b="1" dirty="0"/>
              <a:t> </a:t>
            </a:r>
            <a:r>
              <a:rPr lang="en-US" sz="2400" b="1" dirty="0" err="1"/>
              <a:t>regionlarida</a:t>
            </a:r>
            <a:r>
              <a:rPr lang="en-US" sz="2400" b="1" dirty="0"/>
              <a:t> ham </a:t>
            </a:r>
            <a:r>
              <a:rPr lang="en-US" sz="2400" b="1" dirty="0" err="1"/>
              <a:t>o’ziga</a:t>
            </a:r>
            <a:r>
              <a:rPr lang="en-US" sz="2400" b="1" dirty="0"/>
              <a:t> </a:t>
            </a:r>
            <a:r>
              <a:rPr lang="en-US" sz="2400" b="1" dirty="0" err="1"/>
              <a:t>xos</a:t>
            </a:r>
            <a:r>
              <a:rPr lang="en-US" sz="2400" b="1" dirty="0"/>
              <a:t> </a:t>
            </a:r>
            <a:r>
              <a:rPr lang="en-US" sz="2400" b="1" dirty="0" err="1"/>
              <a:t>lahjalar</a:t>
            </a:r>
            <a:r>
              <a:rPr lang="en-US" sz="2400" b="1" dirty="0"/>
              <a:t> bor. </a:t>
            </a:r>
            <a:r>
              <a:rPr lang="en-US" sz="2400" b="1" dirty="0" err="1"/>
              <a:t>Masalan</a:t>
            </a:r>
            <a:r>
              <a:rPr lang="en-US" sz="2400" b="1" dirty="0"/>
              <a:t>, “</a:t>
            </a:r>
            <a:r>
              <a:rPr lang="en-US" sz="2400" b="1" dirty="0" err="1"/>
              <a:t>Ahvoling</a:t>
            </a:r>
            <a:r>
              <a:rPr lang="en-US" sz="2400" b="1" dirty="0"/>
              <a:t> </a:t>
            </a:r>
            <a:r>
              <a:rPr lang="en-US" sz="2400" b="1" dirty="0" err="1"/>
              <a:t>qanaqa</a:t>
            </a:r>
            <a:r>
              <a:rPr lang="en-US" sz="2400" b="1" dirty="0"/>
              <a:t>” </a:t>
            </a:r>
            <a:r>
              <a:rPr lang="en-US" sz="2400" b="1" dirty="0" err="1"/>
              <a:t>so’zi</a:t>
            </a:r>
            <a:r>
              <a:rPr lang="en-US" sz="2400" b="1" dirty="0"/>
              <a:t> </a:t>
            </a:r>
            <a:r>
              <a:rPr lang="en-US" sz="2400" b="1" dirty="0" err="1"/>
              <a:t>har</a:t>
            </a:r>
            <a:r>
              <a:rPr lang="en-US" sz="2400" b="1" dirty="0"/>
              <a:t> </a:t>
            </a:r>
            <a:r>
              <a:rPr lang="en-US" sz="2400" b="1" dirty="0" err="1"/>
              <a:t>xil</a:t>
            </a:r>
            <a:r>
              <a:rPr lang="en-US" sz="2400" b="1" dirty="0"/>
              <a:t> </a:t>
            </a:r>
            <a:r>
              <a:rPr lang="en-US" sz="2400" b="1" dirty="0" err="1"/>
              <a:t>shevalarda</a:t>
            </a:r>
            <a:r>
              <a:rPr lang="en-US" sz="2400" b="1" dirty="0"/>
              <a:t> </a:t>
            </a:r>
            <a:r>
              <a:rPr lang="en-US" sz="2400" b="1" dirty="0" err="1"/>
              <a:t>turlicha</a:t>
            </a:r>
            <a:r>
              <a:rPr lang="en-US" sz="2400" b="1" dirty="0"/>
              <a:t> </a:t>
            </a:r>
            <a:r>
              <a:rPr lang="en-US" sz="2400" b="1" dirty="0" err="1"/>
              <a:t>ifodalanadi</a:t>
            </a:r>
            <a:r>
              <a:rPr lang="en-US" sz="2400" b="1" dirty="0"/>
              <a:t> :</a:t>
            </a:r>
            <a:r>
              <a:rPr lang="en-US" sz="2400" b="1" dirty="0" err="1"/>
              <a:t>Misr</a:t>
            </a:r>
            <a:r>
              <a:rPr lang="en-US" sz="2400" b="1" dirty="0"/>
              <a:t> </a:t>
            </a:r>
            <a:r>
              <a:rPr lang="en-US" sz="2400" b="1" dirty="0" err="1"/>
              <a:t>dialektida</a:t>
            </a:r>
            <a:r>
              <a:rPr lang="en-US" sz="2400" b="1" dirty="0"/>
              <a:t> </a:t>
            </a:r>
            <a:r>
              <a:rPr lang="ar-EG" sz="2400" b="1" dirty="0"/>
              <a:t>  ازايك </a:t>
            </a:r>
            <a:r>
              <a:rPr lang="en-US" sz="2400" b="1" dirty="0" err="1"/>
              <a:t>Ko’rfaz</a:t>
            </a:r>
            <a:r>
              <a:rPr lang="en-US" sz="2400" b="1" dirty="0"/>
              <a:t> </a:t>
            </a:r>
            <a:r>
              <a:rPr lang="en-US" sz="2400" b="1" dirty="0" err="1"/>
              <a:t>lahjasida</a:t>
            </a:r>
            <a:r>
              <a:rPr lang="en-US" sz="2400" b="1" dirty="0"/>
              <a:t> </a:t>
            </a:r>
            <a:r>
              <a:rPr lang="ar-EG" sz="2400" b="1" dirty="0"/>
              <a:t>شو اخبارج </a:t>
            </a:r>
            <a:r>
              <a:rPr lang="en-US" sz="2400" b="1" dirty="0"/>
              <a:t>  </a:t>
            </a:r>
            <a:r>
              <a:rPr lang="en-US" sz="2400" b="1" dirty="0" err="1"/>
              <a:t>Suriya</a:t>
            </a:r>
            <a:r>
              <a:rPr lang="en-US" sz="2400" b="1" dirty="0"/>
              <a:t> </a:t>
            </a:r>
            <a:r>
              <a:rPr lang="en-US" sz="2400" b="1" dirty="0" err="1"/>
              <a:t>va</a:t>
            </a:r>
            <a:r>
              <a:rPr lang="en-US" sz="2400" b="1" dirty="0"/>
              <a:t> </a:t>
            </a:r>
            <a:r>
              <a:rPr lang="en-US" sz="2400" b="1" dirty="0" err="1"/>
              <a:t>Livan</a:t>
            </a:r>
            <a:r>
              <a:rPr lang="en-US" sz="2400" b="1" dirty="0"/>
              <a:t> </a:t>
            </a:r>
            <a:r>
              <a:rPr lang="en-US" sz="2400" b="1" dirty="0" err="1"/>
              <a:t>lahjasida</a:t>
            </a:r>
            <a:r>
              <a:rPr lang="ar-EG" sz="2400" b="1" dirty="0"/>
              <a:t> كيفكن  </a:t>
            </a:r>
            <a:r>
              <a:rPr lang="en-US" sz="2400" b="1" dirty="0" err="1"/>
              <a:t>Iordaniya</a:t>
            </a:r>
            <a:r>
              <a:rPr lang="en-US" sz="2400" b="1" dirty="0"/>
              <a:t> </a:t>
            </a:r>
            <a:r>
              <a:rPr lang="en-US" sz="2400" b="1" dirty="0" err="1"/>
              <a:t>va</a:t>
            </a:r>
            <a:r>
              <a:rPr lang="en-US" sz="2400" b="1" dirty="0"/>
              <a:t> </a:t>
            </a:r>
            <a:r>
              <a:rPr lang="en-US" sz="2400" b="1" dirty="0" err="1"/>
              <a:t>Falastin</a:t>
            </a:r>
            <a:r>
              <a:rPr lang="en-US" sz="2400" b="1" dirty="0"/>
              <a:t> </a:t>
            </a:r>
            <a:r>
              <a:rPr lang="en-US" sz="2400" b="1" dirty="0" err="1"/>
              <a:t>lahjasida</a:t>
            </a:r>
            <a:r>
              <a:rPr lang="en-US" sz="2400" b="1" dirty="0"/>
              <a:t> </a:t>
            </a:r>
            <a:r>
              <a:rPr lang="ar-EG" sz="2400" b="1" dirty="0"/>
              <a:t>كيفكم </a:t>
            </a:r>
            <a:r>
              <a:rPr lang="en-US" sz="2400" b="1" dirty="0"/>
              <a:t> </a:t>
            </a:r>
            <a:r>
              <a:rPr lang="en-US" sz="2400" b="1" dirty="0" err="1"/>
              <a:t>yoki</a:t>
            </a:r>
            <a:r>
              <a:rPr lang="en-US" sz="2400" b="1" dirty="0"/>
              <a:t> </a:t>
            </a:r>
            <a:r>
              <a:rPr lang="ar-EG" sz="2400" b="1" dirty="0"/>
              <a:t>شيفكم  </a:t>
            </a:r>
            <a:r>
              <a:rPr lang="en-US" sz="2400" b="1" dirty="0" err="1"/>
              <a:t>shakllarda</a:t>
            </a:r>
            <a:r>
              <a:rPr lang="en-US" sz="2400" b="1" dirty="0"/>
              <a:t> </a:t>
            </a:r>
            <a:r>
              <a:rPr lang="en-US" sz="2400" b="1" dirty="0" err="1"/>
              <a:t>aytiladi</a:t>
            </a:r>
            <a:r>
              <a:rPr lang="en-US" sz="2400" b="1" dirty="0"/>
              <a:t>. 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18503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HP\Desktop\powerpoint-presentation-templa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971600" y="957251"/>
            <a:ext cx="68407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Arab </a:t>
            </a:r>
            <a:r>
              <a:rPr lang="en-US" sz="2800" dirty="0" err="1"/>
              <a:t>tilida</a:t>
            </a:r>
            <a:r>
              <a:rPr lang="en-US" sz="2800" dirty="0"/>
              <a:t> ham </a:t>
            </a:r>
            <a:r>
              <a:rPr lang="en-US" sz="2800" dirty="0" err="1"/>
              <a:t>metafora</a:t>
            </a:r>
            <a:r>
              <a:rPr lang="en-US" sz="2800" dirty="0"/>
              <a:t> </a:t>
            </a:r>
            <a:r>
              <a:rPr lang="en-US" sz="2800" dirty="0" err="1"/>
              <a:t>keng</a:t>
            </a:r>
            <a:r>
              <a:rPr lang="en-US" sz="2800" dirty="0"/>
              <a:t> </a:t>
            </a:r>
            <a:r>
              <a:rPr lang="en-US" sz="2800" dirty="0" err="1"/>
              <a:t>qo’llaniladi</a:t>
            </a:r>
            <a:r>
              <a:rPr lang="en-US" sz="2800" dirty="0"/>
              <a:t>.  </a:t>
            </a:r>
            <a:r>
              <a:rPr lang="en-US" sz="2800" dirty="0" err="1"/>
              <a:t>Metafora</a:t>
            </a:r>
            <a:r>
              <a:rPr lang="en-US" sz="2800" dirty="0"/>
              <a:t> </a:t>
            </a:r>
            <a:r>
              <a:rPr lang="en-US" sz="2800" dirty="0" err="1"/>
              <a:t>hamma</a:t>
            </a:r>
            <a:r>
              <a:rPr lang="en-US" sz="2800" dirty="0"/>
              <a:t> </a:t>
            </a:r>
            <a:r>
              <a:rPr lang="en-US" sz="2800" dirty="0" err="1"/>
              <a:t>sohalarda</a:t>
            </a:r>
            <a:r>
              <a:rPr lang="en-US" sz="2800" dirty="0"/>
              <a:t> </a:t>
            </a:r>
            <a:r>
              <a:rPr lang="en-US" sz="2800" dirty="0" err="1"/>
              <a:t>ayniqsa</a:t>
            </a:r>
            <a:r>
              <a:rPr lang="en-US" sz="2800" dirty="0"/>
              <a:t> </a:t>
            </a:r>
            <a:r>
              <a:rPr lang="en-US" sz="2800" dirty="0" err="1"/>
              <a:t>siyosatda</a:t>
            </a:r>
            <a:r>
              <a:rPr lang="en-US" sz="2800" dirty="0"/>
              <a:t> </a:t>
            </a:r>
            <a:r>
              <a:rPr lang="en-US" sz="2800" dirty="0" err="1"/>
              <a:t>keng</a:t>
            </a:r>
            <a:r>
              <a:rPr lang="en-US" sz="2800" dirty="0"/>
              <a:t> </a:t>
            </a:r>
            <a:r>
              <a:rPr lang="en-US" sz="2800" dirty="0" err="1"/>
              <a:t>qo’llaniladi</a:t>
            </a:r>
            <a:r>
              <a:rPr lang="en-US" sz="2800" dirty="0"/>
              <a:t>. </a:t>
            </a:r>
            <a:r>
              <a:rPr lang="en-US" sz="2800" dirty="0" err="1"/>
              <a:t>Shuning</a:t>
            </a:r>
            <a:r>
              <a:rPr lang="en-US" sz="2800" dirty="0"/>
              <a:t> </a:t>
            </a:r>
            <a:r>
              <a:rPr lang="en-US" sz="2800" dirty="0" err="1"/>
              <a:t>uchun</a:t>
            </a:r>
            <a:r>
              <a:rPr lang="en-US" sz="2800" dirty="0"/>
              <a:t> ham : “</a:t>
            </a:r>
            <a:r>
              <a:rPr lang="en-US" sz="2800" dirty="0" err="1"/>
              <a:t>Metaforasiz</a:t>
            </a:r>
            <a:r>
              <a:rPr lang="en-US" sz="2800" dirty="0"/>
              <a:t> </a:t>
            </a:r>
            <a:r>
              <a:rPr lang="en-US" sz="2800" dirty="0" err="1"/>
              <a:t>siyosat</a:t>
            </a:r>
            <a:r>
              <a:rPr lang="en-US" sz="2800" dirty="0"/>
              <a:t> </a:t>
            </a:r>
            <a:r>
              <a:rPr lang="en-US" sz="2800" dirty="0" err="1"/>
              <a:t>huddi</a:t>
            </a:r>
            <a:r>
              <a:rPr lang="en-US" sz="2800" dirty="0"/>
              <a:t> </a:t>
            </a:r>
            <a:r>
              <a:rPr lang="en-US" sz="2800" dirty="0" err="1"/>
              <a:t>suvsiz</a:t>
            </a:r>
            <a:r>
              <a:rPr lang="en-US" sz="2800" dirty="0"/>
              <a:t> </a:t>
            </a:r>
            <a:r>
              <a:rPr lang="en-US" sz="2800" dirty="0" err="1"/>
              <a:t>baliq</a:t>
            </a:r>
            <a:r>
              <a:rPr lang="en-US" sz="2800" dirty="0"/>
              <a:t> </a:t>
            </a:r>
            <a:r>
              <a:rPr lang="en-US" sz="2800" dirty="0" err="1"/>
              <a:t>kabidir</a:t>
            </a:r>
            <a:r>
              <a:rPr lang="en-US" sz="2800" dirty="0"/>
              <a:t>” </a:t>
            </a:r>
            <a:r>
              <a:rPr lang="en-US" sz="2800" smtClean="0"/>
              <a:t>fikri </a:t>
            </a:r>
            <a:r>
              <a:rPr lang="en-US" sz="2800" dirty="0" err="1"/>
              <a:t>yuzaga</a:t>
            </a:r>
            <a:r>
              <a:rPr lang="en-US" sz="2800" dirty="0"/>
              <a:t> </a:t>
            </a:r>
            <a:r>
              <a:rPr lang="en-US" sz="2800" dirty="0" err="1"/>
              <a:t>kelgan</a:t>
            </a:r>
            <a:r>
              <a:rPr lang="en-US" sz="2800" dirty="0"/>
              <a:t> </a:t>
            </a:r>
            <a:r>
              <a:rPr lang="en-US" sz="2800" dirty="0" err="1"/>
              <a:t>ekan</a:t>
            </a:r>
            <a:r>
              <a:rPr lang="en-US" sz="2800" dirty="0"/>
              <a:t>. </a:t>
            </a:r>
            <a:endParaRPr lang="ru-RU" sz="2800" dirty="0"/>
          </a:p>
          <a:p>
            <a:r>
              <a:rPr lang="en-US" sz="2800" dirty="0" err="1"/>
              <a:t>Zamonaviy</a:t>
            </a:r>
            <a:r>
              <a:rPr lang="en-US" sz="2800" dirty="0"/>
              <a:t> </a:t>
            </a:r>
            <a:r>
              <a:rPr lang="en-US" sz="2800" dirty="0" err="1"/>
              <a:t>arab</a:t>
            </a:r>
            <a:r>
              <a:rPr lang="en-US" sz="2800" dirty="0"/>
              <a:t> </a:t>
            </a:r>
            <a:r>
              <a:rPr lang="en-US" sz="2800" dirty="0" err="1"/>
              <a:t>adabiy</a:t>
            </a:r>
            <a:r>
              <a:rPr lang="en-US" sz="2800" dirty="0"/>
              <a:t> </a:t>
            </a:r>
            <a:r>
              <a:rPr lang="en-US" sz="2800" dirty="0" err="1"/>
              <a:t>tilida</a:t>
            </a:r>
            <a:r>
              <a:rPr lang="en-US" sz="2800" dirty="0"/>
              <a:t> </a:t>
            </a:r>
            <a:r>
              <a:rPr lang="en-US" sz="2800" dirty="0" err="1"/>
              <a:t>metaforalardan</a:t>
            </a:r>
            <a:r>
              <a:rPr lang="en-US" sz="2800" dirty="0"/>
              <a:t> </a:t>
            </a:r>
            <a:r>
              <a:rPr lang="en-US" sz="2800" dirty="0" err="1"/>
              <a:t>keng</a:t>
            </a:r>
            <a:r>
              <a:rPr lang="en-US" sz="2800" dirty="0"/>
              <a:t> </a:t>
            </a:r>
            <a:r>
              <a:rPr lang="en-US" sz="2800" dirty="0" err="1"/>
              <a:t>foydalinadi</a:t>
            </a:r>
            <a:r>
              <a:rPr lang="en-US" sz="2800" dirty="0"/>
              <a:t>. </a:t>
            </a:r>
            <a:endParaRPr lang="ru-RU" sz="2800" dirty="0"/>
          </a:p>
          <a:p>
            <a:r>
              <a:rPr lang="ar-EG" sz="2800" dirty="0"/>
              <a:t>قلب ابيض </a:t>
            </a:r>
            <a:r>
              <a:rPr lang="en-US" sz="2800" dirty="0" smtClean="0"/>
              <a:t>  - </a:t>
            </a:r>
            <a:r>
              <a:rPr lang="en-US" sz="2800" dirty="0" err="1" smtClean="0"/>
              <a:t>Qalbi</a:t>
            </a:r>
            <a:r>
              <a:rPr lang="en-US" sz="2800" dirty="0" smtClean="0"/>
              <a:t> </a:t>
            </a:r>
            <a:r>
              <a:rPr lang="en-US" sz="2800" dirty="0" err="1" smtClean="0"/>
              <a:t>oq</a:t>
            </a:r>
            <a:r>
              <a:rPr lang="en-US" sz="2800" dirty="0" smtClean="0"/>
              <a:t>. </a:t>
            </a:r>
          </a:p>
          <a:p>
            <a:endParaRPr lang="ru-RU" sz="2800" dirty="0"/>
          </a:p>
          <a:p>
            <a:r>
              <a:rPr lang="ar-EG" sz="2800" dirty="0"/>
              <a:t>كذبة </a:t>
            </a:r>
            <a:r>
              <a:rPr lang="ar-EG" sz="2800" dirty="0" smtClean="0"/>
              <a:t>بيضاء</a:t>
            </a:r>
            <a:r>
              <a:rPr lang="en-US" sz="2800" dirty="0" smtClean="0"/>
              <a:t>  - </a:t>
            </a:r>
            <a:r>
              <a:rPr lang="en-US" sz="2800" dirty="0" err="1" smtClean="0"/>
              <a:t>Oq</a:t>
            </a:r>
            <a:r>
              <a:rPr lang="en-US" sz="2800" dirty="0" smtClean="0"/>
              <a:t> </a:t>
            </a:r>
            <a:r>
              <a:rPr lang="en-US" sz="2800" dirty="0" err="1" smtClean="0"/>
              <a:t>yolg’on</a:t>
            </a:r>
            <a:r>
              <a:rPr lang="en-US" sz="2800" dirty="0" smtClean="0"/>
              <a:t> .</a:t>
            </a:r>
          </a:p>
          <a:p>
            <a:endParaRPr lang="ru-RU" sz="2800" dirty="0"/>
          </a:p>
          <a:p>
            <a:r>
              <a:rPr lang="ar-EG" sz="2800" dirty="0"/>
              <a:t>سمى حمار </a:t>
            </a:r>
            <a:r>
              <a:rPr lang="ar-EG" sz="2800" dirty="0" smtClean="0"/>
              <a:t>شغل</a:t>
            </a:r>
            <a:r>
              <a:rPr lang="en-US" sz="2800" dirty="0" smtClean="0"/>
              <a:t> – Sami </a:t>
            </a:r>
            <a:r>
              <a:rPr lang="en-US" sz="2800" dirty="0" err="1" smtClean="0"/>
              <a:t>ishda</a:t>
            </a:r>
            <a:r>
              <a:rPr lang="en-US" sz="2800" dirty="0" smtClean="0"/>
              <a:t> </a:t>
            </a:r>
            <a:r>
              <a:rPr lang="en-US" sz="2800" dirty="0" err="1" smtClean="0"/>
              <a:t>eshakdek</a:t>
            </a:r>
            <a:r>
              <a:rPr lang="en-US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57654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HP\Desktop\powerpoint-presentation-templa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67544" y="548680"/>
            <a:ext cx="84969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4000" dirty="0"/>
              <a:t>طار الخبر فى </a:t>
            </a:r>
            <a:r>
              <a:rPr lang="ar-EG" sz="4000" dirty="0" smtClean="0"/>
              <a:t>المدينة</a:t>
            </a:r>
            <a:r>
              <a:rPr lang="en-US" sz="4000" dirty="0" smtClean="0"/>
              <a:t> - </a:t>
            </a:r>
            <a:r>
              <a:rPr lang="en-US" sz="4000" dirty="0" err="1" smtClean="0"/>
              <a:t>Habar</a:t>
            </a:r>
            <a:r>
              <a:rPr lang="en-US" sz="4000" dirty="0" smtClean="0"/>
              <a:t> </a:t>
            </a:r>
            <a:r>
              <a:rPr lang="en-US" sz="4000" dirty="0" err="1" smtClean="0"/>
              <a:t>shaharda</a:t>
            </a:r>
            <a:r>
              <a:rPr lang="en-US" sz="4000" dirty="0" smtClean="0"/>
              <a:t> </a:t>
            </a:r>
            <a:r>
              <a:rPr lang="en-US" sz="4000" dirty="0" err="1" smtClean="0"/>
              <a:t>uchdi</a:t>
            </a:r>
            <a:endParaRPr lang="en-US" sz="4000" dirty="0" smtClean="0"/>
          </a:p>
          <a:p>
            <a:endParaRPr lang="en-US" sz="4000" dirty="0" smtClean="0"/>
          </a:p>
          <a:p>
            <a:r>
              <a:rPr lang="ar-EG" sz="4000" dirty="0" smtClean="0"/>
              <a:t>امطرت </a:t>
            </a:r>
            <a:r>
              <a:rPr lang="ar-EG" sz="4000" dirty="0"/>
              <a:t>لؤلوا و سقت </a:t>
            </a:r>
            <a:r>
              <a:rPr lang="ar-EG" sz="4000" dirty="0" smtClean="0"/>
              <a:t>وردا</a:t>
            </a:r>
            <a:r>
              <a:rPr lang="en-US" sz="4000" dirty="0" smtClean="0"/>
              <a:t> – </a:t>
            </a:r>
            <a:r>
              <a:rPr lang="en-US" sz="4000" dirty="0" err="1" smtClean="0"/>
              <a:t>Marvaridlar</a:t>
            </a:r>
            <a:r>
              <a:rPr lang="en-US" sz="4000" dirty="0" smtClean="0"/>
              <a:t> </a:t>
            </a:r>
            <a:r>
              <a:rPr lang="en-US" sz="4000" dirty="0" err="1" smtClean="0"/>
              <a:t>yog’ildi</a:t>
            </a:r>
            <a:r>
              <a:rPr lang="en-US" sz="4000" dirty="0" smtClean="0"/>
              <a:t> </a:t>
            </a:r>
            <a:r>
              <a:rPr lang="en-US" sz="4000" dirty="0" err="1" smtClean="0"/>
              <a:t>va</a:t>
            </a:r>
            <a:r>
              <a:rPr lang="en-US" sz="4000" dirty="0" smtClean="0"/>
              <a:t> </a:t>
            </a:r>
            <a:r>
              <a:rPr lang="en-US" sz="4000" dirty="0" err="1" smtClean="0"/>
              <a:t>gulni</a:t>
            </a:r>
            <a:r>
              <a:rPr lang="en-US" sz="4000" dirty="0" smtClean="0"/>
              <a:t> </a:t>
            </a:r>
            <a:r>
              <a:rPr lang="en-US" sz="4000" dirty="0" err="1" smtClean="0"/>
              <a:t>sug’ordi</a:t>
            </a:r>
            <a:endParaRPr lang="en-US" sz="4000" dirty="0" smtClean="0"/>
          </a:p>
          <a:p>
            <a:endParaRPr lang="ru-RU" sz="4000" dirty="0"/>
          </a:p>
          <a:p>
            <a:r>
              <a:rPr lang="ar-EG" sz="4000" dirty="0"/>
              <a:t>افكار </a:t>
            </a:r>
            <a:r>
              <a:rPr lang="ar-EG" sz="4000" dirty="0" smtClean="0"/>
              <a:t>لذيذة و حلوة</a:t>
            </a:r>
            <a:r>
              <a:rPr lang="en-US" sz="4000" dirty="0" smtClean="0"/>
              <a:t> – </a:t>
            </a:r>
            <a:r>
              <a:rPr lang="en-US" sz="4000" dirty="0" err="1" smtClean="0"/>
              <a:t>Fikrlar</a:t>
            </a:r>
            <a:r>
              <a:rPr lang="en-US" sz="4000" dirty="0" smtClean="0"/>
              <a:t> </a:t>
            </a:r>
            <a:r>
              <a:rPr lang="en-US" sz="4000" dirty="0" err="1" smtClean="0"/>
              <a:t>mazali</a:t>
            </a:r>
            <a:r>
              <a:rPr lang="en-US" sz="4000" dirty="0" smtClean="0"/>
              <a:t> </a:t>
            </a:r>
            <a:r>
              <a:rPr lang="en-US" sz="4000" dirty="0" err="1" smtClean="0"/>
              <a:t>va</a:t>
            </a:r>
            <a:r>
              <a:rPr lang="en-US" sz="4000" dirty="0" smtClean="0"/>
              <a:t> </a:t>
            </a:r>
            <a:r>
              <a:rPr lang="en-US" sz="4000" dirty="0" err="1" smtClean="0"/>
              <a:t>shirindir</a:t>
            </a:r>
            <a:endParaRPr lang="en-US" sz="4000" dirty="0" smtClean="0"/>
          </a:p>
          <a:p>
            <a:endParaRPr lang="en-US" sz="4000" dirty="0" smtClean="0"/>
          </a:p>
          <a:p>
            <a:r>
              <a:rPr lang="ar-EG" sz="4000" dirty="0"/>
              <a:t>افكار بلا </a:t>
            </a:r>
            <a:r>
              <a:rPr lang="ar-EG" sz="4000" dirty="0" smtClean="0"/>
              <a:t>طعمه</a:t>
            </a:r>
            <a:r>
              <a:rPr lang="en-US" sz="4000" dirty="0" smtClean="0"/>
              <a:t> – </a:t>
            </a:r>
            <a:r>
              <a:rPr lang="en-US" sz="4000" dirty="0" err="1"/>
              <a:t>T</a:t>
            </a:r>
            <a:r>
              <a:rPr lang="en-US" sz="4000" dirty="0" err="1" smtClean="0"/>
              <a:t>a’msiz</a:t>
            </a:r>
            <a:r>
              <a:rPr lang="en-US" sz="4000" dirty="0" smtClean="0"/>
              <a:t> </a:t>
            </a:r>
            <a:r>
              <a:rPr lang="en-US" sz="4000" dirty="0" err="1" smtClean="0"/>
              <a:t>fikrlar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2228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HP\Desktop\powerpoint-presentation-templa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43608" y="1268760"/>
            <a:ext cx="770485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err="1" smtClean="0">
                <a:cs typeface="+mj-cs"/>
              </a:rPr>
              <a:t>Kitobni</a:t>
            </a:r>
            <a:r>
              <a:rPr lang="en-US" sz="4400" dirty="0" smtClean="0">
                <a:cs typeface="+mj-cs"/>
              </a:rPr>
              <a:t> </a:t>
            </a:r>
            <a:r>
              <a:rPr lang="en-US" sz="4400" dirty="0" err="1" smtClean="0">
                <a:cs typeface="+mj-cs"/>
              </a:rPr>
              <a:t>yedi</a:t>
            </a:r>
            <a:r>
              <a:rPr lang="en-US" sz="4400" dirty="0" smtClean="0">
                <a:cs typeface="+mj-cs"/>
              </a:rPr>
              <a:t> - </a:t>
            </a:r>
            <a:r>
              <a:rPr lang="ar-EG" sz="4400" dirty="0" smtClean="0">
                <a:cs typeface="+mj-cs"/>
              </a:rPr>
              <a:t> اكل </a:t>
            </a:r>
            <a:r>
              <a:rPr lang="ar-EG" sz="4400" dirty="0">
                <a:cs typeface="+mj-cs"/>
              </a:rPr>
              <a:t>الكتب </a:t>
            </a:r>
            <a:r>
              <a:rPr lang="ar-EG" sz="4400" dirty="0" smtClean="0">
                <a:cs typeface="+mj-cs"/>
              </a:rPr>
              <a:t>اكلا</a:t>
            </a:r>
            <a:endParaRPr lang="en-US" sz="4400" dirty="0" smtClean="0">
              <a:cs typeface="+mj-cs"/>
            </a:endParaRPr>
          </a:p>
          <a:p>
            <a:endParaRPr lang="en-US" sz="4400" dirty="0">
              <a:cs typeface="+mj-cs"/>
            </a:endParaRPr>
          </a:p>
          <a:p>
            <a:r>
              <a:rPr lang="ar-EG" sz="4400" dirty="0">
                <a:cs typeface="+mj-cs"/>
              </a:rPr>
              <a:t>قلب </a:t>
            </a:r>
            <a:r>
              <a:rPr lang="ar-EG" sz="4400" dirty="0" smtClean="0">
                <a:cs typeface="+mj-cs"/>
              </a:rPr>
              <a:t>المكسور </a:t>
            </a:r>
            <a:r>
              <a:rPr lang="en-US" sz="4400" dirty="0" smtClean="0">
                <a:cs typeface="+mj-cs"/>
              </a:rPr>
              <a:t> - </a:t>
            </a:r>
            <a:r>
              <a:rPr lang="en-US" sz="4400" dirty="0" err="1" smtClean="0">
                <a:cs typeface="+mj-cs"/>
              </a:rPr>
              <a:t>Qalbi</a:t>
            </a:r>
            <a:r>
              <a:rPr lang="en-US" sz="4400" dirty="0" smtClean="0">
                <a:cs typeface="+mj-cs"/>
              </a:rPr>
              <a:t> </a:t>
            </a:r>
            <a:r>
              <a:rPr lang="en-US" sz="4400" dirty="0" err="1" smtClean="0">
                <a:cs typeface="+mj-cs"/>
              </a:rPr>
              <a:t>siniq</a:t>
            </a:r>
            <a:endParaRPr lang="ru-RU" sz="4400" dirty="0">
              <a:cs typeface="+mj-cs"/>
            </a:endParaRPr>
          </a:p>
          <a:p>
            <a:endParaRPr lang="ru-RU" sz="4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4081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HP\Desktop\powerpoint-presentation-templa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535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1331640" y="2276872"/>
            <a:ext cx="7488832" cy="158417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E’TIBORINGIZ UCHUN RAHMAT!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32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301</Words>
  <Application>Microsoft Office PowerPoint</Application>
  <PresentationFormat>Экран (4:3)</PresentationFormat>
  <Paragraphs>29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Пользователь</cp:lastModifiedBy>
  <cp:revision>7</cp:revision>
  <dcterms:created xsi:type="dcterms:W3CDTF">2021-05-24T06:17:38Z</dcterms:created>
  <dcterms:modified xsi:type="dcterms:W3CDTF">2024-11-03T09:40:00Z</dcterms:modified>
</cp:coreProperties>
</file>