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3" r:id="rId5"/>
    <p:sldId id="258" r:id="rId6"/>
    <p:sldId id="260" r:id="rId7"/>
    <p:sldId id="261" r:id="rId8"/>
    <p:sldId id="262" r:id="rId9"/>
    <p:sldId id="259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CC1B-B3A5-433F-B7AE-ED1334326734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5EEB-C3B1-47DB-B55A-E9B34A266A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019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CC1B-B3A5-433F-B7AE-ED1334326734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5EEB-C3B1-47DB-B55A-E9B34A266A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79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CC1B-B3A5-433F-B7AE-ED1334326734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5EEB-C3B1-47DB-B55A-E9B34A266A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4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CC1B-B3A5-433F-B7AE-ED1334326734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5EEB-C3B1-47DB-B55A-E9B34A266A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276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CC1B-B3A5-433F-B7AE-ED1334326734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5EEB-C3B1-47DB-B55A-E9B34A266A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1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CC1B-B3A5-433F-B7AE-ED1334326734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5EEB-C3B1-47DB-B55A-E9B34A266A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21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CC1B-B3A5-433F-B7AE-ED1334326734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5EEB-C3B1-47DB-B55A-E9B34A266A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95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CC1B-B3A5-433F-B7AE-ED1334326734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5EEB-C3B1-47DB-B55A-E9B34A266A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700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CC1B-B3A5-433F-B7AE-ED1334326734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5EEB-C3B1-47DB-B55A-E9B34A266A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90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CC1B-B3A5-433F-B7AE-ED1334326734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5EEB-C3B1-47DB-B55A-E9B34A266A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23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CC1B-B3A5-433F-B7AE-ED1334326734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5EEB-C3B1-47DB-B55A-E9B34A266A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64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9CC1B-B3A5-433F-B7AE-ED1334326734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65EEB-C3B1-47DB-B55A-E9B34A266A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4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13" y="3937209"/>
            <a:ext cx="4314825" cy="32385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Frazeologizmlarning</a:t>
            </a:r>
            <a:r>
              <a:rPr lang="tr-TR" b="1" dirty="0"/>
              <a:t> </a:t>
            </a:r>
            <a:r>
              <a:rPr lang="tr-TR" b="1" dirty="0" err="1"/>
              <a:t>lingvomadaniy</a:t>
            </a:r>
            <a:r>
              <a:rPr lang="tr-TR" b="1" dirty="0"/>
              <a:t> tahlili </a:t>
            </a:r>
            <a:r>
              <a:rPr lang="tr-TR" b="1" dirty="0" err="1"/>
              <a:t>va</a:t>
            </a:r>
            <a:r>
              <a:rPr lang="tr-TR" b="1" dirty="0"/>
              <a:t> </a:t>
            </a:r>
            <a:r>
              <a:rPr lang="tr-TR" b="1" dirty="0" err="1"/>
              <a:t>ularni</a:t>
            </a:r>
            <a:r>
              <a:rPr lang="tr-TR" b="1" dirty="0"/>
              <a:t> </a:t>
            </a:r>
            <a:r>
              <a:rPr lang="tr-TR" b="1" dirty="0" err="1"/>
              <a:t>tarjimada</a:t>
            </a:r>
            <a:r>
              <a:rPr lang="tr-TR" b="1" dirty="0"/>
              <a:t> </a:t>
            </a:r>
            <a:r>
              <a:rPr lang="tr-TR" b="1" dirty="0" err="1"/>
              <a:t>berish</a:t>
            </a:r>
            <a:r>
              <a:rPr lang="tr-TR" b="1" dirty="0"/>
              <a:t> </a:t>
            </a:r>
            <a:r>
              <a:rPr lang="tr-TR" b="1" dirty="0" err="1"/>
              <a:t>usullari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30773"/>
          </a:xfrm>
        </p:spPr>
        <p:txBody>
          <a:bodyPr>
            <a:normAutofit fontScale="85000" lnSpcReduction="20000"/>
          </a:bodyPr>
          <a:lstStyle/>
          <a:p>
            <a:r>
              <a:rPr lang="tr-TR" sz="4400" dirty="0" smtClean="0"/>
              <a:t>Ko'z </a:t>
            </a:r>
            <a:r>
              <a:rPr lang="tr-TR" sz="4400" dirty="0" err="1" smtClean="0"/>
              <a:t>bilan</a:t>
            </a:r>
            <a:r>
              <a:rPr lang="tr-TR" sz="4400" dirty="0" smtClean="0"/>
              <a:t> </a:t>
            </a:r>
            <a:r>
              <a:rPr lang="tr-TR" sz="4400" dirty="0" err="1" smtClean="0"/>
              <a:t>bog'liq</a:t>
            </a:r>
            <a:r>
              <a:rPr lang="tr-TR" sz="4400" dirty="0" smtClean="0"/>
              <a:t> turkiy </a:t>
            </a:r>
            <a:r>
              <a:rPr lang="tr-TR" sz="4400" dirty="0" err="1" smtClean="0"/>
              <a:t>idiomalar</a:t>
            </a: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/>
              <a:t> 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87777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28" y="287382"/>
            <a:ext cx="3796937" cy="6570618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1074" y="287382"/>
            <a:ext cx="10922726" cy="6570617"/>
          </a:xfrm>
        </p:spPr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r>
              <a:rPr lang="tr-TR" b="1" dirty="0"/>
              <a:t>göz</a:t>
            </a:r>
            <a:r>
              <a:rPr lang="tr-TR" dirty="0"/>
              <a:t> boyamak: to'sqinlik </a:t>
            </a:r>
            <a:r>
              <a:rPr lang="tr-TR" dirty="0" err="1"/>
              <a:t>qilmoq</a:t>
            </a:r>
            <a:endParaRPr lang="tr-TR" dirty="0"/>
          </a:p>
          <a:p>
            <a:r>
              <a:rPr lang="tr-TR" dirty="0" smtClean="0"/>
              <a:t>dünya</a:t>
            </a:r>
            <a:r>
              <a:rPr lang="tr-TR" dirty="0"/>
              <a:t> </a:t>
            </a:r>
            <a:r>
              <a:rPr lang="tr-TR" b="1" dirty="0"/>
              <a:t>göz</a:t>
            </a:r>
            <a:r>
              <a:rPr lang="tr-TR" dirty="0"/>
              <a:t>üne zindan olmak</a:t>
            </a:r>
            <a:r>
              <a:rPr lang="tr-TR" dirty="0" smtClean="0"/>
              <a:t>: </a:t>
            </a:r>
            <a:r>
              <a:rPr lang="tr-TR" dirty="0" err="1" smtClean="0"/>
              <a:t>dunyo</a:t>
            </a:r>
            <a:r>
              <a:rPr lang="tr-TR" dirty="0" smtClean="0"/>
              <a:t> </a:t>
            </a:r>
            <a:r>
              <a:rPr lang="tr-TR" dirty="0" err="1"/>
              <a:t>uchun</a:t>
            </a:r>
            <a:r>
              <a:rPr lang="tr-TR" dirty="0"/>
              <a:t> </a:t>
            </a:r>
            <a:r>
              <a:rPr lang="tr-TR" dirty="0" err="1"/>
              <a:t>zindon</a:t>
            </a:r>
            <a:r>
              <a:rPr lang="tr-TR" dirty="0"/>
              <a:t> </a:t>
            </a:r>
            <a:r>
              <a:rPr lang="tr-TR" dirty="0" err="1"/>
              <a:t>bo'l</a:t>
            </a:r>
            <a:endParaRPr lang="tr-TR" dirty="0"/>
          </a:p>
          <a:p>
            <a:r>
              <a:rPr lang="tr-TR" dirty="0"/>
              <a:t>iki </a:t>
            </a:r>
            <a:r>
              <a:rPr lang="tr-TR" b="1" dirty="0"/>
              <a:t>göz</a:t>
            </a:r>
            <a:r>
              <a:rPr lang="tr-TR" dirty="0"/>
              <a:t>ü iki çeşme ağlamak</a:t>
            </a:r>
            <a:r>
              <a:rPr lang="tr-TR" dirty="0" smtClean="0"/>
              <a:t>: </a:t>
            </a:r>
            <a:r>
              <a:rPr lang="tr-TR" dirty="0" err="1" smtClean="0"/>
              <a:t>ikki</a:t>
            </a:r>
            <a:r>
              <a:rPr lang="tr-TR" dirty="0" smtClean="0"/>
              <a:t> </a:t>
            </a:r>
            <a:r>
              <a:rPr lang="tr-TR" dirty="0"/>
              <a:t>ko'z </a:t>
            </a:r>
            <a:r>
              <a:rPr lang="tr-TR" dirty="0" err="1"/>
              <a:t>ikki</a:t>
            </a:r>
            <a:r>
              <a:rPr lang="tr-TR" dirty="0"/>
              <a:t> </a:t>
            </a:r>
            <a:r>
              <a:rPr lang="tr-TR" dirty="0" err="1"/>
              <a:t>favvora</a:t>
            </a:r>
            <a:r>
              <a:rPr lang="tr-TR" dirty="0"/>
              <a:t> </a:t>
            </a:r>
            <a:r>
              <a:rPr lang="tr-TR" dirty="0" err="1"/>
              <a:t>yig'laydi</a:t>
            </a:r>
            <a:endParaRPr lang="tr-TR" dirty="0"/>
          </a:p>
          <a:p>
            <a:r>
              <a:rPr lang="tr-TR" dirty="0"/>
              <a:t>kem </a:t>
            </a:r>
            <a:r>
              <a:rPr lang="tr-TR" b="1" dirty="0"/>
              <a:t>göz</a:t>
            </a:r>
            <a:r>
              <a:rPr lang="tr-TR" dirty="0"/>
              <a:t>le bakmak: </a:t>
            </a:r>
            <a:r>
              <a:rPr lang="tr-TR" dirty="0" err="1"/>
              <a:t>yomon</a:t>
            </a:r>
            <a:r>
              <a:rPr lang="tr-TR" dirty="0"/>
              <a:t> </a:t>
            </a:r>
            <a:r>
              <a:rPr lang="tr-TR" dirty="0" err="1"/>
              <a:t>ko'ring</a:t>
            </a:r>
            <a:endParaRPr lang="tr-TR" dirty="0"/>
          </a:p>
          <a:p>
            <a:r>
              <a:rPr lang="tr-TR" dirty="0"/>
              <a:t>meraklı </a:t>
            </a:r>
            <a:r>
              <a:rPr lang="tr-TR" b="1" dirty="0"/>
              <a:t>göz</a:t>
            </a:r>
            <a:r>
              <a:rPr lang="tr-TR" dirty="0"/>
              <a:t>lerle bakmak: </a:t>
            </a:r>
            <a:r>
              <a:rPr lang="tr-TR" dirty="0" err="1"/>
              <a:t>qiziquvchan</a:t>
            </a:r>
            <a:r>
              <a:rPr lang="tr-TR" dirty="0"/>
              <a:t> </a:t>
            </a:r>
            <a:r>
              <a:rPr lang="tr-TR" dirty="0" err="1"/>
              <a:t>ko'zlar</a:t>
            </a:r>
            <a:r>
              <a:rPr lang="tr-TR" dirty="0"/>
              <a:t> </a:t>
            </a:r>
            <a:r>
              <a:rPr lang="tr-TR" dirty="0" err="1"/>
              <a:t>bilan</a:t>
            </a:r>
            <a:r>
              <a:rPr lang="tr-TR" dirty="0"/>
              <a:t> </a:t>
            </a:r>
            <a:r>
              <a:rPr lang="tr-TR" dirty="0" err="1"/>
              <a:t>qarash</a:t>
            </a:r>
            <a:endParaRPr lang="tr-TR" dirty="0"/>
          </a:p>
          <a:p>
            <a:r>
              <a:rPr lang="tr-TR" dirty="0"/>
              <a:t>ölü </a:t>
            </a:r>
            <a:r>
              <a:rPr lang="tr-TR" b="1" dirty="0"/>
              <a:t>göz</a:t>
            </a:r>
            <a:r>
              <a:rPr lang="tr-TR" dirty="0"/>
              <a:t>ünden yaş ummak: </a:t>
            </a:r>
            <a:r>
              <a:rPr lang="tr-TR" dirty="0" err="1"/>
              <a:t>o'lik</a:t>
            </a:r>
            <a:r>
              <a:rPr lang="tr-TR" dirty="0"/>
              <a:t> ko'z </a:t>
            </a:r>
            <a:r>
              <a:rPr lang="tr-TR" dirty="0" err="1"/>
              <a:t>yoshlariga</a:t>
            </a:r>
            <a:r>
              <a:rPr lang="tr-TR" dirty="0"/>
              <a:t> </a:t>
            </a:r>
            <a:r>
              <a:rPr lang="tr-TR" dirty="0" err="1"/>
              <a:t>umid</a:t>
            </a:r>
            <a:endParaRPr lang="tr-TR" dirty="0"/>
          </a:p>
          <a:p>
            <a:r>
              <a:rPr lang="tr-TR" dirty="0"/>
              <a:t>ölümü </a:t>
            </a:r>
            <a:r>
              <a:rPr lang="tr-TR" b="1" dirty="0"/>
              <a:t>göz</a:t>
            </a:r>
            <a:r>
              <a:rPr lang="tr-TR" dirty="0"/>
              <a:t>e almak: </a:t>
            </a:r>
            <a:r>
              <a:rPr lang="tr-TR" dirty="0" err="1"/>
              <a:t>o'limni</a:t>
            </a:r>
            <a:r>
              <a:rPr lang="tr-TR" dirty="0"/>
              <a:t> </a:t>
            </a:r>
            <a:r>
              <a:rPr lang="tr-TR" dirty="0" err="1"/>
              <a:t>xavf</a:t>
            </a:r>
            <a:r>
              <a:rPr lang="tr-TR" dirty="0"/>
              <a:t> </a:t>
            </a:r>
            <a:r>
              <a:rPr lang="tr-TR" dirty="0" err="1"/>
              <a:t>ostiga</a:t>
            </a:r>
            <a:r>
              <a:rPr lang="tr-TR" dirty="0"/>
              <a:t> qo'yish</a:t>
            </a:r>
          </a:p>
          <a:p>
            <a:r>
              <a:rPr lang="tr-TR" dirty="0"/>
              <a:t>turnayı </a:t>
            </a:r>
            <a:r>
              <a:rPr lang="tr-TR" b="1" dirty="0"/>
              <a:t>göz</a:t>
            </a:r>
            <a:r>
              <a:rPr lang="tr-TR" dirty="0"/>
              <a:t>ünden vurmak: </a:t>
            </a:r>
            <a:r>
              <a:rPr lang="tr-TR" dirty="0" err="1"/>
              <a:t>Jekpotni</a:t>
            </a:r>
            <a:r>
              <a:rPr lang="tr-TR" dirty="0"/>
              <a:t> </a:t>
            </a:r>
            <a:r>
              <a:rPr lang="tr-TR" dirty="0" err="1"/>
              <a:t>uring</a:t>
            </a:r>
            <a:r>
              <a:rPr lang="tr-TR" dirty="0"/>
              <a:t>, </a:t>
            </a:r>
            <a:r>
              <a:rPr lang="tr-TR" dirty="0" err="1"/>
              <a:t>omadingiz</a:t>
            </a:r>
            <a:r>
              <a:rPr lang="tr-TR" dirty="0"/>
              <a:t> bor</a:t>
            </a:r>
          </a:p>
          <a:p>
            <a:r>
              <a:rPr lang="tr-TR" dirty="0"/>
              <a:t>yan </a:t>
            </a:r>
            <a:r>
              <a:rPr lang="tr-TR" b="1" dirty="0"/>
              <a:t>göz</a:t>
            </a:r>
            <a:r>
              <a:rPr lang="tr-TR" dirty="0"/>
              <a:t>le bakmak</a:t>
            </a:r>
            <a:r>
              <a:rPr lang="tr-TR" dirty="0" smtClean="0"/>
              <a:t>: </a:t>
            </a:r>
            <a:r>
              <a:rPr lang="tr-TR" dirty="0" err="1" smtClean="0"/>
              <a:t>ko'zlarini</a:t>
            </a:r>
            <a:r>
              <a:rPr lang="tr-TR" dirty="0" smtClean="0"/>
              <a:t> </a:t>
            </a:r>
            <a:r>
              <a:rPr lang="tr-TR" dirty="0" err="1"/>
              <a:t>qisib</a:t>
            </a:r>
            <a:endParaRPr lang="tr-TR" dirty="0"/>
          </a:p>
          <a:p>
            <a:r>
              <a:rPr lang="tr-TR" dirty="0"/>
              <a:t>yolunu </a:t>
            </a:r>
            <a:r>
              <a:rPr lang="tr-TR" b="1" dirty="0" smtClean="0"/>
              <a:t>göz</a:t>
            </a:r>
            <a:r>
              <a:rPr lang="tr-TR" dirty="0"/>
              <a:t>lemek</a:t>
            </a:r>
            <a:r>
              <a:rPr lang="tr-TR" dirty="0" smtClean="0"/>
              <a:t>: </a:t>
            </a:r>
            <a:r>
              <a:rPr lang="tr-TR" dirty="0" err="1" smtClean="0"/>
              <a:t>birovning</a:t>
            </a:r>
            <a:r>
              <a:rPr lang="tr-TR" dirty="0" smtClean="0"/>
              <a:t> </a:t>
            </a:r>
            <a:r>
              <a:rPr lang="tr-TR" dirty="0" err="1"/>
              <a:t>yo‘liga</a:t>
            </a:r>
            <a:r>
              <a:rPr lang="tr-TR" dirty="0"/>
              <a:t> </a:t>
            </a:r>
            <a:r>
              <a:rPr lang="tr-TR" dirty="0" err="1"/>
              <a:t>ergashmoq</a:t>
            </a:r>
            <a:endParaRPr lang="tr-TR" dirty="0"/>
          </a:p>
          <a:p>
            <a:r>
              <a:rPr lang="tr-TR" dirty="0"/>
              <a:t>yüzü </a:t>
            </a:r>
            <a:r>
              <a:rPr lang="tr-TR" b="1" dirty="0"/>
              <a:t>göz</a:t>
            </a:r>
            <a:r>
              <a:rPr lang="tr-TR" dirty="0"/>
              <a:t>ü açılmak: </a:t>
            </a:r>
            <a:r>
              <a:rPr lang="tr-TR" dirty="0" err="1"/>
              <a:t>uyatsiz</a:t>
            </a:r>
            <a:r>
              <a:rPr lang="tr-TR" dirty="0"/>
              <a:t> </a:t>
            </a:r>
            <a:r>
              <a:rPr lang="tr-TR" dirty="0" err="1"/>
              <a:t>bo‘lmoq</a:t>
            </a:r>
            <a:r>
              <a:rPr lang="tr-TR" dirty="0"/>
              <a:t>, </a:t>
            </a:r>
            <a:r>
              <a:rPr lang="tr-TR" dirty="0" err="1"/>
              <a:t>zerikmoq</a:t>
            </a:r>
            <a:r>
              <a:rPr lang="tr-TR" dirty="0"/>
              <a:t>, </a:t>
            </a:r>
            <a:r>
              <a:rPr lang="tr-TR" dirty="0" err="1"/>
              <a:t>uyatchanlikdan</a:t>
            </a:r>
            <a:r>
              <a:rPr lang="tr-TR" dirty="0"/>
              <a:t> </a:t>
            </a:r>
            <a:r>
              <a:rPr lang="tr-TR" dirty="0" err="1"/>
              <a:t>qutulmoq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ünü </a:t>
            </a:r>
            <a:r>
              <a:rPr lang="tr-TR" dirty="0"/>
              <a:t>üstünden ayırmamak</a:t>
            </a:r>
            <a:r>
              <a:rPr lang="tr-TR" dirty="0" smtClean="0"/>
              <a:t>: </a:t>
            </a:r>
            <a:r>
              <a:rPr lang="tr-TR" dirty="0" err="1" smtClean="0"/>
              <a:t>odamni</a:t>
            </a:r>
            <a:r>
              <a:rPr lang="tr-TR" dirty="0" smtClean="0"/>
              <a:t> </a:t>
            </a:r>
            <a:r>
              <a:rPr lang="tr-TR" dirty="0" err="1"/>
              <a:t>diqqat</a:t>
            </a:r>
            <a:r>
              <a:rPr lang="tr-TR" dirty="0"/>
              <a:t> </a:t>
            </a:r>
            <a:r>
              <a:rPr lang="tr-TR" dirty="0" err="1"/>
              <a:t>bilan</a:t>
            </a:r>
            <a:r>
              <a:rPr lang="tr-TR" dirty="0"/>
              <a:t> </a:t>
            </a:r>
            <a:r>
              <a:rPr lang="tr-TR" dirty="0" err="1"/>
              <a:t>kuzatib</a:t>
            </a:r>
            <a:r>
              <a:rPr lang="tr-TR" dirty="0"/>
              <a:t> </a:t>
            </a:r>
            <a:r>
              <a:rPr lang="tr-TR" dirty="0" err="1"/>
              <a:t>borish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ü </a:t>
            </a:r>
            <a:r>
              <a:rPr lang="tr-TR" dirty="0"/>
              <a:t>gibi sevmek: </a:t>
            </a:r>
            <a:r>
              <a:rPr lang="tr-TR" dirty="0" err="1"/>
              <a:t>ko'zlar</a:t>
            </a:r>
            <a:r>
              <a:rPr lang="tr-TR" dirty="0"/>
              <a:t> </a:t>
            </a:r>
            <a:r>
              <a:rPr lang="tr-TR" dirty="0" err="1"/>
              <a:t>kabi</a:t>
            </a:r>
            <a:r>
              <a:rPr lang="tr-TR" dirty="0"/>
              <a:t> sevgi</a:t>
            </a:r>
          </a:p>
          <a:p>
            <a:r>
              <a:rPr lang="tr-TR" b="1" dirty="0"/>
              <a:t>göz</a:t>
            </a:r>
            <a:r>
              <a:rPr lang="tr-TR" dirty="0"/>
              <a:t>ü ısırmak: </a:t>
            </a:r>
            <a:r>
              <a:rPr lang="tr-TR" dirty="0" err="1"/>
              <a:t>ko'zni</a:t>
            </a:r>
            <a:r>
              <a:rPr lang="tr-TR" dirty="0"/>
              <a:t> </a:t>
            </a:r>
            <a:r>
              <a:rPr lang="tr-TR" dirty="0" err="1"/>
              <a:t>tishlash</a:t>
            </a:r>
            <a:endParaRPr lang="tr-TR" dirty="0"/>
          </a:p>
          <a:p>
            <a:r>
              <a:rPr lang="tr-TR" b="1" dirty="0"/>
              <a:t>göz</a:t>
            </a:r>
            <a:r>
              <a:rPr lang="tr-TR" dirty="0"/>
              <a:t>ü ilişmek</a:t>
            </a:r>
            <a:r>
              <a:rPr lang="tr-TR" dirty="0" smtClean="0"/>
              <a:t>: </a:t>
            </a:r>
            <a:r>
              <a:rPr lang="tr-TR" dirty="0" err="1" smtClean="0"/>
              <a:t>darhol</a:t>
            </a:r>
            <a:r>
              <a:rPr lang="tr-TR" dirty="0" smtClean="0"/>
              <a:t> </a:t>
            </a:r>
            <a:r>
              <a:rPr lang="tr-TR" dirty="0" err="1"/>
              <a:t>e'tiborni</a:t>
            </a:r>
            <a:r>
              <a:rPr lang="tr-TR" dirty="0"/>
              <a:t> </a:t>
            </a:r>
            <a:r>
              <a:rPr lang="tr-TR" dirty="0" err="1"/>
              <a:t>torting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259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E'tiboringiz</a:t>
            </a:r>
            <a:r>
              <a:rPr lang="tr-TR" dirty="0"/>
              <a:t> </a:t>
            </a:r>
            <a:r>
              <a:rPr lang="tr-TR" dirty="0" err="1"/>
              <a:t>uchun</a:t>
            </a:r>
            <a:r>
              <a:rPr lang="tr-TR" dirty="0"/>
              <a:t> </a:t>
            </a:r>
            <a:r>
              <a:rPr lang="tr-TR" dirty="0" err="1" smtClean="0"/>
              <a:t>rahmat</a:t>
            </a:r>
            <a:r>
              <a:rPr lang="tr-TR" dirty="0" smtClean="0"/>
              <a:t>		</a:t>
            </a:r>
            <a:endParaRPr lang="tr-TR" sz="36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291354" cy="49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4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463" y="222070"/>
            <a:ext cx="4167051" cy="623352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mening</a:t>
            </a:r>
            <a:r>
              <a:rPr lang="tr-TR" b="1" dirty="0" smtClean="0"/>
              <a:t> </a:t>
            </a:r>
            <a:r>
              <a:rPr lang="tr-TR" b="1" dirty="0" err="1" smtClean="0"/>
              <a:t>ko'zim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71600"/>
            <a:ext cx="7391400" cy="4940299"/>
          </a:xfrm>
        </p:spPr>
        <p:txBody>
          <a:bodyPr>
            <a:normAutofit/>
          </a:bodyPr>
          <a:lstStyle/>
          <a:p>
            <a:r>
              <a:rPr lang="tr-TR" dirty="0" smtClean="0"/>
              <a:t>Tadqiqotlarda; </a:t>
            </a:r>
            <a:r>
              <a:rPr lang="tr-TR" dirty="0" err="1" smtClean="0"/>
              <a:t>Turk</a:t>
            </a:r>
            <a:r>
              <a:rPr lang="tr-TR" dirty="0" smtClean="0"/>
              <a:t> </a:t>
            </a:r>
            <a:r>
              <a:rPr lang="tr-TR" dirty="0" err="1" smtClean="0"/>
              <a:t>tilida</a:t>
            </a:r>
            <a:r>
              <a:rPr lang="tr-TR" dirty="0" smtClean="0"/>
              <a:t> “ko‘z” </a:t>
            </a:r>
            <a:r>
              <a:rPr lang="tr-TR" dirty="0" err="1" smtClean="0"/>
              <a:t>so‘zi</a:t>
            </a:r>
            <a:r>
              <a:rPr lang="tr-TR" dirty="0" smtClean="0"/>
              <a:t> </a:t>
            </a:r>
            <a:r>
              <a:rPr lang="tr-TR" dirty="0" err="1" smtClean="0"/>
              <a:t>ko‘pincha</a:t>
            </a:r>
            <a:r>
              <a:rPr lang="tr-TR" dirty="0" smtClean="0"/>
              <a:t> ko‘z </a:t>
            </a:r>
            <a:r>
              <a:rPr lang="tr-TR" dirty="0" err="1" smtClean="0"/>
              <a:t>vazifasidan</a:t>
            </a:r>
            <a:r>
              <a:rPr lang="tr-TR" dirty="0" smtClean="0"/>
              <a:t> </a:t>
            </a:r>
            <a:r>
              <a:rPr lang="tr-TR" dirty="0" err="1" smtClean="0"/>
              <a:t>ko‘ra</a:t>
            </a:r>
            <a:r>
              <a:rPr lang="tr-TR" dirty="0" smtClean="0"/>
              <a:t> ko‘z </a:t>
            </a:r>
            <a:r>
              <a:rPr lang="tr-TR" dirty="0" err="1" smtClean="0"/>
              <a:t>deb</a:t>
            </a:r>
            <a:r>
              <a:rPr lang="tr-TR" dirty="0" smtClean="0"/>
              <a:t> </a:t>
            </a:r>
            <a:r>
              <a:rPr lang="tr-TR" dirty="0" err="1" smtClean="0"/>
              <a:t>ataladi</a:t>
            </a:r>
            <a:r>
              <a:rPr lang="tr-TR" dirty="0" smtClean="0"/>
              <a:t>. </a:t>
            </a:r>
            <a:r>
              <a:rPr lang="tr-TR" dirty="0" err="1" smtClean="0"/>
              <a:t>kontseptuallashtirilgan</a:t>
            </a:r>
            <a:r>
              <a:rPr lang="tr-TR" dirty="0" smtClean="0"/>
              <a:t> </a:t>
            </a:r>
            <a:r>
              <a:rPr lang="tr-TR" dirty="0" err="1" smtClean="0"/>
              <a:t>ko'rinadi</a:t>
            </a:r>
            <a:r>
              <a:rPr lang="tr-TR" dirty="0" smtClean="0"/>
              <a:t>. Bundan </a:t>
            </a:r>
            <a:r>
              <a:rPr lang="tr-TR" dirty="0" err="1" smtClean="0"/>
              <a:t>tashqari</a:t>
            </a:r>
            <a:r>
              <a:rPr lang="tr-TR" dirty="0" smtClean="0"/>
              <a:t>, </a:t>
            </a:r>
            <a:r>
              <a:rPr lang="tr-TR" dirty="0" err="1" smtClean="0"/>
              <a:t>ko'zning</a:t>
            </a:r>
            <a:r>
              <a:rPr lang="tr-TR" dirty="0" smtClean="0"/>
              <a:t> </a:t>
            </a:r>
            <a:r>
              <a:rPr lang="tr-TR" dirty="0" err="1" smtClean="0"/>
              <a:t>so'zi</a:t>
            </a:r>
            <a:r>
              <a:rPr lang="tr-TR" dirty="0" smtClean="0"/>
              <a:t> </a:t>
            </a:r>
            <a:r>
              <a:rPr lang="tr-TR" dirty="0" err="1" smtClean="0"/>
              <a:t>aqliydir</a:t>
            </a:r>
            <a:r>
              <a:rPr lang="tr-TR" dirty="0" smtClean="0"/>
              <a:t>. his-</a:t>
            </a:r>
            <a:r>
              <a:rPr lang="tr-TR" dirty="0" err="1" smtClean="0"/>
              <a:t>tuyg'ular</a:t>
            </a:r>
            <a:r>
              <a:rPr lang="tr-TR" dirty="0" smtClean="0"/>
              <a:t> (</a:t>
            </a:r>
            <a:r>
              <a:rPr lang="tr-TR" dirty="0" err="1" smtClean="0"/>
              <a:t>eslash</a:t>
            </a:r>
            <a:r>
              <a:rPr lang="tr-TR" dirty="0" smtClean="0"/>
              <a:t>, </a:t>
            </a:r>
            <a:r>
              <a:rPr lang="tr-TR" dirty="0" err="1" smtClean="0"/>
              <a:t>niyat</a:t>
            </a:r>
            <a:r>
              <a:rPr lang="tr-TR" dirty="0" smtClean="0"/>
              <a:t>), his-</a:t>
            </a:r>
            <a:r>
              <a:rPr lang="tr-TR" dirty="0" err="1" smtClean="0"/>
              <a:t>tuyg'ular</a:t>
            </a:r>
            <a:r>
              <a:rPr lang="tr-TR" dirty="0" smtClean="0"/>
              <a:t> (sevgi, </a:t>
            </a:r>
            <a:r>
              <a:rPr lang="tr-TR" dirty="0" err="1" smtClean="0"/>
              <a:t>qayg'u</a:t>
            </a:r>
            <a:r>
              <a:rPr lang="tr-TR" dirty="0" smtClean="0"/>
              <a:t>), </a:t>
            </a:r>
            <a:r>
              <a:rPr lang="tr-TR" dirty="0" err="1" smtClean="0"/>
              <a:t>shaxsiy</a:t>
            </a:r>
            <a:r>
              <a:rPr lang="tr-TR" dirty="0" smtClean="0"/>
              <a:t> </a:t>
            </a:r>
            <a:r>
              <a:rPr lang="tr-TR" dirty="0" err="1" smtClean="0"/>
              <a:t>xususiyatlar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ochko'zlik</a:t>
            </a:r>
            <a:r>
              <a:rPr lang="tr-TR" dirty="0" smtClean="0"/>
              <a:t>, </a:t>
            </a:r>
            <a:r>
              <a:rPr lang="tr-TR" dirty="0" err="1" smtClean="0"/>
              <a:t>poklik</a:t>
            </a:r>
            <a:r>
              <a:rPr lang="tr-TR" dirty="0" smtClean="0"/>
              <a:t>), </a:t>
            </a:r>
            <a:r>
              <a:rPr lang="tr-TR" dirty="0" err="1" smtClean="0"/>
              <a:t>jismoniy</a:t>
            </a:r>
            <a:r>
              <a:rPr lang="tr-TR" dirty="0" smtClean="0"/>
              <a:t> </a:t>
            </a:r>
            <a:r>
              <a:rPr lang="tr-TR" dirty="0" err="1" smtClean="0"/>
              <a:t>sharoitlar</a:t>
            </a:r>
            <a:r>
              <a:rPr lang="tr-TR" dirty="0" smtClean="0"/>
              <a:t> (</a:t>
            </a:r>
            <a:r>
              <a:rPr lang="tr-TR" dirty="0" err="1" smtClean="0"/>
              <a:t>o'lim</a:t>
            </a:r>
            <a:r>
              <a:rPr lang="tr-TR" dirty="0" smtClean="0"/>
              <a:t>, </a:t>
            </a:r>
            <a:r>
              <a:rPr lang="tr-TR" dirty="0" err="1" smtClean="0"/>
              <a:t>vaqt</a:t>
            </a:r>
            <a:r>
              <a:rPr lang="tr-TR" dirty="0" smtClean="0"/>
              <a:t>) </a:t>
            </a:r>
            <a:r>
              <a:rPr lang="tr-TR" dirty="0" err="1" smtClean="0"/>
              <a:t>va</a:t>
            </a:r>
            <a:r>
              <a:rPr lang="tr-TR" dirty="0" smtClean="0"/>
              <a:t> </a:t>
            </a:r>
            <a:r>
              <a:rPr lang="tr-TR" dirty="0" err="1" smtClean="0"/>
              <a:t>madaniy</a:t>
            </a:r>
            <a:r>
              <a:rPr lang="tr-TR" dirty="0" smtClean="0"/>
              <a:t> </a:t>
            </a:r>
            <a:r>
              <a:rPr lang="tr-TR" dirty="0" err="1" smtClean="0"/>
              <a:t>elementlar</a:t>
            </a:r>
            <a:r>
              <a:rPr lang="tr-TR" dirty="0" smtClean="0"/>
              <a:t> (</a:t>
            </a:r>
            <a:r>
              <a:rPr lang="tr-TR" dirty="0" err="1" smtClean="0"/>
              <a:t>qarang:qarg'ish</a:t>
            </a:r>
            <a:r>
              <a:rPr lang="tr-TR" dirty="0" smtClean="0"/>
              <a:t>) </a:t>
            </a:r>
            <a:r>
              <a:rPr lang="tr-TR" dirty="0" err="1" smtClean="0"/>
              <a:t>kontseptsiyalashda</a:t>
            </a:r>
            <a:r>
              <a:rPr lang="tr-TR" dirty="0" smtClean="0"/>
              <a:t> </a:t>
            </a:r>
            <a:r>
              <a:rPr lang="tr-TR" dirty="0" err="1" smtClean="0"/>
              <a:t>qo'llangani</a:t>
            </a:r>
            <a:r>
              <a:rPr lang="tr-TR" dirty="0" smtClean="0"/>
              <a:t> </a:t>
            </a:r>
            <a:r>
              <a:rPr lang="tr-TR" dirty="0" err="1" smtClean="0"/>
              <a:t>ko'rinadi</a:t>
            </a:r>
            <a:r>
              <a:rPr lang="tr-TR" dirty="0" smtClean="0"/>
              <a:t>. </a:t>
            </a:r>
            <a:r>
              <a:rPr lang="tr-TR" dirty="0" err="1" smtClean="0"/>
              <a:t>Ularning</a:t>
            </a:r>
            <a:r>
              <a:rPr lang="tr-TR" dirty="0" smtClean="0"/>
              <a:t> </a:t>
            </a:r>
            <a:r>
              <a:rPr lang="tr-TR" dirty="0" err="1" smtClean="0"/>
              <a:t>ma’nosi</a:t>
            </a:r>
            <a:r>
              <a:rPr lang="tr-TR" dirty="0" smtClean="0"/>
              <a:t> </a:t>
            </a:r>
            <a:r>
              <a:rPr lang="tr-TR" dirty="0" err="1" smtClean="0"/>
              <a:t>bilan</a:t>
            </a:r>
            <a:r>
              <a:rPr lang="tr-TR" dirty="0" smtClean="0"/>
              <a:t> </a:t>
            </a:r>
            <a:r>
              <a:rPr lang="tr-TR" dirty="0" err="1" smtClean="0"/>
              <a:t>yozilgan</a:t>
            </a:r>
            <a:r>
              <a:rPr lang="tr-TR" dirty="0" smtClean="0"/>
              <a:t> </a:t>
            </a:r>
            <a:r>
              <a:rPr lang="tr-TR" dirty="0" err="1" smtClean="0"/>
              <a:t>yuzdan</a:t>
            </a:r>
            <a:r>
              <a:rPr lang="tr-TR" dirty="0" smtClean="0"/>
              <a:t> </a:t>
            </a:r>
            <a:r>
              <a:rPr lang="tr-TR" dirty="0" err="1" smtClean="0"/>
              <a:t>ortiq</a:t>
            </a:r>
            <a:r>
              <a:rPr lang="tr-TR" dirty="0"/>
              <a:t> </a:t>
            </a:r>
            <a:r>
              <a:rPr lang="tr-TR" dirty="0" err="1" smtClean="0"/>
              <a:t>idiomalar</a:t>
            </a:r>
            <a:r>
              <a:rPr lang="tr-TR" dirty="0" smtClean="0"/>
              <a:t> </a:t>
            </a:r>
            <a:r>
              <a:rPr lang="tr-TR" dirty="0" err="1" smtClean="0"/>
              <a:t>mavjud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769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5530"/>
            <a:ext cx="10515600" cy="6682469"/>
          </a:xfrm>
        </p:spPr>
        <p:txBody>
          <a:bodyPr>
            <a:normAutofit/>
          </a:bodyPr>
          <a:lstStyle/>
          <a:p>
            <a:r>
              <a:rPr lang="tr-TR" b="1" dirty="0"/>
              <a:t>göz</a:t>
            </a:r>
            <a:r>
              <a:rPr lang="tr-TR" dirty="0"/>
              <a:t>e girmek: </a:t>
            </a:r>
            <a:r>
              <a:rPr lang="tr-TR" dirty="0" err="1"/>
              <a:t>ko‘zga</a:t>
            </a:r>
            <a:r>
              <a:rPr lang="tr-TR" dirty="0"/>
              <a:t> </a:t>
            </a:r>
            <a:r>
              <a:rPr lang="tr-TR" dirty="0" err="1"/>
              <a:t>tushmoq</a:t>
            </a:r>
            <a:endParaRPr lang="tr-TR" dirty="0"/>
          </a:p>
          <a:p>
            <a:r>
              <a:rPr lang="tr-TR" b="1" dirty="0" smtClean="0"/>
              <a:t>göz</a:t>
            </a:r>
            <a:r>
              <a:rPr lang="tr-TR" dirty="0" smtClean="0"/>
              <a:t> ardı etmek: </a:t>
            </a:r>
            <a:r>
              <a:rPr lang="tr-TR" dirty="0" err="1" smtClean="0"/>
              <a:t>e'tibor</a:t>
            </a:r>
            <a:r>
              <a:rPr lang="tr-TR" dirty="0" smtClean="0"/>
              <a:t> </a:t>
            </a:r>
            <a:r>
              <a:rPr lang="tr-TR" dirty="0" err="1" smtClean="0"/>
              <a:t>bermaslik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 atmak: ko'rib </a:t>
            </a:r>
            <a:r>
              <a:rPr lang="tr-TR" dirty="0" err="1" smtClean="0"/>
              <a:t>chiqish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 çıkarmak: ko'z </a:t>
            </a:r>
            <a:r>
              <a:rPr lang="tr-TR" dirty="0" err="1" smtClean="0"/>
              <a:t>tashlang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 dikmek: havas</a:t>
            </a:r>
          </a:p>
          <a:p>
            <a:r>
              <a:rPr lang="tr-TR" b="1" dirty="0" smtClean="0"/>
              <a:t>göz</a:t>
            </a:r>
            <a:r>
              <a:rPr lang="tr-TR" dirty="0" smtClean="0"/>
              <a:t> </a:t>
            </a:r>
            <a:r>
              <a:rPr lang="tr-TR" dirty="0" err="1" smtClean="0"/>
              <a:t>doldurmak:kuchli</a:t>
            </a:r>
            <a:r>
              <a:rPr lang="tr-TR" dirty="0" smtClean="0"/>
              <a:t> </a:t>
            </a:r>
            <a:r>
              <a:rPr lang="tr-TR" dirty="0" err="1" smtClean="0"/>
              <a:t>taassurot</a:t>
            </a:r>
            <a:r>
              <a:rPr lang="tr-TR" dirty="0" smtClean="0"/>
              <a:t> </a:t>
            </a:r>
            <a:r>
              <a:rPr lang="tr-TR" dirty="0" err="1" smtClean="0"/>
              <a:t>qoldirish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 </a:t>
            </a:r>
            <a:r>
              <a:rPr lang="tr-TR" b="1" dirty="0" smtClean="0"/>
              <a:t>göz</a:t>
            </a:r>
            <a:r>
              <a:rPr lang="tr-TR" dirty="0" smtClean="0"/>
              <a:t>e gelmek: ko'z </a:t>
            </a:r>
            <a:r>
              <a:rPr lang="tr-TR" dirty="0" err="1" smtClean="0"/>
              <a:t>oldiga</a:t>
            </a:r>
            <a:r>
              <a:rPr lang="tr-TR" dirty="0" smtClean="0"/>
              <a:t> </a:t>
            </a:r>
            <a:r>
              <a:rPr lang="tr-TR" dirty="0" err="1" smtClean="0"/>
              <a:t>keling</a:t>
            </a:r>
            <a:endParaRPr lang="tr-TR" dirty="0" smtClean="0"/>
          </a:p>
          <a:p>
            <a:r>
              <a:rPr lang="tr-TR" b="1" dirty="0"/>
              <a:t>göz</a:t>
            </a:r>
            <a:r>
              <a:rPr lang="tr-TR" dirty="0"/>
              <a:t> </a:t>
            </a:r>
            <a:r>
              <a:rPr lang="tr-TR" b="1" dirty="0"/>
              <a:t>göz</a:t>
            </a:r>
            <a:r>
              <a:rPr lang="tr-TR" dirty="0"/>
              <a:t>ü görmemek: </a:t>
            </a:r>
            <a:r>
              <a:rPr lang="tr-TR" dirty="0" err="1"/>
              <a:t>ko'zga</a:t>
            </a:r>
            <a:r>
              <a:rPr lang="tr-TR" dirty="0"/>
              <a:t> </a:t>
            </a:r>
            <a:r>
              <a:rPr lang="tr-TR" dirty="0" err="1"/>
              <a:t>ko'rinmaslik</a:t>
            </a:r>
            <a:endParaRPr lang="tr-TR" dirty="0"/>
          </a:p>
          <a:p>
            <a:r>
              <a:rPr lang="tr-TR" b="1" dirty="0"/>
              <a:t>göz</a:t>
            </a:r>
            <a:r>
              <a:rPr lang="tr-TR" dirty="0"/>
              <a:t> kamaştırmak</a:t>
            </a:r>
            <a:r>
              <a:rPr lang="tr-TR" dirty="0" smtClean="0"/>
              <a:t>:</a:t>
            </a:r>
            <a:r>
              <a:rPr lang="tr-TR" dirty="0"/>
              <a:t> ko'zni </a:t>
            </a:r>
            <a:r>
              <a:rPr lang="tr-TR" dirty="0" err="1"/>
              <a:t>qamashtirmoq</a:t>
            </a:r>
            <a:endParaRPr lang="tr-TR" dirty="0"/>
          </a:p>
          <a:p>
            <a:r>
              <a:rPr lang="tr-TR" b="1" dirty="0"/>
              <a:t>göz</a:t>
            </a:r>
            <a:r>
              <a:rPr lang="tr-TR" dirty="0"/>
              <a:t> kırpmak: </a:t>
            </a:r>
            <a:r>
              <a:rPr lang="tr-TR" dirty="0" smtClean="0"/>
              <a:t>  </a:t>
            </a:r>
            <a:r>
              <a:rPr lang="tr-TR" dirty="0" err="1" smtClean="0"/>
              <a:t>miltillash</a:t>
            </a:r>
            <a:endParaRPr lang="tr-TR" dirty="0" smtClean="0"/>
          </a:p>
          <a:p>
            <a:r>
              <a:rPr lang="tr-TR" b="1" dirty="0"/>
              <a:t>göz</a:t>
            </a:r>
            <a:r>
              <a:rPr lang="tr-TR" dirty="0"/>
              <a:t>lerine </a:t>
            </a:r>
            <a:r>
              <a:rPr lang="tr-TR" dirty="0" err="1"/>
              <a:t>kilitlenmek:ko'zingizni</a:t>
            </a:r>
            <a:r>
              <a:rPr lang="tr-TR" dirty="0"/>
              <a:t> </a:t>
            </a:r>
            <a:r>
              <a:rPr lang="tr-TR" dirty="0" err="1"/>
              <a:t>qulflang</a:t>
            </a:r>
            <a:endParaRPr lang="tr-TR" dirty="0"/>
          </a:p>
          <a:p>
            <a:r>
              <a:rPr lang="tr-TR" b="1" dirty="0"/>
              <a:t>göz</a:t>
            </a:r>
            <a:r>
              <a:rPr lang="tr-TR" dirty="0"/>
              <a:t>lerine mil çekmek: </a:t>
            </a:r>
            <a:r>
              <a:rPr lang="tr-TR" dirty="0" err="1"/>
              <a:t>ko'zlaringga</a:t>
            </a:r>
            <a:r>
              <a:rPr lang="tr-TR" dirty="0"/>
              <a:t> </a:t>
            </a:r>
            <a:r>
              <a:rPr lang="tr-TR" dirty="0" err="1"/>
              <a:t>millarni</a:t>
            </a:r>
            <a:r>
              <a:rPr lang="tr-TR" dirty="0"/>
              <a:t> </a:t>
            </a:r>
            <a:r>
              <a:rPr lang="tr-TR" dirty="0" err="1"/>
              <a:t>torting</a:t>
            </a:r>
            <a:endParaRPr lang="tr-TR" dirty="0"/>
          </a:p>
          <a:p>
            <a:r>
              <a:rPr lang="tr-TR" b="1" dirty="0"/>
              <a:t>göz</a:t>
            </a:r>
            <a:r>
              <a:rPr lang="tr-TR" dirty="0"/>
              <a:t>lerini </a:t>
            </a:r>
            <a:r>
              <a:rPr lang="tr-TR" dirty="0" err="1"/>
              <a:t>açmak:ko'zingizni</a:t>
            </a:r>
            <a:r>
              <a:rPr lang="tr-TR" dirty="0"/>
              <a:t> </a:t>
            </a:r>
            <a:r>
              <a:rPr lang="tr-TR" dirty="0" err="1"/>
              <a:t>oching</a:t>
            </a:r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194" y="175531"/>
            <a:ext cx="5085806" cy="63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8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61257"/>
            <a:ext cx="10515600" cy="6492240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göz dağı </a:t>
            </a:r>
            <a:r>
              <a:rPr lang="tr-TR" dirty="0"/>
              <a:t>vermek</a:t>
            </a:r>
            <a:r>
              <a:rPr lang="tr-TR" b="1" dirty="0"/>
              <a:t>: </a:t>
            </a:r>
            <a:r>
              <a:rPr lang="tr-TR" dirty="0" err="1"/>
              <a:t>tahdid</a:t>
            </a:r>
            <a:r>
              <a:rPr lang="tr-TR" dirty="0"/>
              <a:t> </a:t>
            </a:r>
            <a:r>
              <a:rPr lang="tr-TR" dirty="0" err="1"/>
              <a:t>qilish</a:t>
            </a:r>
            <a:endParaRPr lang="tr-TR" dirty="0"/>
          </a:p>
          <a:p>
            <a:r>
              <a:rPr lang="tr-TR" b="1" dirty="0" smtClean="0"/>
              <a:t>göz</a:t>
            </a:r>
            <a:r>
              <a:rPr lang="tr-TR" dirty="0" smtClean="0"/>
              <a:t> </a:t>
            </a:r>
            <a:r>
              <a:rPr lang="tr-TR" dirty="0"/>
              <a:t>koymak: </a:t>
            </a:r>
            <a:r>
              <a:rPr lang="tr-TR" dirty="0" err="1"/>
              <a:t>kuzatib</a:t>
            </a:r>
            <a:r>
              <a:rPr lang="tr-TR" dirty="0"/>
              <a:t> </a:t>
            </a:r>
            <a:r>
              <a:rPr lang="tr-TR" dirty="0" err="1" smtClean="0"/>
              <a:t>turing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 kulak </a:t>
            </a:r>
            <a:r>
              <a:rPr lang="tr-TR" dirty="0"/>
              <a:t>olmak: </a:t>
            </a:r>
            <a:r>
              <a:rPr lang="tr-TR" dirty="0" err="1"/>
              <a:t>g'amho'rlik</a:t>
            </a:r>
            <a:r>
              <a:rPr lang="tr-TR" dirty="0"/>
              <a:t> </a:t>
            </a:r>
            <a:r>
              <a:rPr lang="tr-TR" dirty="0" err="1"/>
              <a:t>qilmoq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 önünde </a:t>
            </a:r>
            <a:r>
              <a:rPr lang="tr-TR" dirty="0"/>
              <a:t>bulundurmak: </a:t>
            </a:r>
            <a:r>
              <a:rPr lang="tr-TR" dirty="0" err="1"/>
              <a:t>hisobga</a:t>
            </a:r>
            <a:r>
              <a:rPr lang="tr-TR" dirty="0"/>
              <a:t> ol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 pınarları </a:t>
            </a:r>
            <a:r>
              <a:rPr lang="tr-TR" dirty="0"/>
              <a:t>kurumak: </a:t>
            </a:r>
            <a:r>
              <a:rPr lang="tr-TR" dirty="0" err="1"/>
              <a:t>quruq</a:t>
            </a:r>
            <a:r>
              <a:rPr lang="tr-TR" dirty="0"/>
              <a:t> </a:t>
            </a:r>
            <a:r>
              <a:rPr lang="tr-TR" dirty="0" err="1"/>
              <a:t>ko'zlar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 ucuyla </a:t>
            </a:r>
            <a:r>
              <a:rPr lang="tr-TR" dirty="0"/>
              <a:t>bakmak: </a:t>
            </a:r>
            <a:r>
              <a:rPr lang="tr-TR" dirty="0" err="1"/>
              <a:t>ko'zlarini</a:t>
            </a:r>
            <a:r>
              <a:rPr lang="tr-TR" dirty="0"/>
              <a:t> </a:t>
            </a:r>
            <a:r>
              <a:rPr lang="tr-TR" dirty="0" err="1"/>
              <a:t>qisib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 </a:t>
            </a:r>
            <a:r>
              <a:rPr lang="tr-TR" dirty="0"/>
              <a:t>yummak: ko'z yum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/>
              <a:t>altına almak: </a:t>
            </a:r>
            <a:r>
              <a:rPr lang="tr-TR" dirty="0" err="1"/>
              <a:t>qamoqqa</a:t>
            </a:r>
            <a:r>
              <a:rPr lang="tr-TR" dirty="0"/>
              <a:t> </a:t>
            </a:r>
            <a:r>
              <a:rPr lang="tr-TR" dirty="0" err="1"/>
              <a:t>olish</a:t>
            </a:r>
            <a:endParaRPr lang="tr-TR" dirty="0"/>
          </a:p>
          <a:p>
            <a:r>
              <a:rPr lang="tr-TR" b="1" dirty="0"/>
              <a:t>göz</a:t>
            </a:r>
            <a:r>
              <a:rPr lang="tr-TR" dirty="0"/>
              <a:t>altında tutmak: </a:t>
            </a:r>
            <a:r>
              <a:rPr lang="tr-TR" dirty="0" err="1"/>
              <a:t>ushlab</a:t>
            </a:r>
            <a:r>
              <a:rPr lang="tr-TR" dirty="0"/>
              <a:t> </a:t>
            </a:r>
            <a:r>
              <a:rPr lang="tr-TR" dirty="0" err="1"/>
              <a:t>turish</a:t>
            </a:r>
            <a:endParaRPr lang="tr-TR" dirty="0"/>
          </a:p>
          <a:p>
            <a:r>
              <a:rPr lang="tr-TR" b="1" dirty="0"/>
              <a:t>göz</a:t>
            </a:r>
            <a:r>
              <a:rPr lang="tr-TR" dirty="0"/>
              <a:t>cülük etmek: </a:t>
            </a:r>
            <a:r>
              <a:rPr lang="tr-TR" dirty="0" err="1"/>
              <a:t>kuzatib</a:t>
            </a:r>
            <a:r>
              <a:rPr lang="tr-TR" dirty="0"/>
              <a:t> </a:t>
            </a:r>
            <a:r>
              <a:rPr lang="tr-TR" dirty="0" err="1"/>
              <a:t>turing</a:t>
            </a:r>
            <a:endParaRPr lang="tr-TR" dirty="0"/>
          </a:p>
          <a:p>
            <a:r>
              <a:rPr lang="tr-TR" b="1" dirty="0" smtClean="0"/>
              <a:t>göz</a:t>
            </a:r>
            <a:r>
              <a:rPr lang="tr-TR" dirty="0" smtClean="0"/>
              <a:t>den </a:t>
            </a:r>
            <a:r>
              <a:rPr lang="tr-TR" dirty="0"/>
              <a:t>çıkarmak: </a:t>
            </a:r>
            <a:r>
              <a:rPr lang="tr-TR" dirty="0" err="1"/>
              <a:t>tashlang</a:t>
            </a:r>
            <a:endParaRPr lang="tr-TR" dirty="0"/>
          </a:p>
          <a:p>
            <a:r>
              <a:rPr lang="tr-TR" b="1" dirty="0"/>
              <a:t>mehrdan </a:t>
            </a:r>
            <a:r>
              <a:rPr lang="tr-TR" b="1" dirty="0" err="1"/>
              <a:t>tushib</a:t>
            </a:r>
            <a:r>
              <a:rPr lang="tr-TR" b="1" dirty="0"/>
              <a:t> </a:t>
            </a:r>
            <a:r>
              <a:rPr lang="tr-TR" b="1" dirty="0" err="1"/>
              <a:t>qolish</a:t>
            </a:r>
            <a:r>
              <a:rPr lang="tr-TR" dirty="0"/>
              <a:t>: mehrdan </a:t>
            </a:r>
            <a:r>
              <a:rPr lang="tr-TR" dirty="0" err="1"/>
              <a:t>tushib</a:t>
            </a:r>
            <a:r>
              <a:rPr lang="tr-TR" dirty="0"/>
              <a:t> </a:t>
            </a:r>
            <a:r>
              <a:rPr lang="tr-TR" dirty="0" err="1"/>
              <a:t>qolish</a:t>
            </a:r>
            <a:endParaRPr lang="tr-TR" dirty="0"/>
          </a:p>
          <a:p>
            <a:r>
              <a:rPr lang="tr-TR" b="1" dirty="0"/>
              <a:t>göz</a:t>
            </a:r>
            <a:r>
              <a:rPr lang="tr-TR" dirty="0"/>
              <a:t>den geçirmek: </a:t>
            </a:r>
            <a:r>
              <a:rPr lang="tr-TR" dirty="0" err="1"/>
              <a:t>ko'rib</a:t>
            </a:r>
            <a:r>
              <a:rPr lang="tr-TR" dirty="0"/>
              <a:t> </a:t>
            </a:r>
            <a:r>
              <a:rPr lang="tr-TR" dirty="0" err="1" smtClean="0"/>
              <a:t>chiqish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833" y="313509"/>
            <a:ext cx="4245429" cy="65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8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52697"/>
            <a:ext cx="10515600" cy="64008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/>
              <a:t>g</a:t>
            </a:r>
            <a:r>
              <a:rPr lang="tr-TR" b="1" dirty="0" smtClean="0"/>
              <a:t>öz bebeği </a:t>
            </a:r>
            <a:r>
              <a:rPr lang="tr-TR" b="1" dirty="0"/>
              <a:t>olmak: ko'z </a:t>
            </a:r>
            <a:r>
              <a:rPr lang="tr-TR" b="1" dirty="0" err="1"/>
              <a:t>qorachig'i</a:t>
            </a:r>
            <a:r>
              <a:rPr lang="tr-TR" b="1" dirty="0"/>
              <a:t> </a:t>
            </a:r>
            <a:r>
              <a:rPr lang="tr-TR" b="1" dirty="0" err="1"/>
              <a:t>bo'l</a:t>
            </a:r>
            <a:endParaRPr lang="tr-TR" b="1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den kaçmak</a:t>
            </a:r>
            <a:r>
              <a:rPr lang="tr-TR" dirty="0"/>
              <a:t>: </a:t>
            </a:r>
            <a:r>
              <a:rPr lang="tr-TR" dirty="0" err="1"/>
              <a:t>e'tibordan</a:t>
            </a:r>
            <a:r>
              <a:rPr lang="tr-TR" dirty="0"/>
              <a:t> </a:t>
            </a:r>
            <a:r>
              <a:rPr lang="tr-TR" dirty="0" err="1"/>
              <a:t>chetda</a:t>
            </a:r>
            <a:r>
              <a:rPr lang="tr-TR" dirty="0"/>
              <a:t> </a:t>
            </a:r>
            <a:r>
              <a:rPr lang="tr-TR" dirty="0" err="1"/>
              <a:t>qolgan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/>
              <a:t>den kaybolmak: </a:t>
            </a:r>
            <a:r>
              <a:rPr lang="tr-TR" dirty="0" err="1"/>
              <a:t>yo'qoladi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den </a:t>
            </a:r>
            <a:r>
              <a:rPr lang="tr-TR" dirty="0"/>
              <a:t>saklamak: </a:t>
            </a:r>
            <a:r>
              <a:rPr lang="tr-TR" dirty="0" err="1"/>
              <a:t>ko'rinmas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den </a:t>
            </a:r>
            <a:r>
              <a:rPr lang="tr-TR" dirty="0"/>
              <a:t>savmak: </a:t>
            </a:r>
            <a:r>
              <a:rPr lang="tr-TR" dirty="0" err="1"/>
              <a:t>e'tiborsizlik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den uzaklaşmak</a:t>
            </a:r>
            <a:r>
              <a:rPr lang="tr-TR" dirty="0"/>
              <a:t>: </a:t>
            </a:r>
            <a:r>
              <a:rPr lang="tr-TR" dirty="0" err="1"/>
              <a:t>ko'zdan</a:t>
            </a:r>
            <a:r>
              <a:rPr lang="tr-TR" dirty="0"/>
              <a:t> </a:t>
            </a:r>
            <a:r>
              <a:rPr lang="tr-TR" dirty="0" err="1"/>
              <a:t>qoling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e </a:t>
            </a:r>
            <a:r>
              <a:rPr lang="tr-TR" dirty="0"/>
              <a:t>almak: </a:t>
            </a:r>
            <a:r>
              <a:rPr lang="tr-TR" dirty="0" err="1"/>
              <a:t>jur'at</a:t>
            </a:r>
            <a:r>
              <a:rPr lang="tr-TR" dirty="0"/>
              <a:t> et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e </a:t>
            </a:r>
            <a:r>
              <a:rPr lang="tr-TR" dirty="0"/>
              <a:t>batmak: </a:t>
            </a:r>
            <a:r>
              <a:rPr lang="tr-TR" dirty="0" err="1"/>
              <a:t>ajralib</a:t>
            </a:r>
            <a:r>
              <a:rPr lang="tr-TR" dirty="0"/>
              <a:t> </a:t>
            </a:r>
            <a:r>
              <a:rPr lang="tr-TR" dirty="0" err="1" smtClean="0"/>
              <a:t>turish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e </a:t>
            </a:r>
            <a:r>
              <a:rPr lang="tr-TR" dirty="0"/>
              <a:t>gelmek: </a:t>
            </a:r>
            <a:r>
              <a:rPr lang="tr-TR" dirty="0" err="1"/>
              <a:t>yomon</a:t>
            </a:r>
            <a:r>
              <a:rPr lang="tr-TR" dirty="0"/>
              <a:t> ko'z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den </a:t>
            </a:r>
            <a:r>
              <a:rPr lang="tr-TR" dirty="0"/>
              <a:t>ırak olmak: </a:t>
            </a:r>
            <a:r>
              <a:rPr lang="tr-TR" dirty="0" err="1"/>
              <a:t>ko'zdan</a:t>
            </a:r>
            <a:r>
              <a:rPr lang="tr-TR" dirty="0"/>
              <a:t> </a:t>
            </a:r>
            <a:r>
              <a:rPr lang="tr-TR" dirty="0" err="1"/>
              <a:t>g'oyib</a:t>
            </a:r>
            <a:r>
              <a:rPr lang="tr-TR" dirty="0"/>
              <a:t> </a:t>
            </a:r>
            <a:r>
              <a:rPr lang="tr-TR" dirty="0" err="1"/>
              <a:t>bo'lmoq</a:t>
            </a:r>
            <a:endParaRPr lang="tr-TR" dirty="0"/>
          </a:p>
          <a:p>
            <a:r>
              <a:rPr lang="tr-TR" b="1" dirty="0"/>
              <a:t>göz</a:t>
            </a:r>
            <a:r>
              <a:rPr lang="tr-TR" dirty="0"/>
              <a:t>den </a:t>
            </a:r>
            <a:r>
              <a:rPr lang="tr-TR" dirty="0" err="1"/>
              <a:t>kaçırmak:e'tiborsizlik</a:t>
            </a:r>
            <a:endParaRPr lang="tr-TR" dirty="0" smtClean="0"/>
          </a:p>
          <a:p>
            <a:r>
              <a:rPr lang="tr-TR" b="1" dirty="0" smtClean="0"/>
              <a:t>göz</a:t>
            </a:r>
            <a:r>
              <a:rPr lang="tr-TR" dirty="0" smtClean="0"/>
              <a:t>e </a:t>
            </a:r>
            <a:r>
              <a:rPr lang="tr-TR" dirty="0" err="1"/>
              <a:t>görünmek:ko'rish</a:t>
            </a:r>
            <a:r>
              <a:rPr lang="tr-TR" dirty="0"/>
              <a:t> </a:t>
            </a:r>
            <a:r>
              <a:rPr lang="tr-TR" dirty="0" err="1"/>
              <a:t>uchun</a:t>
            </a:r>
            <a:endParaRPr lang="tr-TR" dirty="0"/>
          </a:p>
          <a:p>
            <a:r>
              <a:rPr lang="tr-TR" b="1" dirty="0"/>
              <a:t>göz</a:t>
            </a:r>
            <a:r>
              <a:rPr lang="tr-TR" dirty="0"/>
              <a:t>e </a:t>
            </a:r>
            <a:r>
              <a:rPr lang="tr-TR" dirty="0" err="1"/>
              <a:t>sokmak:diqqat</a:t>
            </a:r>
            <a:r>
              <a:rPr lang="tr-TR" dirty="0"/>
              <a:t> </a:t>
            </a:r>
            <a:r>
              <a:rPr lang="tr-TR" dirty="0" err="1"/>
              <a:t>qilish</a:t>
            </a:r>
            <a:endParaRPr lang="tr-TR" dirty="0"/>
          </a:p>
          <a:p>
            <a:r>
              <a:rPr lang="tr-TR" b="1" dirty="0"/>
              <a:t>göz</a:t>
            </a:r>
            <a:r>
              <a:rPr lang="tr-TR" dirty="0"/>
              <a:t>ler önüne </a:t>
            </a:r>
            <a:r>
              <a:rPr lang="tr-TR" dirty="0" err="1"/>
              <a:t>sermek:oshkor</a:t>
            </a:r>
            <a:r>
              <a:rPr lang="tr-TR" dirty="0"/>
              <a:t> </a:t>
            </a:r>
            <a:r>
              <a:rPr lang="tr-TR" dirty="0" err="1"/>
              <a:t>qilish</a:t>
            </a:r>
            <a:endParaRPr lang="tr-TR" dirty="0"/>
          </a:p>
          <a:p>
            <a:r>
              <a:rPr lang="tr-TR" b="1" dirty="0"/>
              <a:t>göz</a:t>
            </a:r>
            <a:r>
              <a:rPr lang="tr-TR" dirty="0"/>
              <a:t>leri ateş </a:t>
            </a:r>
            <a:r>
              <a:rPr lang="tr-TR" dirty="0" err="1"/>
              <a:t>saçmak:olov</a:t>
            </a:r>
            <a:r>
              <a:rPr lang="tr-TR" dirty="0"/>
              <a:t> </a:t>
            </a:r>
            <a:r>
              <a:rPr lang="tr-TR" dirty="0" err="1"/>
              <a:t>ko'zlari</a:t>
            </a:r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0" y="352697"/>
            <a:ext cx="4626429" cy="62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2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22" y="360465"/>
            <a:ext cx="5031377" cy="607952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6754"/>
            <a:ext cx="10515600" cy="6583680"/>
          </a:xfrm>
        </p:spPr>
        <p:txBody>
          <a:bodyPr>
            <a:normAutofit fontScale="40000" lnSpcReduction="20000"/>
          </a:bodyPr>
          <a:lstStyle/>
          <a:p>
            <a:r>
              <a:rPr lang="tr-TR" sz="6000" b="1" dirty="0" smtClean="0"/>
              <a:t>göz</a:t>
            </a:r>
            <a:r>
              <a:rPr lang="tr-TR" sz="6000" dirty="0"/>
              <a:t>leri buğulanmak</a:t>
            </a:r>
            <a:r>
              <a:rPr lang="tr-TR" sz="6000" dirty="0" smtClean="0"/>
              <a:t>: </a:t>
            </a:r>
            <a:r>
              <a:rPr lang="tr-TR" sz="6000" dirty="0" err="1" smtClean="0"/>
              <a:t>tumanli</a:t>
            </a:r>
            <a:r>
              <a:rPr lang="tr-TR" sz="6000" dirty="0" smtClean="0"/>
              <a:t> </a:t>
            </a:r>
            <a:r>
              <a:rPr lang="tr-TR" sz="6000" dirty="0" err="1"/>
              <a:t>ko'zlar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 </a:t>
            </a:r>
            <a:r>
              <a:rPr lang="tr-TR" sz="6000" dirty="0"/>
              <a:t>büyümek</a:t>
            </a:r>
            <a:r>
              <a:rPr lang="tr-TR" sz="6000" dirty="0" smtClean="0"/>
              <a:t>: </a:t>
            </a:r>
            <a:r>
              <a:rPr lang="tr-TR" sz="6000" dirty="0" err="1" smtClean="0"/>
              <a:t>ko'zlarni</a:t>
            </a:r>
            <a:r>
              <a:rPr lang="tr-TR" sz="6000" dirty="0" smtClean="0"/>
              <a:t> </a:t>
            </a:r>
            <a:r>
              <a:rPr lang="tr-TR" sz="6000" dirty="0" err="1"/>
              <a:t>o'stirish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 </a:t>
            </a:r>
            <a:r>
              <a:rPr lang="tr-TR" sz="6000" dirty="0"/>
              <a:t>çökmek</a:t>
            </a:r>
            <a:r>
              <a:rPr lang="tr-TR" sz="6000" dirty="0" smtClean="0"/>
              <a:t>: </a:t>
            </a:r>
            <a:r>
              <a:rPr lang="tr-TR" sz="6000" dirty="0" err="1" smtClean="0"/>
              <a:t>ko'zlarni</a:t>
            </a:r>
            <a:r>
              <a:rPr lang="tr-TR" sz="6000" dirty="0" smtClean="0"/>
              <a:t> </a:t>
            </a:r>
            <a:r>
              <a:rPr lang="tr-TR" sz="6000" dirty="0" err="1"/>
              <a:t>qulash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 </a:t>
            </a:r>
            <a:r>
              <a:rPr lang="tr-TR" sz="6000" dirty="0"/>
              <a:t>dolmak: </a:t>
            </a:r>
            <a:r>
              <a:rPr lang="tr-TR" sz="6000" dirty="0" err="1"/>
              <a:t>yig'lamoqchi</a:t>
            </a:r>
            <a:r>
              <a:rPr lang="tr-TR" sz="6000" dirty="0"/>
              <a:t> </a:t>
            </a:r>
            <a:r>
              <a:rPr lang="tr-TR" sz="6000" dirty="0" err="1"/>
              <a:t>bo'l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 </a:t>
            </a:r>
            <a:r>
              <a:rPr lang="tr-TR" sz="6000" dirty="0"/>
              <a:t>ışıldamak</a:t>
            </a:r>
            <a:r>
              <a:rPr lang="tr-TR" sz="6000" dirty="0" smtClean="0"/>
              <a:t>: </a:t>
            </a:r>
            <a:r>
              <a:rPr lang="tr-TR" sz="6000" dirty="0" err="1" smtClean="0"/>
              <a:t>ko'zlarni</a:t>
            </a:r>
            <a:r>
              <a:rPr lang="tr-TR" sz="6000" dirty="0" smtClean="0"/>
              <a:t> </a:t>
            </a:r>
            <a:r>
              <a:rPr lang="tr-TR" sz="6000" dirty="0" err="1"/>
              <a:t>porlash</a:t>
            </a:r>
            <a:r>
              <a:rPr lang="tr-TR" sz="6000" dirty="0"/>
              <a:t> </a:t>
            </a:r>
            <a:r>
              <a:rPr lang="tr-TR" sz="6000" dirty="0" err="1"/>
              <a:t>uchun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 </a:t>
            </a:r>
            <a:r>
              <a:rPr lang="tr-TR" sz="6000" dirty="0"/>
              <a:t>kapanmak: </a:t>
            </a:r>
            <a:r>
              <a:rPr lang="tr-TR" sz="6000" dirty="0" err="1"/>
              <a:t>ko'zlarini</a:t>
            </a:r>
            <a:r>
              <a:rPr lang="tr-TR" sz="6000" dirty="0"/>
              <a:t> </a:t>
            </a:r>
            <a:r>
              <a:rPr lang="tr-TR" sz="6000" dirty="0" err="1"/>
              <a:t>yummoq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 </a:t>
            </a:r>
            <a:r>
              <a:rPr lang="tr-TR" sz="6000" dirty="0"/>
              <a:t>kaymak: </a:t>
            </a:r>
            <a:r>
              <a:rPr lang="tr-TR" sz="6000" dirty="0" err="1"/>
              <a:t>qisiq</a:t>
            </a:r>
            <a:r>
              <a:rPr lang="tr-TR" sz="6000" dirty="0"/>
              <a:t> ​​</a:t>
            </a:r>
            <a:r>
              <a:rPr lang="tr-TR" sz="6000" dirty="0" err="1"/>
              <a:t>ko'zlar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 </a:t>
            </a:r>
            <a:r>
              <a:rPr lang="tr-TR" sz="6000" dirty="0"/>
              <a:t>konuşmak: </a:t>
            </a:r>
            <a:r>
              <a:rPr lang="tr-TR" sz="6000" dirty="0" err="1"/>
              <a:t>gapiradigan</a:t>
            </a:r>
            <a:r>
              <a:rPr lang="tr-TR" sz="6000" dirty="0"/>
              <a:t> </a:t>
            </a:r>
            <a:r>
              <a:rPr lang="tr-TR" sz="6000" dirty="0" err="1"/>
              <a:t>ko'zlar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 </a:t>
            </a:r>
            <a:r>
              <a:rPr lang="tr-TR" sz="6000" dirty="0"/>
              <a:t>nemlenmek: </a:t>
            </a:r>
            <a:r>
              <a:rPr lang="tr-TR" sz="6000" dirty="0" err="1"/>
              <a:t>ko'zlarni</a:t>
            </a:r>
            <a:r>
              <a:rPr lang="tr-TR" sz="6000" dirty="0"/>
              <a:t> </a:t>
            </a:r>
            <a:r>
              <a:rPr lang="tr-TR" sz="6000" dirty="0" err="1"/>
              <a:t>namlash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 </a:t>
            </a:r>
            <a:r>
              <a:rPr lang="tr-TR" sz="6000" dirty="0"/>
              <a:t>parlamak: </a:t>
            </a:r>
            <a:r>
              <a:rPr lang="tr-TR" sz="6000" dirty="0" err="1"/>
              <a:t>ko'zlar</a:t>
            </a:r>
            <a:r>
              <a:rPr lang="tr-TR" sz="6000" dirty="0"/>
              <a:t> </a:t>
            </a:r>
            <a:r>
              <a:rPr lang="tr-TR" sz="6000" dirty="0" err="1"/>
              <a:t>porlaydi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 </a:t>
            </a:r>
            <a:r>
              <a:rPr lang="tr-TR" sz="6000" dirty="0"/>
              <a:t>sulanmak: ko'z </a:t>
            </a:r>
            <a:r>
              <a:rPr lang="tr-TR" sz="6000" dirty="0" err="1"/>
              <a:t>yoshlari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 üzerine </a:t>
            </a:r>
            <a:r>
              <a:rPr lang="tr-TR" sz="6000" dirty="0" err="1"/>
              <a:t>çekmek:e'tiborni</a:t>
            </a:r>
            <a:r>
              <a:rPr lang="tr-TR" sz="6000" dirty="0"/>
              <a:t> </a:t>
            </a:r>
            <a:r>
              <a:rPr lang="tr-TR" sz="6000" dirty="0" err="1"/>
              <a:t>jalb</a:t>
            </a:r>
            <a:r>
              <a:rPr lang="tr-TR" sz="6000" dirty="0"/>
              <a:t> </a:t>
            </a:r>
            <a:r>
              <a:rPr lang="tr-TR" sz="6000" dirty="0" err="1"/>
              <a:t>qilish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 </a:t>
            </a:r>
            <a:r>
              <a:rPr lang="tr-TR" sz="6000" dirty="0"/>
              <a:t>yaşarmak: ko'z </a:t>
            </a:r>
            <a:r>
              <a:rPr lang="tr-TR" sz="6000" dirty="0" err="1"/>
              <a:t>yoshlari</a:t>
            </a:r>
            <a:r>
              <a:rPr lang="tr-TR" sz="6000" dirty="0"/>
              <a:t> </a:t>
            </a:r>
            <a:r>
              <a:rPr lang="tr-TR" sz="6000" dirty="0" err="1"/>
              <a:t>bo'lmoq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 yüksekte </a:t>
            </a:r>
            <a:r>
              <a:rPr lang="tr-TR" sz="6000" dirty="0"/>
              <a:t>olmak: ko'z </a:t>
            </a:r>
            <a:r>
              <a:rPr lang="tr-TR" sz="6000" dirty="0" err="1"/>
              <a:t>tikmoq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lerinden </a:t>
            </a:r>
            <a:r>
              <a:rPr lang="tr-TR" sz="6000" dirty="0" err="1"/>
              <a:t>anlamak:ko'z</a:t>
            </a:r>
            <a:r>
              <a:rPr lang="tr-TR" sz="6000" dirty="0"/>
              <a:t> </a:t>
            </a:r>
            <a:r>
              <a:rPr lang="tr-TR" sz="6000" dirty="0" err="1"/>
              <a:t>bilan</a:t>
            </a:r>
            <a:r>
              <a:rPr lang="tr-TR" sz="6000" dirty="0"/>
              <a:t> </a:t>
            </a:r>
            <a:r>
              <a:rPr lang="tr-TR" sz="6000" dirty="0" err="1"/>
              <a:t>tushunish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lerinden </a:t>
            </a:r>
            <a:r>
              <a:rPr lang="tr-TR" sz="6000" dirty="0"/>
              <a:t>okumak</a:t>
            </a:r>
            <a:r>
              <a:rPr lang="tr-TR" sz="6000" dirty="0" smtClean="0"/>
              <a:t>: </a:t>
            </a:r>
            <a:r>
              <a:rPr lang="tr-TR" sz="6000" dirty="0" err="1" smtClean="0"/>
              <a:t>ko'zlaringiz</a:t>
            </a:r>
            <a:r>
              <a:rPr lang="tr-TR" sz="6000" dirty="0" smtClean="0"/>
              <a:t> </a:t>
            </a:r>
            <a:r>
              <a:rPr lang="tr-TR" sz="6000" dirty="0" err="1"/>
              <a:t>bilan</a:t>
            </a:r>
            <a:r>
              <a:rPr lang="tr-TR" sz="6000" dirty="0"/>
              <a:t> </a:t>
            </a:r>
            <a:r>
              <a:rPr lang="tr-TR" sz="6000" dirty="0" err="1"/>
              <a:t>o'qing</a:t>
            </a:r>
            <a:endParaRPr lang="tr-TR" sz="6000" dirty="0" smtClean="0"/>
          </a:p>
          <a:p>
            <a:r>
              <a:rPr lang="tr-TR" sz="6000" b="1" dirty="0" smtClean="0"/>
              <a:t>göz</a:t>
            </a:r>
            <a:r>
              <a:rPr lang="tr-TR" sz="6000" dirty="0" smtClean="0"/>
              <a:t>lerine </a:t>
            </a:r>
            <a:r>
              <a:rPr lang="tr-TR" sz="6000" dirty="0" err="1"/>
              <a:t>inanamamak:ko'zlaringga</a:t>
            </a:r>
            <a:r>
              <a:rPr lang="tr-TR" sz="6000" dirty="0"/>
              <a:t> </a:t>
            </a:r>
            <a:r>
              <a:rPr lang="tr-TR" sz="6000" dirty="0" err="1"/>
              <a:t>ishonmaysan</a:t>
            </a:r>
            <a:endParaRPr lang="tr-TR" sz="6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355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7566"/>
            <a:ext cx="10515600" cy="6648994"/>
          </a:xfrm>
        </p:spPr>
        <p:txBody>
          <a:bodyPr>
            <a:normAutofit fontScale="25000" lnSpcReduction="20000"/>
          </a:bodyPr>
          <a:lstStyle/>
          <a:p>
            <a:r>
              <a:rPr lang="tr-TR" sz="9600" b="1" dirty="0"/>
              <a:t>göz</a:t>
            </a:r>
            <a:r>
              <a:rPr lang="tr-TR" sz="9600" dirty="0"/>
              <a:t> gezdirmek: </a:t>
            </a:r>
            <a:r>
              <a:rPr lang="tr-TR" sz="9600" dirty="0" err="1"/>
              <a:t>ko'rib</a:t>
            </a:r>
            <a:r>
              <a:rPr lang="tr-TR" sz="9600" dirty="0"/>
              <a:t> </a:t>
            </a:r>
            <a:r>
              <a:rPr lang="tr-TR" sz="9600" dirty="0" err="1"/>
              <a:t>chiqish</a:t>
            </a:r>
            <a:endParaRPr lang="tr-TR" sz="9600" dirty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lerini </a:t>
            </a:r>
            <a:r>
              <a:rPr lang="tr-TR" sz="9600" dirty="0" err="1"/>
              <a:t>çevirmek:ko'zingizni</a:t>
            </a:r>
            <a:r>
              <a:rPr lang="tr-TR" sz="9600" dirty="0"/>
              <a:t> </a:t>
            </a:r>
            <a:r>
              <a:rPr lang="tr-TR" sz="9600" dirty="0" err="1"/>
              <a:t>aylantiring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lerini yere </a:t>
            </a:r>
            <a:r>
              <a:rPr lang="tr-TR" sz="9600" dirty="0" err="1"/>
              <a:t>indirmek:ko'zlarini</a:t>
            </a:r>
            <a:r>
              <a:rPr lang="tr-TR" sz="9600" dirty="0"/>
              <a:t> </a:t>
            </a:r>
            <a:r>
              <a:rPr lang="tr-TR" sz="9600" dirty="0" err="1"/>
              <a:t>pastga</a:t>
            </a:r>
            <a:r>
              <a:rPr lang="tr-TR" sz="9600" dirty="0"/>
              <a:t> </a:t>
            </a:r>
            <a:r>
              <a:rPr lang="tr-TR" sz="9600" dirty="0" err="1"/>
              <a:t>tushiring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lerini </a:t>
            </a:r>
            <a:r>
              <a:rPr lang="tr-TR" sz="9600" dirty="0" err="1"/>
              <a:t>yummak:ko'zlarini</a:t>
            </a:r>
            <a:r>
              <a:rPr lang="tr-TR" sz="9600" dirty="0"/>
              <a:t> </a:t>
            </a:r>
            <a:r>
              <a:rPr lang="tr-TR" sz="9600" dirty="0" err="1"/>
              <a:t>yummoq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lerinin feri </a:t>
            </a:r>
            <a:r>
              <a:rPr lang="tr-TR" sz="9600" dirty="0" err="1"/>
              <a:t>sönmek:ko'z</a:t>
            </a:r>
            <a:r>
              <a:rPr lang="tr-TR" sz="9600" dirty="0"/>
              <a:t> </a:t>
            </a:r>
            <a:r>
              <a:rPr lang="tr-TR" sz="9600" dirty="0" err="1"/>
              <a:t>kuchini</a:t>
            </a:r>
            <a:r>
              <a:rPr lang="tr-TR" sz="9600" dirty="0"/>
              <a:t> </a:t>
            </a:r>
            <a:r>
              <a:rPr lang="tr-TR" sz="9600" dirty="0" err="1"/>
              <a:t>yo'qotadi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lerinin içi </a:t>
            </a:r>
            <a:r>
              <a:rPr lang="tr-TR" sz="9600" dirty="0" err="1"/>
              <a:t>gülmek:ko'zlaringda</a:t>
            </a:r>
            <a:r>
              <a:rPr lang="tr-TR" sz="9600" dirty="0"/>
              <a:t> </a:t>
            </a:r>
            <a:r>
              <a:rPr lang="tr-TR" sz="9600" dirty="0" err="1"/>
              <a:t>tabassum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 açık </a:t>
            </a:r>
            <a:r>
              <a:rPr lang="tr-TR" sz="9600" dirty="0" err="1"/>
              <a:t>gitmek:ko'zlari</a:t>
            </a:r>
            <a:r>
              <a:rPr lang="tr-TR" sz="9600" dirty="0"/>
              <a:t> </a:t>
            </a:r>
            <a:r>
              <a:rPr lang="tr-TR" sz="9600" dirty="0" err="1"/>
              <a:t>ochiq</a:t>
            </a:r>
            <a:r>
              <a:rPr lang="tr-TR" sz="9600" dirty="0"/>
              <a:t> </a:t>
            </a:r>
            <a:r>
              <a:rPr lang="tr-TR" sz="9600" dirty="0" err="1"/>
              <a:t>holda</a:t>
            </a:r>
            <a:r>
              <a:rPr lang="tr-TR" sz="9600" dirty="0"/>
              <a:t> </a:t>
            </a:r>
            <a:r>
              <a:rPr lang="tr-TR" sz="9600" dirty="0" err="1"/>
              <a:t>o'lish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 </a:t>
            </a:r>
            <a:r>
              <a:rPr lang="tr-TR" sz="9600" dirty="0" err="1"/>
              <a:t>açılmak:ko'zini</a:t>
            </a:r>
            <a:r>
              <a:rPr lang="tr-TR" sz="9600" dirty="0"/>
              <a:t> </a:t>
            </a:r>
            <a:r>
              <a:rPr lang="tr-TR" sz="9600" dirty="0" err="1"/>
              <a:t>ochish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 arkada </a:t>
            </a:r>
            <a:r>
              <a:rPr lang="tr-TR" sz="9600" dirty="0" err="1"/>
              <a:t>kalmak:xohlagan</a:t>
            </a:r>
            <a:r>
              <a:rPr lang="tr-TR" sz="9600" dirty="0"/>
              <a:t> </a:t>
            </a:r>
            <a:r>
              <a:rPr lang="tr-TR" sz="9600" dirty="0" err="1"/>
              <a:t>narsangiz</a:t>
            </a:r>
            <a:r>
              <a:rPr lang="tr-TR" sz="9600" dirty="0"/>
              <a:t> </a:t>
            </a:r>
            <a:r>
              <a:rPr lang="tr-TR" sz="9600" dirty="0" err="1" smtClean="0"/>
              <a:t>yo'q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 </a:t>
            </a:r>
            <a:r>
              <a:rPr lang="tr-TR" sz="9600" dirty="0" err="1"/>
              <a:t>dalmak:ko'zlarini</a:t>
            </a:r>
            <a:r>
              <a:rPr lang="tr-TR" sz="9600" dirty="0"/>
              <a:t> </a:t>
            </a:r>
            <a:r>
              <a:rPr lang="tr-TR" sz="9600" dirty="0" err="1"/>
              <a:t>qisib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 </a:t>
            </a:r>
            <a:r>
              <a:rPr lang="tr-TR" sz="9600" dirty="0" err="1"/>
              <a:t>değmek:ko'zga</a:t>
            </a:r>
            <a:r>
              <a:rPr lang="tr-TR" sz="9600" dirty="0"/>
              <a:t> </a:t>
            </a:r>
            <a:r>
              <a:rPr lang="tr-TR" sz="9600" dirty="0" err="1"/>
              <a:t>teging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 dışarıda </a:t>
            </a:r>
            <a:r>
              <a:rPr lang="tr-TR" sz="9600" dirty="0" err="1"/>
              <a:t>olmak:boshqalarga</a:t>
            </a:r>
            <a:r>
              <a:rPr lang="tr-TR" sz="9600" dirty="0"/>
              <a:t> </a:t>
            </a:r>
            <a:r>
              <a:rPr lang="tr-TR" sz="9600" dirty="0" err="1"/>
              <a:t>g'amxo'rlik</a:t>
            </a:r>
            <a:r>
              <a:rPr lang="tr-TR" sz="9600" dirty="0"/>
              <a:t> </a:t>
            </a:r>
            <a:r>
              <a:rPr lang="tr-TR" sz="9600" dirty="0" err="1"/>
              <a:t>qiling</a:t>
            </a:r>
            <a:endParaRPr lang="tr-TR" sz="9600" dirty="0" smtClean="0"/>
          </a:p>
          <a:p>
            <a:r>
              <a:rPr lang="tr-TR" sz="9600" b="1" dirty="0"/>
              <a:t>göz</a:t>
            </a:r>
            <a:r>
              <a:rPr lang="tr-TR" sz="9600" dirty="0"/>
              <a:t>ü </a:t>
            </a:r>
            <a:r>
              <a:rPr lang="tr-TR" sz="9600" dirty="0" err="1"/>
              <a:t>doymak:ochlik</a:t>
            </a:r>
            <a:endParaRPr lang="tr-TR" sz="9600" dirty="0"/>
          </a:p>
          <a:p>
            <a:r>
              <a:rPr lang="tr-TR" sz="9600" b="1" dirty="0"/>
              <a:t>göz</a:t>
            </a:r>
            <a:r>
              <a:rPr lang="tr-TR" sz="9600" dirty="0"/>
              <a:t>ü </a:t>
            </a:r>
            <a:r>
              <a:rPr lang="tr-TR" sz="9600" dirty="0" err="1"/>
              <a:t>dönmek:ko'zni</a:t>
            </a:r>
            <a:r>
              <a:rPr lang="tr-TR" sz="9600" dirty="0"/>
              <a:t> </a:t>
            </a:r>
            <a:r>
              <a:rPr lang="tr-TR" sz="9600" dirty="0" err="1"/>
              <a:t>burish</a:t>
            </a:r>
            <a:endParaRPr lang="tr-TR" sz="9600" dirty="0"/>
          </a:p>
          <a:p>
            <a:r>
              <a:rPr lang="tr-TR" sz="9600" b="1" dirty="0"/>
              <a:t>göz</a:t>
            </a:r>
            <a:r>
              <a:rPr lang="tr-TR" sz="9600" dirty="0"/>
              <a:t>ü dünyayı </a:t>
            </a:r>
            <a:r>
              <a:rPr lang="tr-TR" sz="9600" dirty="0" err="1"/>
              <a:t>görmemek:dunyoni</a:t>
            </a:r>
            <a:r>
              <a:rPr lang="tr-TR" sz="9600" dirty="0"/>
              <a:t> </a:t>
            </a:r>
            <a:r>
              <a:rPr lang="tr-TR" sz="9600" dirty="0" err="1"/>
              <a:t>ko'rmaslik</a:t>
            </a:r>
            <a:endParaRPr lang="tr-TR" sz="96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449" y="0"/>
            <a:ext cx="4538254" cy="68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8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74" y="83816"/>
            <a:ext cx="5360126" cy="677418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2623" y="128562"/>
            <a:ext cx="10515600" cy="6520432"/>
          </a:xfrm>
        </p:spPr>
        <p:txBody>
          <a:bodyPr>
            <a:normAutofit fontScale="25000" lnSpcReduction="20000"/>
          </a:bodyPr>
          <a:lstStyle/>
          <a:p>
            <a:endParaRPr lang="tr-TR" sz="9600" b="1" dirty="0" smtClean="0"/>
          </a:p>
          <a:p>
            <a:r>
              <a:rPr lang="tr-TR" sz="9600" b="1" dirty="0" smtClean="0"/>
              <a:t>göz</a:t>
            </a:r>
            <a:r>
              <a:rPr lang="tr-TR" sz="9600" dirty="0"/>
              <a:t>leriyle taramak</a:t>
            </a:r>
            <a:r>
              <a:rPr lang="tr-TR" sz="9600" dirty="0" smtClean="0"/>
              <a:t>: ko‘z </a:t>
            </a:r>
            <a:r>
              <a:rPr lang="tr-TR" sz="9600" dirty="0" err="1"/>
              <a:t>bilan</a:t>
            </a:r>
            <a:r>
              <a:rPr lang="tr-TR" sz="9600" dirty="0"/>
              <a:t> tez </a:t>
            </a:r>
            <a:r>
              <a:rPr lang="tr-TR" sz="9600" dirty="0" err="1"/>
              <a:t>qidirmoq</a:t>
            </a:r>
            <a:r>
              <a:rPr lang="tr-TR" sz="9600" dirty="0"/>
              <a:t> 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 </a:t>
            </a:r>
            <a:r>
              <a:rPr lang="tr-TR" sz="9600" dirty="0" err="1"/>
              <a:t>kesmek:ko'zini</a:t>
            </a:r>
            <a:r>
              <a:rPr lang="tr-TR" sz="9600" dirty="0"/>
              <a:t> </a:t>
            </a:r>
            <a:r>
              <a:rPr lang="tr-TR" sz="9600" dirty="0" err="1"/>
              <a:t>kesib</a:t>
            </a:r>
            <a:r>
              <a:rPr lang="tr-TR" sz="9600" dirty="0"/>
              <a:t> </a:t>
            </a:r>
            <a:r>
              <a:rPr lang="tr-TR" sz="9600" dirty="0" err="1"/>
              <a:t>tashlang</a:t>
            </a:r>
            <a:endParaRPr lang="tr-TR" sz="9600" dirty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 kararmak: </a:t>
            </a:r>
            <a:r>
              <a:rPr lang="tr-TR" sz="9600" dirty="0"/>
              <a:t>kozı </a:t>
            </a:r>
            <a:r>
              <a:rPr lang="tr-TR" sz="9600" dirty="0" err="1"/>
              <a:t>qorayish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/>
              <a:t>ü </a:t>
            </a:r>
            <a:r>
              <a:rPr lang="tr-TR" sz="9600" dirty="0" err="1"/>
              <a:t>olmak:ko'z</a:t>
            </a:r>
            <a:r>
              <a:rPr lang="tr-TR" sz="9600" dirty="0"/>
              <a:t> bor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 pek </a:t>
            </a:r>
            <a:r>
              <a:rPr lang="tr-TR" sz="9600" dirty="0" err="1"/>
              <a:t>olmak:qo'rqmas</a:t>
            </a:r>
            <a:r>
              <a:rPr lang="tr-TR" sz="9600" dirty="0"/>
              <a:t> </a:t>
            </a:r>
            <a:r>
              <a:rPr lang="tr-TR" sz="9600" dirty="0" err="1"/>
              <a:t>bo'lish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 </a:t>
            </a:r>
            <a:r>
              <a:rPr lang="tr-TR" sz="9600" dirty="0" err="1"/>
              <a:t>takılmak:ko'zni</a:t>
            </a:r>
            <a:r>
              <a:rPr lang="tr-TR" sz="9600" dirty="0"/>
              <a:t> </a:t>
            </a:r>
            <a:r>
              <a:rPr lang="tr-TR" sz="9600" dirty="0" err="1"/>
              <a:t>qamash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 uyku </a:t>
            </a:r>
            <a:r>
              <a:rPr lang="tr-TR" sz="9600" dirty="0" err="1"/>
              <a:t>tutmamak:uyquga</a:t>
            </a:r>
            <a:r>
              <a:rPr lang="tr-TR" sz="9600" dirty="0"/>
              <a:t> ko'z </a:t>
            </a:r>
            <a:r>
              <a:rPr lang="tr-TR" sz="9600" dirty="0" err="1"/>
              <a:t>tegmasin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 üstünde </a:t>
            </a:r>
            <a:r>
              <a:rPr lang="tr-TR" sz="9600" dirty="0" err="1"/>
              <a:t>olmak:kuzatib</a:t>
            </a:r>
            <a:r>
              <a:rPr lang="tr-TR" sz="9600" dirty="0"/>
              <a:t> </a:t>
            </a:r>
            <a:r>
              <a:rPr lang="tr-TR" sz="9600" dirty="0" err="1"/>
              <a:t>turing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 </a:t>
            </a:r>
            <a:r>
              <a:rPr lang="tr-TR" sz="9600" dirty="0" err="1"/>
              <a:t>yemek:ko'zni</a:t>
            </a:r>
            <a:r>
              <a:rPr lang="tr-TR" sz="9600" dirty="0"/>
              <a:t> </a:t>
            </a:r>
            <a:r>
              <a:rPr lang="tr-TR" sz="9600" dirty="0" err="1"/>
              <a:t>yeng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ünde </a:t>
            </a:r>
            <a:r>
              <a:rPr lang="tr-TR" sz="9600" dirty="0" err="1"/>
              <a:t>bitmek:sizning</a:t>
            </a:r>
            <a:r>
              <a:rPr lang="tr-TR" sz="9600" dirty="0"/>
              <a:t> </a:t>
            </a:r>
            <a:r>
              <a:rPr lang="tr-TR" sz="9600" dirty="0" err="1"/>
              <a:t>ko'zingizga</a:t>
            </a:r>
            <a:r>
              <a:rPr lang="tr-TR" sz="9600" dirty="0"/>
              <a:t> </a:t>
            </a:r>
            <a:r>
              <a:rPr lang="tr-TR" sz="9600" dirty="0" err="1"/>
              <a:t>tushadi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ünde </a:t>
            </a:r>
            <a:r>
              <a:rPr lang="tr-TR" sz="9600" dirty="0" err="1"/>
              <a:t>büyütmek:kattalashtirish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ünde </a:t>
            </a:r>
            <a:r>
              <a:rPr lang="tr-TR" sz="9600" dirty="0" err="1"/>
              <a:t>canlandırmak:tasavvur</a:t>
            </a:r>
            <a:r>
              <a:rPr lang="tr-TR" sz="9600" dirty="0"/>
              <a:t> </a:t>
            </a:r>
            <a:r>
              <a:rPr lang="tr-TR" sz="9600" dirty="0" err="1"/>
              <a:t>qilish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ünde </a:t>
            </a:r>
            <a:r>
              <a:rPr lang="tr-TR" sz="9600" dirty="0" err="1"/>
              <a:t>olmamak:ko'zdan</a:t>
            </a:r>
            <a:r>
              <a:rPr lang="tr-TR" sz="9600" dirty="0"/>
              <a:t> </a:t>
            </a:r>
            <a:r>
              <a:rPr lang="tr-TR" sz="9600" dirty="0" err="1"/>
              <a:t>g'oyib</a:t>
            </a:r>
            <a:r>
              <a:rPr lang="tr-TR" sz="9600" dirty="0"/>
              <a:t> </a:t>
            </a:r>
            <a:r>
              <a:rPr lang="tr-TR" sz="9600" dirty="0" err="1"/>
              <a:t>bo'lmoq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ünde </a:t>
            </a:r>
            <a:r>
              <a:rPr lang="tr-TR" sz="9600" dirty="0" err="1"/>
              <a:t>tütmek:juda</a:t>
            </a:r>
            <a:r>
              <a:rPr lang="tr-TR" sz="9600" dirty="0"/>
              <a:t> </a:t>
            </a:r>
            <a:r>
              <a:rPr lang="tr-TR" sz="9600" dirty="0" err="1"/>
              <a:t>sog'inmoq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ünden </a:t>
            </a:r>
            <a:r>
              <a:rPr lang="tr-TR" sz="9600" dirty="0" err="1"/>
              <a:t>tanımak:nimani</a:t>
            </a:r>
            <a:r>
              <a:rPr lang="tr-TR" sz="9600" dirty="0"/>
              <a:t> nazarda </a:t>
            </a:r>
            <a:r>
              <a:rPr lang="tr-TR" sz="9600" dirty="0" err="1"/>
              <a:t>tutayotganingizni</a:t>
            </a:r>
            <a:r>
              <a:rPr lang="tr-TR" sz="9600" dirty="0"/>
              <a:t> </a:t>
            </a:r>
            <a:r>
              <a:rPr lang="tr-TR" sz="9600" dirty="0" err="1"/>
              <a:t>tushuning</a:t>
            </a:r>
            <a:endParaRPr lang="tr-TR" sz="9600" dirty="0" smtClean="0"/>
          </a:p>
          <a:p>
            <a:r>
              <a:rPr lang="tr-TR" sz="9600" b="1" dirty="0" smtClean="0"/>
              <a:t>göz</a:t>
            </a:r>
            <a:r>
              <a:rPr lang="tr-TR" sz="9600" dirty="0"/>
              <a:t>ünü </a:t>
            </a:r>
            <a:r>
              <a:rPr lang="tr-TR" sz="9600" dirty="0" err="1"/>
              <a:t>almak:juda</a:t>
            </a:r>
            <a:r>
              <a:rPr lang="tr-TR" sz="9600" dirty="0"/>
              <a:t> </a:t>
            </a:r>
            <a:r>
              <a:rPr lang="tr-TR" sz="9600" dirty="0" err="1"/>
              <a:t>chiroyli</a:t>
            </a:r>
            <a:r>
              <a:rPr lang="tr-TR" sz="9600" dirty="0"/>
              <a:t> </a:t>
            </a:r>
            <a:r>
              <a:rPr lang="tr-TR" sz="9600" dirty="0" err="1"/>
              <a:t>bo'lmoq</a:t>
            </a:r>
            <a:r>
              <a:rPr lang="tr-TR" sz="9600" dirty="0"/>
              <a:t>, </a:t>
            </a:r>
            <a:r>
              <a:rPr lang="tr-TR" sz="9600" dirty="0" err="1"/>
              <a:t>yoqtirmoq</a:t>
            </a:r>
            <a:endParaRPr lang="tr-TR" sz="9600" dirty="0" smtClean="0"/>
          </a:p>
          <a:p>
            <a:endParaRPr lang="tr-TR" sz="9600" dirty="0"/>
          </a:p>
        </p:txBody>
      </p:sp>
    </p:spTree>
    <p:extLst>
      <p:ext uri="{BB962C8B-B14F-4D97-AF65-F5344CB8AC3E}">
        <p14:creationId xmlns:p14="http://schemas.microsoft.com/office/powerpoint/2010/main" val="421736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709" y="0"/>
            <a:ext cx="4415245" cy="696250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9006"/>
            <a:ext cx="11205754" cy="6648994"/>
          </a:xfrm>
        </p:spPr>
        <p:txBody>
          <a:bodyPr>
            <a:normAutofit fontScale="25000" lnSpcReduction="20000"/>
          </a:bodyPr>
          <a:lstStyle/>
          <a:p>
            <a:endParaRPr lang="tr-TR" sz="9600" b="1" dirty="0" smtClean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ünün </a:t>
            </a:r>
            <a:r>
              <a:rPr lang="tr-TR" sz="9600" dirty="0"/>
              <a:t>önünden geçmek</a:t>
            </a:r>
            <a:r>
              <a:rPr lang="tr-TR" sz="9600" dirty="0" smtClean="0"/>
              <a:t>: </a:t>
            </a:r>
            <a:r>
              <a:rPr lang="tr-TR" sz="9600" dirty="0" err="1" smtClean="0"/>
              <a:t>ko'zlaringdan</a:t>
            </a:r>
            <a:r>
              <a:rPr lang="tr-TR" sz="9600" dirty="0" smtClean="0"/>
              <a:t> </a:t>
            </a:r>
            <a:r>
              <a:rPr lang="tr-TR" sz="9600" dirty="0" err="1"/>
              <a:t>o'tadi</a:t>
            </a:r>
            <a:endParaRPr lang="tr-TR" sz="9600" dirty="0"/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ünün </a:t>
            </a:r>
            <a:r>
              <a:rPr lang="tr-TR" sz="9600" dirty="0"/>
              <a:t>önüne gelmek</a:t>
            </a:r>
            <a:r>
              <a:rPr lang="tr-TR" sz="9600" dirty="0" smtClean="0"/>
              <a:t>: ko'z </a:t>
            </a:r>
            <a:r>
              <a:rPr lang="tr-TR" sz="9600" dirty="0" err="1"/>
              <a:t>oldingizga</a:t>
            </a:r>
            <a:r>
              <a:rPr lang="tr-TR" sz="9600" dirty="0"/>
              <a:t> </a:t>
            </a:r>
            <a:r>
              <a:rPr lang="tr-TR" sz="9600" dirty="0" err="1"/>
              <a:t>keling</a:t>
            </a:r>
            <a:endParaRPr lang="tr-TR" sz="9600" dirty="0"/>
          </a:p>
          <a:p>
            <a:r>
              <a:rPr lang="tr-TR" sz="9600" b="1" dirty="0"/>
              <a:t>göz</a:t>
            </a:r>
            <a:r>
              <a:rPr lang="tr-TR" sz="9600" dirty="0"/>
              <a:t>ünün önünü görmemek</a:t>
            </a:r>
            <a:r>
              <a:rPr lang="tr-TR" sz="9600" dirty="0" smtClean="0"/>
              <a:t>: </a:t>
            </a:r>
            <a:r>
              <a:rPr lang="tr-TR" sz="9600" dirty="0" err="1" smtClean="0"/>
              <a:t>oldingizda</a:t>
            </a:r>
            <a:r>
              <a:rPr lang="tr-TR" sz="9600" dirty="0" smtClean="0"/>
              <a:t> </a:t>
            </a:r>
            <a:r>
              <a:rPr lang="tr-TR" sz="9600" dirty="0" err="1"/>
              <a:t>turgan</a:t>
            </a:r>
            <a:r>
              <a:rPr lang="tr-TR" sz="9600" dirty="0"/>
              <a:t> </a:t>
            </a:r>
            <a:r>
              <a:rPr lang="tr-TR" sz="9600" dirty="0" err="1"/>
              <a:t>narsalarni</a:t>
            </a:r>
            <a:r>
              <a:rPr lang="tr-TR" sz="9600" dirty="0"/>
              <a:t> </a:t>
            </a:r>
            <a:r>
              <a:rPr lang="tr-TR" sz="9600" dirty="0" err="1"/>
              <a:t>ko'ra</a:t>
            </a:r>
            <a:r>
              <a:rPr lang="tr-TR" sz="9600" dirty="0"/>
              <a:t> </a:t>
            </a:r>
            <a:r>
              <a:rPr lang="tr-TR" sz="9600" dirty="0" err="1"/>
              <a:t>olmaslik</a:t>
            </a:r>
            <a:endParaRPr lang="tr-TR" sz="9600" dirty="0"/>
          </a:p>
          <a:p>
            <a:r>
              <a:rPr lang="tr-TR" sz="9600" b="1" dirty="0"/>
              <a:t>göz</a:t>
            </a:r>
            <a:r>
              <a:rPr lang="tr-TR" sz="9600" dirty="0"/>
              <a:t>ünün yaşına bakmamak</a:t>
            </a:r>
            <a:r>
              <a:rPr lang="tr-TR" sz="9600" dirty="0" smtClean="0"/>
              <a:t>: </a:t>
            </a:r>
            <a:r>
              <a:rPr lang="tr-TR" sz="9600" dirty="0" err="1" smtClean="0"/>
              <a:t>yoshingizga</a:t>
            </a:r>
            <a:r>
              <a:rPr lang="tr-TR" sz="9600" dirty="0" smtClean="0"/>
              <a:t> </a:t>
            </a:r>
            <a:r>
              <a:rPr lang="tr-TR" sz="9600" dirty="0" err="1"/>
              <a:t>qaramang</a:t>
            </a:r>
            <a:endParaRPr lang="tr-TR" sz="9600" dirty="0"/>
          </a:p>
          <a:p>
            <a:r>
              <a:rPr lang="tr-TR" sz="9600" b="1" dirty="0"/>
              <a:t>göz</a:t>
            </a:r>
            <a:r>
              <a:rPr lang="tr-TR" sz="9600" dirty="0"/>
              <a:t>yaşına boğulmak</a:t>
            </a:r>
            <a:r>
              <a:rPr lang="tr-TR" sz="9600" dirty="0" smtClean="0"/>
              <a:t>: </a:t>
            </a:r>
            <a:r>
              <a:rPr lang="tr-TR" sz="9600" dirty="0" err="1" smtClean="0"/>
              <a:t>juda</a:t>
            </a:r>
            <a:r>
              <a:rPr lang="tr-TR" sz="9600" dirty="0" smtClean="0"/>
              <a:t> </a:t>
            </a:r>
            <a:r>
              <a:rPr lang="tr-TR" sz="9600" dirty="0" err="1"/>
              <a:t>ko'p</a:t>
            </a:r>
            <a:r>
              <a:rPr lang="tr-TR" sz="9600" dirty="0"/>
              <a:t> </a:t>
            </a:r>
            <a:r>
              <a:rPr lang="tr-TR" sz="9600" dirty="0" err="1"/>
              <a:t>yig'lash</a:t>
            </a:r>
            <a:endParaRPr lang="tr-TR" sz="9600" dirty="0"/>
          </a:p>
          <a:p>
            <a:r>
              <a:rPr lang="tr-TR" sz="9600" dirty="0"/>
              <a:t>alıcı </a:t>
            </a:r>
            <a:r>
              <a:rPr lang="tr-TR" sz="9600" b="1" dirty="0"/>
              <a:t>göz</a:t>
            </a:r>
            <a:r>
              <a:rPr lang="tr-TR" sz="9600" dirty="0"/>
              <a:t>le bakmak</a:t>
            </a:r>
            <a:r>
              <a:rPr lang="tr-TR" sz="9600" dirty="0" smtClean="0"/>
              <a:t>: </a:t>
            </a:r>
            <a:r>
              <a:rPr lang="tr-TR" sz="9600" dirty="0" err="1" smtClean="0"/>
              <a:t>qabul</a:t>
            </a:r>
            <a:r>
              <a:rPr lang="tr-TR" sz="9600" dirty="0" smtClean="0"/>
              <a:t> </a:t>
            </a:r>
            <a:r>
              <a:rPr lang="tr-TR" sz="9600" dirty="0" err="1"/>
              <a:t>qiluvchi</a:t>
            </a:r>
            <a:r>
              <a:rPr lang="tr-TR" sz="9600" dirty="0"/>
              <a:t> ko'z</a:t>
            </a:r>
          </a:p>
          <a:p>
            <a:r>
              <a:rPr lang="tr-TR" sz="9600" dirty="0"/>
              <a:t>çıplak </a:t>
            </a:r>
            <a:r>
              <a:rPr lang="tr-TR" sz="9600" b="1" dirty="0"/>
              <a:t>göz</a:t>
            </a:r>
            <a:r>
              <a:rPr lang="tr-TR" sz="9600" dirty="0"/>
              <a:t>le görmek</a:t>
            </a:r>
            <a:r>
              <a:rPr lang="tr-TR" sz="9600" dirty="0" smtClean="0"/>
              <a:t>: </a:t>
            </a:r>
            <a:r>
              <a:rPr lang="tr-TR" sz="9600" dirty="0" err="1" smtClean="0"/>
              <a:t>yalang'och</a:t>
            </a:r>
            <a:r>
              <a:rPr lang="tr-TR" sz="9600" dirty="0" smtClean="0"/>
              <a:t> </a:t>
            </a:r>
            <a:r>
              <a:rPr lang="tr-TR" sz="9600" dirty="0"/>
              <a:t>ko'z </a:t>
            </a:r>
            <a:r>
              <a:rPr lang="tr-TR" sz="9600" dirty="0" err="1"/>
              <a:t>bilan</a:t>
            </a:r>
            <a:r>
              <a:rPr lang="tr-TR" sz="9600" dirty="0"/>
              <a:t> </a:t>
            </a:r>
            <a:r>
              <a:rPr lang="tr-TR" sz="9600" dirty="0" err="1"/>
              <a:t>ko'ring</a:t>
            </a:r>
            <a:endParaRPr lang="tr-TR" sz="9600" dirty="0"/>
          </a:p>
          <a:p>
            <a:r>
              <a:rPr lang="tr-TR" sz="9600" dirty="0"/>
              <a:t>dört </a:t>
            </a:r>
            <a:r>
              <a:rPr lang="tr-TR" sz="9600" b="1" dirty="0"/>
              <a:t>göz</a:t>
            </a:r>
            <a:r>
              <a:rPr lang="tr-TR" sz="9600" dirty="0"/>
              <a:t>le beklemek</a:t>
            </a:r>
            <a:r>
              <a:rPr lang="tr-TR" sz="9600" dirty="0" smtClean="0"/>
              <a:t>: </a:t>
            </a:r>
            <a:r>
              <a:rPr lang="tr-TR" sz="9600" dirty="0" err="1" smtClean="0"/>
              <a:t>umid</a:t>
            </a:r>
            <a:r>
              <a:rPr lang="tr-TR" sz="9600" dirty="0" smtClean="0"/>
              <a:t> </a:t>
            </a:r>
            <a:r>
              <a:rPr lang="tr-TR" sz="9600" dirty="0" err="1"/>
              <a:t>qilib</a:t>
            </a:r>
            <a:r>
              <a:rPr lang="tr-TR" sz="9600" dirty="0"/>
              <a:t> </a:t>
            </a:r>
            <a:r>
              <a:rPr lang="tr-TR" sz="9600" dirty="0" err="1"/>
              <a:t>kutib</a:t>
            </a:r>
            <a:r>
              <a:rPr lang="tr-TR" sz="9600" dirty="0"/>
              <a:t> qolmoq</a:t>
            </a:r>
            <a:endParaRPr lang="tr-TR" sz="9600" dirty="0" smtClean="0"/>
          </a:p>
          <a:p>
            <a:r>
              <a:rPr lang="tr-TR" sz="9600" b="1" dirty="0"/>
              <a:t>göz</a:t>
            </a:r>
            <a:r>
              <a:rPr lang="tr-TR" sz="9600" dirty="0"/>
              <a:t>ünü kan bürümek</a:t>
            </a:r>
            <a:r>
              <a:rPr lang="tr-TR" sz="9600" dirty="0" smtClean="0"/>
              <a:t>: </a:t>
            </a:r>
            <a:r>
              <a:rPr lang="tr-TR" sz="9600" dirty="0" err="1" smtClean="0"/>
              <a:t>ko'zini</a:t>
            </a:r>
            <a:r>
              <a:rPr lang="tr-TR" sz="9600" dirty="0" smtClean="0"/>
              <a:t> </a:t>
            </a:r>
            <a:r>
              <a:rPr lang="tr-TR" sz="9600" dirty="0" err="1"/>
              <a:t>qon</a:t>
            </a:r>
            <a:r>
              <a:rPr lang="tr-TR" sz="9600" dirty="0"/>
              <a:t> </a:t>
            </a:r>
            <a:r>
              <a:rPr lang="tr-TR" sz="9600" dirty="0" err="1"/>
              <a:t>qilmoq</a:t>
            </a:r>
            <a:endParaRPr lang="tr-TR" sz="9600" dirty="0"/>
          </a:p>
          <a:p>
            <a:r>
              <a:rPr lang="tr-TR" sz="9600" b="1" dirty="0"/>
              <a:t>göz</a:t>
            </a:r>
            <a:r>
              <a:rPr lang="tr-TR" sz="9600" dirty="0"/>
              <a:t>ünü korkutmak</a:t>
            </a:r>
            <a:r>
              <a:rPr lang="tr-TR" sz="9600" dirty="0" smtClean="0"/>
              <a:t>: </a:t>
            </a:r>
            <a:r>
              <a:rPr lang="tr-TR" sz="9600" dirty="0" err="1" smtClean="0"/>
              <a:t>qo'rqitmoq</a:t>
            </a:r>
            <a:endParaRPr lang="tr-TR" sz="9600" dirty="0" smtClean="0"/>
          </a:p>
          <a:p>
            <a:r>
              <a:rPr lang="tr-TR" sz="9600" dirty="0"/>
              <a:t>dünya </a:t>
            </a:r>
            <a:r>
              <a:rPr lang="tr-TR" sz="9600" b="1" dirty="0"/>
              <a:t>göz</a:t>
            </a:r>
            <a:r>
              <a:rPr lang="tr-TR" sz="9600" dirty="0"/>
              <a:t>ü ile görmek</a:t>
            </a:r>
            <a:r>
              <a:rPr lang="tr-TR" sz="9600" dirty="0" smtClean="0"/>
              <a:t>: </a:t>
            </a:r>
            <a:r>
              <a:rPr lang="tr-TR" sz="9600" dirty="0" err="1" smtClean="0"/>
              <a:t>dunyoni</a:t>
            </a:r>
            <a:r>
              <a:rPr lang="tr-TR" sz="9600" dirty="0" smtClean="0"/>
              <a:t> </a:t>
            </a:r>
            <a:r>
              <a:rPr lang="tr-TR" sz="9600" dirty="0"/>
              <a:t>ko'z </a:t>
            </a:r>
            <a:r>
              <a:rPr lang="tr-TR" sz="9600" dirty="0" err="1"/>
              <a:t>bilan</a:t>
            </a:r>
            <a:r>
              <a:rPr lang="tr-TR" sz="9600" dirty="0"/>
              <a:t> </a:t>
            </a:r>
            <a:r>
              <a:rPr lang="tr-TR" sz="9600" dirty="0" err="1"/>
              <a:t>ko'ring</a:t>
            </a:r>
            <a:endParaRPr lang="tr-TR" sz="9600" dirty="0"/>
          </a:p>
          <a:p>
            <a:r>
              <a:rPr lang="tr-TR" sz="9600" dirty="0"/>
              <a:t>g</a:t>
            </a:r>
            <a:r>
              <a:rPr lang="tr-TR" sz="9600" b="1" dirty="0" smtClean="0"/>
              <a:t>öz</a:t>
            </a:r>
            <a:r>
              <a:rPr lang="tr-TR" sz="9600" dirty="0"/>
              <a:t>üne ilişmek</a:t>
            </a:r>
            <a:r>
              <a:rPr lang="tr-TR" sz="9600" dirty="0" smtClean="0"/>
              <a:t>: </a:t>
            </a:r>
            <a:r>
              <a:rPr lang="tr-TR" sz="9600" dirty="0" err="1" smtClean="0"/>
              <a:t>ko'zingni</a:t>
            </a:r>
            <a:r>
              <a:rPr lang="tr-TR" sz="9600" dirty="0" smtClean="0"/>
              <a:t> </a:t>
            </a:r>
            <a:r>
              <a:rPr lang="tr-TR" sz="9600" dirty="0"/>
              <a:t>tut</a:t>
            </a:r>
          </a:p>
          <a:p>
            <a:r>
              <a:rPr lang="tr-TR" sz="9600" b="1" dirty="0" smtClean="0"/>
              <a:t>göz</a:t>
            </a:r>
            <a:r>
              <a:rPr lang="tr-TR" sz="9600" dirty="0" smtClean="0"/>
              <a:t>üne </a:t>
            </a:r>
            <a:r>
              <a:rPr lang="tr-TR" sz="9600" dirty="0"/>
              <a:t>uyku girmemek</a:t>
            </a:r>
            <a:r>
              <a:rPr lang="tr-TR" sz="9600" dirty="0" smtClean="0"/>
              <a:t>: </a:t>
            </a:r>
            <a:r>
              <a:rPr lang="tr-TR" sz="9600" dirty="0" err="1" smtClean="0"/>
              <a:t>uxlay</a:t>
            </a:r>
            <a:r>
              <a:rPr lang="tr-TR" sz="9600" dirty="0" smtClean="0"/>
              <a:t> </a:t>
            </a:r>
            <a:r>
              <a:rPr lang="tr-TR" sz="9600" dirty="0" err="1"/>
              <a:t>olmaslik</a:t>
            </a:r>
            <a:endParaRPr lang="tr-TR" sz="9600" dirty="0"/>
          </a:p>
          <a:p>
            <a:r>
              <a:rPr lang="tr-TR" sz="9600" dirty="0"/>
              <a:t>gözüne </a:t>
            </a:r>
            <a:r>
              <a:rPr lang="tr-TR" sz="9600" dirty="0" smtClean="0"/>
              <a:t>kestirmek: birini </a:t>
            </a:r>
            <a:r>
              <a:rPr lang="tr-TR" sz="9600" dirty="0"/>
              <a:t>tanla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3330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359</Words>
  <Application>Microsoft Office PowerPoint</Application>
  <PresentationFormat>Широкоэкранный</PresentationFormat>
  <Paragraphs>133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Frazeologizmlarning lingvomadaniy tahlili va ularni tarjimada berish usullari  </vt:lpstr>
      <vt:lpstr>mening ko'zim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E'tiboringiz uchun rahmat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Пользователь</cp:lastModifiedBy>
  <cp:revision>29</cp:revision>
  <dcterms:created xsi:type="dcterms:W3CDTF">2023-05-09T13:30:25Z</dcterms:created>
  <dcterms:modified xsi:type="dcterms:W3CDTF">2024-11-03T12:50:19Z</dcterms:modified>
</cp:coreProperties>
</file>