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9" r:id="rId4"/>
    <p:sldId id="260" r:id="rId5"/>
    <p:sldId id="261" r:id="rId6"/>
    <p:sldId id="27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0C287B-8C41-428F-99FF-1BACE9E60327}">
          <p14:sldIdLst>
            <p14:sldId id="280"/>
          </p14:sldIdLst>
        </p14:section>
        <p14:section name="Раздел без заголовка" id="{5426CAAD-AA20-410D-B8D5-0533778E4B79}">
          <p14:sldIdLst>
            <p14:sldId id="258"/>
            <p14:sldId id="259"/>
            <p14:sldId id="260"/>
            <p14:sldId id="261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49275"/>
            <a:ext cx="9144000" cy="5732463"/>
          </a:xfrm>
          <a:prstGeom prst="rect">
            <a:avLst/>
          </a:prstGeom>
          <a:gradFill rotWithShape="1">
            <a:gsLst>
              <a:gs pos="0">
                <a:schemeClr val="accent1">
                  <a:alpha val="78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1037" y="836712"/>
            <a:ext cx="7781925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ru-RU" sz="6000" dirty="0">
                <a:ea typeface="华文新魏" charset="-122"/>
              </a:rPr>
              <a:t>     </a:t>
            </a:r>
            <a:endParaRPr lang="zh-CN" altLang="en-US" sz="6000" dirty="0">
              <a:ea typeface="华文新魏" charset="-122"/>
            </a:endParaRPr>
          </a:p>
          <a:p>
            <a:pPr algn="ctr" eaLnBrk="1" hangingPunct="1"/>
            <a:r>
              <a:rPr lang="en-US" altLang="ru-RU" sz="4800" dirty="0">
                <a:latin typeface="Brush Script MT" pitchFamily="66" charset="0"/>
              </a:rPr>
              <a:t>       </a:t>
            </a:r>
            <a:r>
              <a:rPr lang="en-US" altLang="ru-RU" sz="5400" b="1" dirty="0" err="1" smtClean="0">
                <a:solidFill>
                  <a:srgbClr val="FF0000"/>
                </a:solidFill>
                <a:latin typeface="Brush Script MT" pitchFamily="66" charset="0"/>
              </a:rPr>
              <a:t>Xitoy</a:t>
            </a:r>
            <a:r>
              <a:rPr lang="en-US" altLang="ru-RU" sz="5400" b="1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altLang="ru-RU" sz="5400" b="1" dirty="0" err="1" smtClean="0">
                <a:solidFill>
                  <a:srgbClr val="FF0000"/>
                </a:solidFill>
                <a:latin typeface="Brush Script MT" pitchFamily="66" charset="0"/>
              </a:rPr>
              <a:t>va</a:t>
            </a:r>
            <a:r>
              <a:rPr lang="en-US" altLang="ru-RU" sz="5400" b="1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altLang="ru-RU" sz="5400" b="1" dirty="0" err="1" smtClean="0">
                <a:solidFill>
                  <a:srgbClr val="FF0000"/>
                </a:solidFill>
                <a:latin typeface="Brush Script MT" pitchFamily="66" charset="0"/>
              </a:rPr>
              <a:t>o’zbek</a:t>
            </a:r>
            <a:r>
              <a:rPr lang="en-US" altLang="ru-RU" sz="5400" b="1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altLang="ru-RU" sz="5400" b="1" dirty="0" err="1" smtClean="0">
                <a:solidFill>
                  <a:srgbClr val="FF0000"/>
                </a:solidFill>
                <a:latin typeface="Brush Script MT" pitchFamily="66" charset="0"/>
              </a:rPr>
              <a:t>tilllarida</a:t>
            </a:r>
            <a:endParaRPr lang="en-US" altLang="ru-RU" sz="5400" b="1" dirty="0" smtClean="0">
              <a:solidFill>
                <a:srgbClr val="FF0000"/>
              </a:solidFill>
              <a:latin typeface="Brush Script MT" pitchFamily="66" charset="0"/>
            </a:endParaRPr>
          </a:p>
          <a:p>
            <a:pPr algn="ctr" eaLnBrk="1" hangingPunct="1"/>
            <a:r>
              <a:rPr lang="en-US" altLang="ru-RU" sz="5400" b="1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altLang="ru-RU" sz="5400" b="1" dirty="0" err="1" smtClean="0">
                <a:solidFill>
                  <a:srgbClr val="FF0000"/>
                </a:solidFill>
                <a:latin typeface="Brush Script MT" pitchFamily="66" charset="0"/>
              </a:rPr>
              <a:t>ko`p</a:t>
            </a:r>
            <a:r>
              <a:rPr lang="en-US" altLang="ru-RU" sz="5400" b="1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</a:p>
          <a:p>
            <a:pPr algn="ctr" eaLnBrk="1" hangingPunct="1"/>
            <a:r>
              <a:rPr lang="en-US" altLang="zh-CN" sz="5400" b="1" dirty="0" err="1" smtClean="0">
                <a:solidFill>
                  <a:srgbClr val="FF0000"/>
                </a:solidFill>
                <a:latin typeface="Brush Script MT" pitchFamily="66" charset="0"/>
              </a:rPr>
              <a:t>Ishlatiladigan</a:t>
            </a:r>
            <a:r>
              <a:rPr lang="en-US" altLang="zh-CN" sz="5400" b="1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</a:p>
          <a:p>
            <a:pPr algn="ctr" eaLnBrk="1" hangingPunct="1"/>
            <a:r>
              <a:rPr lang="en-US" altLang="zh-CN" sz="5400" b="1" dirty="0" err="1" smtClean="0">
                <a:solidFill>
                  <a:srgbClr val="FF0000"/>
                </a:solidFill>
                <a:latin typeface="Brush Script MT" pitchFamily="66" charset="0"/>
              </a:rPr>
              <a:t>frazeologizmlar</a:t>
            </a:r>
            <a:r>
              <a:rPr lang="en-US" altLang="zh-CN" sz="5400" b="1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Brush Script MT" pitchFamily="66" charset="0"/>
              </a:rPr>
              <a:t>xususida</a:t>
            </a:r>
            <a:endParaRPr lang="en-US" altLang="zh-CN" sz="5400" b="1" dirty="0">
              <a:solidFill>
                <a:srgbClr val="FF0000"/>
              </a:solidFill>
              <a:latin typeface="Brush Script MT" pitchFamily="66" charset="0"/>
            </a:endParaRPr>
          </a:p>
        </p:txBody>
      </p:sp>
      <p:pic>
        <p:nvPicPr>
          <p:cNvPr id="4103" name="Picture 7" descr="未标题-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51337" r="1723" b="1729"/>
          <a:stretch>
            <a:fillRect/>
          </a:stretch>
        </p:blipFill>
        <p:spPr bwMode="auto">
          <a:xfrm>
            <a:off x="3357563" y="4334779"/>
            <a:ext cx="578643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婚庆字体设计矢量素材 CDR源文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" y="5357129"/>
            <a:ext cx="20161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5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Frazeologik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birliklar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567524"/>
            <a:ext cx="8496423" cy="53959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Tilning</a:t>
            </a:r>
            <a:r>
              <a:rPr lang="en-US" sz="2400" dirty="0" smtClean="0"/>
              <a:t> </a:t>
            </a:r>
            <a:r>
              <a:rPr lang="en-US" sz="2400" dirty="0" err="1"/>
              <a:t>frazeologik</a:t>
            </a:r>
            <a:r>
              <a:rPr lang="en-US" sz="2400" dirty="0"/>
              <a:t> </a:t>
            </a:r>
            <a:r>
              <a:rPr lang="en-US" sz="2400" dirty="0" err="1"/>
              <a:t>fondi</a:t>
            </a:r>
            <a:r>
              <a:rPr lang="en-US" sz="2400" dirty="0"/>
              <a:t> </a:t>
            </a:r>
            <a:r>
              <a:rPr lang="en-US" sz="2400" dirty="0" err="1"/>
              <a:t>xalq</a:t>
            </a:r>
            <a:r>
              <a:rPr lang="en-US" sz="2400" dirty="0"/>
              <a:t> </a:t>
            </a:r>
            <a:r>
              <a:rPr lang="en-US" sz="2400" dirty="0" err="1"/>
              <a:t>madaniyati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mentalitetining</a:t>
            </a:r>
            <a:r>
              <a:rPr lang="en-US" sz="2400" dirty="0"/>
              <a:t> </a:t>
            </a:r>
            <a:r>
              <a:rPr lang="en-US" sz="2400" dirty="0" err="1"/>
              <a:t>qimmatli</a:t>
            </a:r>
            <a:r>
              <a:rPr lang="en-US" sz="2400" dirty="0"/>
              <a:t> </a:t>
            </a:r>
            <a:r>
              <a:rPr lang="en-US" sz="2400" dirty="0" err="1"/>
              <a:t>ma’lumotlar</a:t>
            </a:r>
            <a:r>
              <a:rPr lang="en-US" sz="2400" dirty="0"/>
              <a:t> </a:t>
            </a:r>
            <a:r>
              <a:rPr lang="en-US" sz="2400" dirty="0" err="1"/>
              <a:t>manbayi</a:t>
            </a:r>
            <a:r>
              <a:rPr lang="en-US" sz="2400" dirty="0"/>
              <a:t> </a:t>
            </a:r>
            <a:r>
              <a:rPr lang="en-US" sz="2400" dirty="0" err="1"/>
              <a:t>sanaladi</a:t>
            </a:r>
            <a:r>
              <a:rPr lang="en-US" sz="2400" dirty="0"/>
              <a:t>. </a:t>
            </a:r>
            <a:r>
              <a:rPr lang="en-US" sz="2400" dirty="0" err="1"/>
              <a:t>Frazeologizmlarda</a:t>
            </a:r>
            <a:r>
              <a:rPr lang="en-US" sz="2400" dirty="0"/>
              <a:t> </a:t>
            </a:r>
            <a:r>
              <a:rPr lang="en-US" sz="2400" dirty="0" err="1"/>
              <a:t>muayyan</a:t>
            </a:r>
            <a:r>
              <a:rPr lang="en-US" sz="2400" dirty="0"/>
              <a:t> </a:t>
            </a:r>
            <a:r>
              <a:rPr lang="en-US" sz="2400" dirty="0" err="1"/>
              <a:t>xalqning</a:t>
            </a:r>
            <a:r>
              <a:rPr lang="en-US" sz="2400" dirty="0"/>
              <a:t> </a:t>
            </a:r>
            <a:r>
              <a:rPr lang="en-US" sz="2400" dirty="0" err="1"/>
              <a:t>miflari</a:t>
            </a:r>
            <a:r>
              <a:rPr lang="en-US" sz="2400" dirty="0"/>
              <a:t>, </a:t>
            </a:r>
            <a:r>
              <a:rPr lang="en-US" sz="2400" dirty="0" err="1"/>
              <a:t>udumlari</a:t>
            </a:r>
            <a:r>
              <a:rPr lang="en-US" sz="2400" dirty="0"/>
              <a:t>, </a:t>
            </a:r>
            <a:r>
              <a:rPr lang="en-US" sz="2400" dirty="0" err="1"/>
              <a:t>rivoyatlari</a:t>
            </a:r>
            <a:r>
              <a:rPr lang="en-US" sz="2400" dirty="0"/>
              <a:t>, </a:t>
            </a:r>
            <a:r>
              <a:rPr lang="en-US" sz="2400" dirty="0" err="1"/>
              <a:t>taomillari</a:t>
            </a:r>
            <a:r>
              <a:rPr lang="en-US" sz="2400" dirty="0"/>
              <a:t>, </a:t>
            </a:r>
            <a:r>
              <a:rPr lang="en-US" sz="2400" dirty="0" err="1"/>
              <a:t>urf</a:t>
            </a:r>
            <a:r>
              <a:rPr lang="en-US" sz="2400" dirty="0"/>
              <a:t>- </a:t>
            </a:r>
            <a:r>
              <a:rPr lang="en-US" sz="2400" dirty="0" err="1"/>
              <a:t>odatlari</a:t>
            </a:r>
            <a:r>
              <a:rPr lang="en-US" sz="2400" dirty="0"/>
              <a:t>, </a:t>
            </a:r>
            <a:r>
              <a:rPr lang="en-US" sz="2400" dirty="0" err="1"/>
              <a:t>ma’naviyati</a:t>
            </a:r>
            <a:r>
              <a:rPr lang="en-US" sz="2400" dirty="0"/>
              <a:t>, </a:t>
            </a:r>
            <a:r>
              <a:rPr lang="en-US" sz="2400" dirty="0" err="1"/>
              <a:t>axloqi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h.k</a:t>
            </a:r>
            <a:r>
              <a:rPr lang="en-US" sz="2400" dirty="0"/>
              <a:t>. </a:t>
            </a:r>
            <a:r>
              <a:rPr lang="en-US" sz="2400" dirty="0" err="1"/>
              <a:t>haqidagi</a:t>
            </a:r>
            <a:r>
              <a:rPr lang="en-US" sz="2400" dirty="0"/>
              <a:t> </a:t>
            </a:r>
            <a:r>
              <a:rPr lang="en-US" sz="2400" dirty="0" err="1"/>
              <a:t>tasavvurlari</a:t>
            </a:r>
            <a:r>
              <a:rPr lang="en-US" sz="2400" dirty="0"/>
              <a:t> </a:t>
            </a:r>
            <a:r>
              <a:rPr lang="en-US" sz="2400" dirty="0" err="1"/>
              <a:t>mujassamlashgan</a:t>
            </a:r>
            <a:r>
              <a:rPr lang="en-US" sz="2400" dirty="0"/>
              <a:t> </a:t>
            </a:r>
            <a:r>
              <a:rPr lang="en-US" sz="2400" dirty="0" err="1"/>
              <a:t>bo‘ladi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Frazeologizm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/>
              <a:t>turg‘un</a:t>
            </a:r>
            <a:r>
              <a:rPr lang="en-US" sz="2400" dirty="0"/>
              <a:t> </a:t>
            </a:r>
            <a:r>
              <a:rPr lang="en-US" sz="2400" dirty="0" err="1"/>
              <a:t>birikmalarning</a:t>
            </a:r>
            <a:r>
              <a:rPr lang="en-US" sz="2400" dirty="0"/>
              <a:t> </a:t>
            </a:r>
            <a:r>
              <a:rPr lang="en-US" sz="2400" dirty="0" err="1"/>
              <a:t>obrazli</a:t>
            </a:r>
            <a:r>
              <a:rPr lang="en-US" sz="2400" dirty="0"/>
              <a:t>, </a:t>
            </a:r>
            <a:r>
              <a:rPr lang="en-US" sz="2400" dirty="0" err="1"/>
              <a:t>ko‘chma</a:t>
            </a:r>
            <a:r>
              <a:rPr lang="en-US" sz="2400" dirty="0"/>
              <a:t> </a:t>
            </a:r>
            <a:r>
              <a:rPr lang="en-US" sz="2400" dirty="0" err="1"/>
              <a:t>ma’noga</a:t>
            </a:r>
            <a:r>
              <a:rPr lang="en-US" sz="2400" dirty="0"/>
              <a:t> </a:t>
            </a:r>
            <a:r>
              <a:rPr lang="en-US" sz="2400" dirty="0" err="1"/>
              <a:t>ega</a:t>
            </a:r>
            <a:r>
              <a:rPr lang="en-US" sz="2400" dirty="0"/>
              <a:t> </a:t>
            </a:r>
            <a:r>
              <a:rPr lang="en-US" sz="2400" dirty="0" err="1"/>
              <a:t>turi</a:t>
            </a:r>
            <a:r>
              <a:rPr lang="en-US" sz="2400" dirty="0"/>
              <a:t> </a:t>
            </a:r>
            <a:r>
              <a:rPr lang="en-US" sz="2400" dirty="0" err="1"/>
              <a:t>bo‘lib</a:t>
            </a:r>
            <a:r>
              <a:rPr lang="en-US" sz="2400" dirty="0"/>
              <a:t>,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egasining</a:t>
            </a:r>
            <a:r>
              <a:rPr lang="en-US" sz="2400" dirty="0"/>
              <a:t> </a:t>
            </a:r>
            <a:r>
              <a:rPr lang="en-US" sz="2400" dirty="0" err="1"/>
              <a:t>dunyoni</a:t>
            </a:r>
            <a:r>
              <a:rPr lang="en-US" sz="2400" dirty="0"/>
              <a:t>, </a:t>
            </a:r>
            <a:r>
              <a:rPr lang="en-US" sz="2400" dirty="0" err="1"/>
              <a:t>hodisalarni</a:t>
            </a:r>
            <a:r>
              <a:rPr lang="en-US" sz="2400" dirty="0"/>
              <a:t> </a:t>
            </a:r>
            <a:r>
              <a:rPr lang="en-US" sz="2400" dirty="0" err="1"/>
              <a:t>o‘ziga</a:t>
            </a:r>
            <a:r>
              <a:rPr lang="en-US" sz="2400" dirty="0"/>
              <a:t> </a:t>
            </a:r>
            <a:r>
              <a:rPr lang="en-US" sz="2400" dirty="0" err="1"/>
              <a:t>xos</a:t>
            </a:r>
            <a:r>
              <a:rPr lang="en-US" sz="2400" dirty="0"/>
              <a:t> </a:t>
            </a:r>
            <a:r>
              <a:rPr lang="en-US" sz="2400" dirty="0" err="1"/>
              <a:t>ko‘rishini</a:t>
            </a:r>
            <a:r>
              <a:rPr lang="en-US" sz="2400" dirty="0"/>
              <a:t> </a:t>
            </a:r>
            <a:r>
              <a:rPr lang="en-US" sz="2400" dirty="0" err="1"/>
              <a:t>namoyon</a:t>
            </a:r>
            <a:r>
              <a:rPr lang="en-US" sz="2400" dirty="0"/>
              <a:t> </a:t>
            </a:r>
            <a:r>
              <a:rPr lang="en-US" sz="2400" dirty="0" err="1"/>
              <a:t>etadi</a:t>
            </a:r>
            <a:r>
              <a:rPr lang="en-US" sz="2400" dirty="0"/>
              <a:t>. </a:t>
            </a:r>
            <a:r>
              <a:rPr lang="en-US" sz="2400" dirty="0" err="1"/>
              <a:t>Frazeologizmlar</a:t>
            </a:r>
            <a:r>
              <a:rPr lang="en-US" sz="2400" dirty="0"/>
              <a:t>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doim</a:t>
            </a:r>
            <a:r>
              <a:rPr lang="en-US" sz="2400" dirty="0"/>
              <a:t> </a:t>
            </a:r>
            <a:r>
              <a:rPr lang="en-US" sz="2400" dirty="0" err="1"/>
              <a:t>xalq</a:t>
            </a:r>
            <a:r>
              <a:rPr lang="en-US" sz="2400" dirty="0"/>
              <a:t> </a:t>
            </a:r>
            <a:r>
              <a:rPr lang="en-US" sz="2400" dirty="0" err="1"/>
              <a:t>dunyoqarashi</a:t>
            </a:r>
            <a:r>
              <a:rPr lang="en-US" sz="2400" dirty="0"/>
              <a:t>, </a:t>
            </a:r>
            <a:r>
              <a:rPr lang="en-US" sz="2400" dirty="0" err="1"/>
              <a:t>jamiyat</a:t>
            </a:r>
            <a:r>
              <a:rPr lang="en-US" sz="2400" dirty="0"/>
              <a:t> </a:t>
            </a:r>
            <a:r>
              <a:rPr lang="en-US" sz="2400" dirty="0" err="1"/>
              <a:t>tuzilishi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o‘z</a:t>
            </a:r>
            <a:r>
              <a:rPr lang="en-US" sz="2400" dirty="0"/>
              <a:t> </a:t>
            </a:r>
            <a:r>
              <a:rPr lang="en-US" sz="2400" dirty="0" err="1"/>
              <a:t>davrining</a:t>
            </a:r>
            <a:r>
              <a:rPr lang="en-US" sz="2400" dirty="0"/>
              <a:t> </a:t>
            </a:r>
            <a:r>
              <a:rPr lang="en-US" sz="2400" dirty="0" err="1"/>
              <a:t>mafkurasini</a:t>
            </a:r>
            <a:r>
              <a:rPr lang="en-US" sz="2400" dirty="0"/>
              <a:t> </a:t>
            </a:r>
            <a:r>
              <a:rPr lang="en-US" sz="2400" dirty="0" err="1"/>
              <a:t>bilvosita</a:t>
            </a:r>
            <a:r>
              <a:rPr lang="en-US" sz="2400" dirty="0"/>
              <a:t> </a:t>
            </a:r>
            <a:r>
              <a:rPr lang="en-US" sz="2400" dirty="0" err="1"/>
              <a:t>aks</a:t>
            </a:r>
            <a:r>
              <a:rPr lang="en-US" sz="2400" dirty="0"/>
              <a:t> </a:t>
            </a:r>
            <a:r>
              <a:rPr lang="en-US" sz="2400" dirty="0" err="1"/>
              <a:t>ettiradi</a:t>
            </a:r>
            <a:r>
              <a:rPr lang="en-US" sz="2400" dirty="0"/>
              <a:t>..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4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</a:rPr>
              <a:t>Frazeologik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birliklarning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tabiati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6642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400" dirty="0" smtClean="0"/>
              <a:t>           </a:t>
            </a:r>
            <a:r>
              <a:rPr lang="en-US" sz="2400" dirty="0" err="1" smtClean="0"/>
              <a:t>Frazeologik</a:t>
            </a:r>
            <a:r>
              <a:rPr lang="en-US" sz="2400" dirty="0" smtClean="0"/>
              <a:t> </a:t>
            </a:r>
            <a:r>
              <a:rPr lang="en-US" sz="2400" dirty="0" err="1"/>
              <a:t>birliklarning</a:t>
            </a:r>
            <a:r>
              <a:rPr lang="en-US" sz="2400" dirty="0"/>
              <a:t> </a:t>
            </a:r>
            <a:r>
              <a:rPr lang="en-US" sz="2400" dirty="0" err="1"/>
              <a:t>tabiati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egasining</a:t>
            </a:r>
            <a:r>
              <a:rPr lang="en-US" sz="2400" dirty="0"/>
              <a:t> </a:t>
            </a:r>
            <a:r>
              <a:rPr lang="en-US" sz="2400" dirty="0" err="1"/>
              <a:t>bilimlari</a:t>
            </a:r>
            <a:r>
              <a:rPr lang="en-US" sz="2400" dirty="0"/>
              <a:t>, </a:t>
            </a:r>
            <a:r>
              <a:rPr lang="en-US" sz="2400" dirty="0" err="1"/>
              <a:t>hayotiy</a:t>
            </a:r>
            <a:r>
              <a:rPr lang="en-US" sz="2400" dirty="0"/>
              <a:t> </a:t>
            </a:r>
            <a:r>
              <a:rPr lang="en-US" sz="2400" dirty="0" err="1"/>
              <a:t>tajribasi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mazkur</a:t>
            </a:r>
            <a:r>
              <a:rPr lang="en-US" sz="2400" dirty="0"/>
              <a:t> </a:t>
            </a:r>
            <a:r>
              <a:rPr lang="en-US" sz="2400" dirty="0" err="1"/>
              <a:t>tilda</a:t>
            </a:r>
            <a:r>
              <a:rPr lang="en-US" sz="2400" dirty="0"/>
              <a:t> </a:t>
            </a:r>
            <a:r>
              <a:rPr lang="en-US" sz="2400" dirty="0" err="1"/>
              <a:t>so‘zlashuvchi</a:t>
            </a:r>
            <a:r>
              <a:rPr lang="en-US" sz="2400" dirty="0"/>
              <a:t> </a:t>
            </a:r>
            <a:r>
              <a:rPr lang="en-US" sz="2400" dirty="0" err="1"/>
              <a:t>xalqning</a:t>
            </a:r>
            <a:r>
              <a:rPr lang="en-US" sz="2400" dirty="0"/>
              <a:t> </a:t>
            </a:r>
            <a:r>
              <a:rPr lang="en-US" sz="2400" dirty="0" err="1"/>
              <a:t>madaniy-tarixiy</a:t>
            </a:r>
            <a:r>
              <a:rPr lang="en-US" sz="2400" dirty="0"/>
              <a:t> </a:t>
            </a:r>
            <a:r>
              <a:rPr lang="en-US" sz="2400" dirty="0" err="1"/>
              <a:t>an’analari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chambarchas</a:t>
            </a:r>
            <a:r>
              <a:rPr lang="en-US" sz="2400" dirty="0"/>
              <a:t> </a:t>
            </a:r>
            <a:r>
              <a:rPr lang="en-US" sz="2400" dirty="0" err="1"/>
              <a:t>bog‘liqdir</a:t>
            </a:r>
            <a:r>
              <a:rPr lang="en-US" sz="2400" dirty="0"/>
              <a:t>. </a:t>
            </a:r>
            <a:r>
              <a:rPr lang="en-US" sz="2400" dirty="0" err="1"/>
              <a:t>Frazeologik</a:t>
            </a:r>
            <a:r>
              <a:rPr lang="en-US" sz="2400" dirty="0"/>
              <a:t> </a:t>
            </a:r>
            <a:r>
              <a:rPr lang="en-US" sz="2400" dirty="0" err="1"/>
              <a:t>birliklarning</a:t>
            </a:r>
            <a:r>
              <a:rPr lang="en-US" sz="2400" dirty="0"/>
              <a:t> </a:t>
            </a:r>
            <a:r>
              <a:rPr lang="en-US" sz="2400" dirty="0" err="1"/>
              <a:t>semantikasi</a:t>
            </a:r>
            <a:r>
              <a:rPr lang="en-US" sz="2400" dirty="0"/>
              <a:t> </a:t>
            </a:r>
            <a:r>
              <a:rPr lang="en-US" sz="2400" dirty="0" err="1"/>
              <a:t>inson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uning</a:t>
            </a:r>
            <a:r>
              <a:rPr lang="en-US" sz="2400" dirty="0"/>
              <a:t> </a:t>
            </a:r>
            <a:r>
              <a:rPr lang="en-US" sz="2400" dirty="0" err="1"/>
              <a:t>faoliyatini</a:t>
            </a:r>
            <a:r>
              <a:rPr lang="en-US" sz="2400" dirty="0"/>
              <a:t> </a:t>
            </a:r>
            <a:r>
              <a:rPr lang="en-US" sz="2400" dirty="0" err="1"/>
              <a:t>tavsiflashga</a:t>
            </a:r>
            <a:r>
              <a:rPr lang="en-US" sz="2400" dirty="0"/>
              <a:t> qaratiladi3.</a:t>
            </a:r>
          </a:p>
          <a:p>
            <a:pPr marL="0" indent="0" algn="just">
              <a:buNone/>
            </a:pPr>
            <a:r>
              <a:rPr lang="en-US" sz="2400" dirty="0" err="1"/>
              <a:t>Frazeologik</a:t>
            </a:r>
            <a:r>
              <a:rPr lang="en-US" sz="2400" dirty="0"/>
              <a:t> </a:t>
            </a:r>
            <a:r>
              <a:rPr lang="en-US" sz="2400" dirty="0" err="1"/>
              <a:t>birliklar</a:t>
            </a:r>
            <a:r>
              <a:rPr lang="en-US" sz="2400" dirty="0"/>
              <a:t>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doim</a:t>
            </a:r>
            <a:r>
              <a:rPr lang="en-US" sz="2400" dirty="0"/>
              <a:t> </a:t>
            </a:r>
            <a:r>
              <a:rPr lang="en-US" sz="2400" dirty="0" err="1"/>
              <a:t>subyektga</a:t>
            </a:r>
            <a:r>
              <a:rPr lang="en-US" sz="2400" dirty="0"/>
              <a:t> </a:t>
            </a:r>
            <a:r>
              <a:rPr lang="en-US" sz="2400" dirty="0" err="1"/>
              <a:t>qaratilgan</a:t>
            </a:r>
            <a:r>
              <a:rPr lang="en-US" sz="2400" dirty="0"/>
              <a:t> </a:t>
            </a:r>
            <a:r>
              <a:rPr lang="en-US" sz="2400" dirty="0" err="1"/>
              <a:t>bo‘ladi</a:t>
            </a:r>
            <a:r>
              <a:rPr lang="en-US" sz="2400" dirty="0"/>
              <a:t>, </a:t>
            </a:r>
            <a:r>
              <a:rPr lang="en-US" sz="2400" dirty="0" err="1"/>
              <a:t>ya’ni</a:t>
            </a:r>
            <a:r>
              <a:rPr lang="en-US" sz="2400" dirty="0"/>
              <a:t> </a:t>
            </a:r>
            <a:r>
              <a:rPr lang="en-US" sz="2400" dirty="0" err="1"/>
              <a:t>ular</a:t>
            </a:r>
            <a:r>
              <a:rPr lang="en-US" sz="2400" dirty="0"/>
              <a:t> </a:t>
            </a:r>
            <a:r>
              <a:rPr lang="en-US" sz="2400" dirty="0" err="1"/>
              <a:t>olamni</a:t>
            </a:r>
            <a:r>
              <a:rPr lang="en-US" sz="2400" dirty="0"/>
              <a:t> </a:t>
            </a:r>
            <a:r>
              <a:rPr lang="en-US" sz="2400" dirty="0" err="1"/>
              <a:t>tasvirlash</a:t>
            </a:r>
            <a:r>
              <a:rPr lang="en-US" sz="2400" dirty="0"/>
              <a:t> </a:t>
            </a:r>
            <a:r>
              <a:rPr lang="en-US" sz="2400" dirty="0" err="1"/>
              <a:t>uchungina</a:t>
            </a:r>
            <a:r>
              <a:rPr lang="en-US" sz="2400" dirty="0"/>
              <a:t> </a:t>
            </a:r>
            <a:r>
              <a:rPr lang="en-US" sz="2400" dirty="0" err="1"/>
              <a:t>emas</a:t>
            </a:r>
            <a:r>
              <a:rPr lang="en-US" sz="2400" dirty="0"/>
              <a:t>, </a:t>
            </a:r>
            <a:r>
              <a:rPr lang="en-US" sz="2400" dirty="0" err="1"/>
              <a:t>balki</a:t>
            </a:r>
            <a:r>
              <a:rPr lang="en-US" sz="2400" dirty="0"/>
              <a:t> </a:t>
            </a:r>
            <a:r>
              <a:rPr lang="en-US" sz="2400" dirty="0" err="1"/>
              <a:t>uni</a:t>
            </a:r>
            <a:r>
              <a:rPr lang="en-US" sz="2400" dirty="0"/>
              <a:t> </a:t>
            </a:r>
            <a:r>
              <a:rPr lang="en-US" sz="2400" dirty="0" err="1"/>
              <a:t>talqin</a:t>
            </a:r>
            <a:r>
              <a:rPr lang="en-US" sz="2400" dirty="0"/>
              <a:t> </a:t>
            </a:r>
            <a:r>
              <a:rPr lang="en-US" sz="2400" dirty="0" err="1"/>
              <a:t>qilish</a:t>
            </a:r>
            <a:r>
              <a:rPr lang="en-US" sz="2400" dirty="0"/>
              <a:t>, </a:t>
            </a:r>
            <a:r>
              <a:rPr lang="en-US" sz="2400" dirty="0" err="1"/>
              <a:t>baholash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unga</a:t>
            </a:r>
            <a:r>
              <a:rPr lang="en-US" sz="2400" dirty="0"/>
              <a:t> </a:t>
            </a:r>
            <a:r>
              <a:rPr lang="en-US" sz="2400" dirty="0" err="1"/>
              <a:t>subyektiv</a:t>
            </a:r>
            <a:r>
              <a:rPr lang="en-US" sz="2400" dirty="0"/>
              <a:t> </a:t>
            </a:r>
            <a:r>
              <a:rPr lang="en-US" sz="2400" dirty="0" err="1"/>
              <a:t>munosabat</a:t>
            </a:r>
            <a:r>
              <a:rPr lang="en-US" sz="2400" dirty="0"/>
              <a:t> </a:t>
            </a:r>
            <a:r>
              <a:rPr lang="en-US" sz="2400" dirty="0" err="1"/>
              <a:t>bildirish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yuzaga</a:t>
            </a:r>
            <a:r>
              <a:rPr lang="en-US" sz="2400" dirty="0"/>
              <a:t> </a:t>
            </a:r>
            <a:r>
              <a:rPr lang="en-US" sz="2400" dirty="0" err="1"/>
              <a:t>keladi</a:t>
            </a:r>
            <a:r>
              <a:rPr lang="en-US" sz="2400" dirty="0"/>
              <a:t>. </a:t>
            </a:r>
            <a:r>
              <a:rPr lang="en-US" sz="2400" dirty="0" err="1"/>
              <a:t>Frazeologizm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metaforalar</a:t>
            </a:r>
            <a:r>
              <a:rPr lang="en-US" sz="2400" dirty="0"/>
              <a:t> </a:t>
            </a:r>
            <a:r>
              <a:rPr lang="en-US" sz="2400" dirty="0" err="1"/>
              <a:t>aynan</a:t>
            </a:r>
            <a:r>
              <a:rPr lang="en-US" sz="2400" dirty="0"/>
              <a:t>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shu</a:t>
            </a:r>
            <a:r>
              <a:rPr lang="en-US" sz="2400" dirty="0"/>
              <a:t> </a:t>
            </a:r>
            <a:r>
              <a:rPr lang="en-US" sz="2400" dirty="0" err="1"/>
              <a:t>jihati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boshqa</a:t>
            </a:r>
            <a:r>
              <a:rPr lang="en-US" sz="2400" dirty="0"/>
              <a:t> </a:t>
            </a:r>
            <a:r>
              <a:rPr lang="en-US" sz="2400" dirty="0" err="1"/>
              <a:t>atov</a:t>
            </a:r>
            <a:r>
              <a:rPr lang="en-US" sz="2400" dirty="0"/>
              <a:t> </a:t>
            </a:r>
            <a:r>
              <a:rPr lang="en-US" sz="2400" dirty="0" err="1"/>
              <a:t>birliklaridan</a:t>
            </a:r>
            <a:r>
              <a:rPr lang="en-US" sz="2400" dirty="0"/>
              <a:t> </a:t>
            </a:r>
            <a:r>
              <a:rPr lang="en-US" sz="2400" dirty="0" err="1"/>
              <a:t>ajralib</a:t>
            </a:r>
            <a:r>
              <a:rPr lang="en-US" sz="2400" dirty="0"/>
              <a:t> </a:t>
            </a:r>
            <a:r>
              <a:rPr lang="en-US" sz="2400" dirty="0" err="1"/>
              <a:t>turadi</a:t>
            </a:r>
            <a:r>
              <a:rPr lang="en-US" sz="2400" dirty="0"/>
              <a:t>..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87" y="3501008"/>
            <a:ext cx="5496272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315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八九不离十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jiu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Haqiqatga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>
              <a:buAutoNum type="arabicPeriod" startAt="2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难兄难弟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xiong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`xshatmasdan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uchratmas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>
              <a:buAutoNum type="arabicPeriod" startAt="3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以毒攻毒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gong du </a:t>
            </a:r>
          </a:p>
          <a:p>
            <a:pPr marL="0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Achchiqni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achchiq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kesadi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以耳代目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 </a:t>
            </a:r>
          </a:p>
          <a:p>
            <a:pPr marL="0" indent="0" algn="just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Ko`z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quloq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bo`lmoq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820472" cy="53012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Asliyat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tarjima</a:t>
            </a:r>
            <a:r>
              <a:rPr lang="en-US" dirty="0"/>
              <a:t> </a:t>
            </a:r>
            <a:r>
              <a:rPr lang="en-US" dirty="0" err="1"/>
              <a:t>matnlarini</a:t>
            </a:r>
            <a:r>
              <a:rPr lang="en-US" dirty="0"/>
              <a:t> </a:t>
            </a:r>
            <a:r>
              <a:rPr lang="en-US" dirty="0" err="1"/>
              <a:t>qiyosiy</a:t>
            </a:r>
            <a:r>
              <a:rPr lang="en-US" dirty="0"/>
              <a:t> </a:t>
            </a:r>
            <a:r>
              <a:rPr lang="en-US" dirty="0" err="1"/>
              <a:t>o‘rganish</a:t>
            </a:r>
            <a:r>
              <a:rPr lang="en-US" dirty="0"/>
              <a:t> </a:t>
            </a:r>
            <a:r>
              <a:rPr lang="en-US" dirty="0" err="1"/>
              <a:t>natijasida</a:t>
            </a:r>
            <a:r>
              <a:rPr lang="en-US" dirty="0"/>
              <a:t> </a:t>
            </a:r>
            <a:r>
              <a:rPr lang="en-US" dirty="0" err="1"/>
              <a:t>frazeologizmlarni</a:t>
            </a:r>
            <a:r>
              <a:rPr lang="en-US" dirty="0"/>
              <a:t> </a:t>
            </a:r>
            <a:r>
              <a:rPr lang="en-US" dirty="0" err="1"/>
              <a:t>quyidagi</a:t>
            </a:r>
            <a:r>
              <a:rPr lang="en-US" dirty="0"/>
              <a:t> </a:t>
            </a:r>
            <a:r>
              <a:rPr lang="en-US" dirty="0" err="1"/>
              <a:t>yo‘llar</a:t>
            </a:r>
            <a:r>
              <a:rPr lang="en-US" dirty="0"/>
              <a:t> </a:t>
            </a:r>
            <a:r>
              <a:rPr lang="en-US" dirty="0" err="1"/>
              <a:t>vositasida</a:t>
            </a:r>
            <a:r>
              <a:rPr lang="en-US" dirty="0"/>
              <a:t> </a:t>
            </a:r>
            <a:r>
              <a:rPr lang="en-US" dirty="0" err="1"/>
              <a:t>tarjima</a:t>
            </a:r>
            <a:r>
              <a:rPr lang="en-US" dirty="0"/>
              <a:t> </a:t>
            </a:r>
            <a:r>
              <a:rPr lang="en-US" dirty="0" err="1"/>
              <a:t>qilinganligini</a:t>
            </a:r>
            <a:r>
              <a:rPr lang="en-US" dirty="0"/>
              <a:t> </a:t>
            </a:r>
            <a:r>
              <a:rPr lang="en-US" dirty="0" err="1"/>
              <a:t>ko‘rish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Frazeologizmlarni</a:t>
            </a:r>
            <a:r>
              <a:rPr lang="en-US" dirty="0" smtClean="0"/>
              <a:t> </a:t>
            </a:r>
            <a:r>
              <a:rPr lang="en-US" dirty="0" err="1"/>
              <a:t>to‘la</a:t>
            </a:r>
            <a:r>
              <a:rPr lang="en-US" dirty="0"/>
              <a:t> </a:t>
            </a:r>
            <a:r>
              <a:rPr lang="en-US" dirty="0" err="1"/>
              <a:t>ekvilalent</a:t>
            </a:r>
            <a:r>
              <a:rPr lang="en-US" dirty="0"/>
              <a:t> </a:t>
            </a:r>
            <a:r>
              <a:rPr lang="en-US" dirty="0" err="1"/>
              <a:t>frazeologizmlar</a:t>
            </a:r>
            <a:r>
              <a:rPr lang="en-US" dirty="0"/>
              <a:t> </a:t>
            </a:r>
            <a:r>
              <a:rPr lang="en-US" dirty="0" err="1"/>
              <a:t>vositasida</a:t>
            </a:r>
            <a:r>
              <a:rPr lang="en-US" dirty="0"/>
              <a:t> </a:t>
            </a:r>
            <a:r>
              <a:rPr lang="en-US" dirty="0" err="1"/>
              <a:t>tarjima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.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xalqlar</a:t>
            </a:r>
            <a:r>
              <a:rPr lang="en-US" dirty="0"/>
              <a:t> </a:t>
            </a:r>
            <a:r>
              <a:rPr lang="en-US" dirty="0" err="1"/>
              <a:t>frazeologik</a:t>
            </a:r>
            <a:r>
              <a:rPr lang="en-US" dirty="0"/>
              <a:t> </a:t>
            </a:r>
            <a:r>
              <a:rPr lang="en-US" dirty="0" err="1"/>
              <a:t>birliklarining</a:t>
            </a:r>
            <a:r>
              <a:rPr lang="en-US" dirty="0"/>
              <a:t> </a:t>
            </a:r>
            <a:r>
              <a:rPr lang="en-US" dirty="0" err="1"/>
              <a:t>bir-birlariga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jihatdan</a:t>
            </a:r>
            <a:r>
              <a:rPr lang="en-US" dirty="0"/>
              <a:t> </a:t>
            </a:r>
            <a:r>
              <a:rPr lang="en-US" dirty="0" err="1"/>
              <a:t>o‘xshashligi</a:t>
            </a:r>
            <a:r>
              <a:rPr lang="en-US" dirty="0"/>
              <a:t> </a:t>
            </a:r>
            <a:r>
              <a:rPr lang="en-US" dirty="0" err="1"/>
              <a:t>aksariyat</a:t>
            </a:r>
            <a:r>
              <a:rPr lang="en-US" dirty="0"/>
              <a:t> </a:t>
            </a:r>
            <a:r>
              <a:rPr lang="en-US" dirty="0" err="1"/>
              <a:t>hollarda</a:t>
            </a:r>
            <a:r>
              <a:rPr lang="en-US" dirty="0"/>
              <a:t> </a:t>
            </a:r>
            <a:r>
              <a:rPr lang="en-US" dirty="0" err="1"/>
              <a:t>xalqlar</a:t>
            </a:r>
            <a:r>
              <a:rPr lang="en-US" dirty="0"/>
              <a:t> </a:t>
            </a:r>
            <a:r>
              <a:rPr lang="en-US" dirty="0" err="1"/>
              <a:t>turmush</a:t>
            </a:r>
            <a:r>
              <a:rPr lang="en-US" dirty="0"/>
              <a:t> </a:t>
            </a:r>
            <a:r>
              <a:rPr lang="en-US" dirty="0" err="1"/>
              <a:t>sharoitlari</a:t>
            </a:r>
            <a:r>
              <a:rPr lang="en-US" dirty="0"/>
              <a:t>, </a:t>
            </a:r>
            <a:r>
              <a:rPr lang="en-US" dirty="0" err="1"/>
              <a:t>urf-odatlari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mantiqiy</a:t>
            </a:r>
            <a:r>
              <a:rPr lang="en-US" dirty="0"/>
              <a:t> </a:t>
            </a:r>
            <a:r>
              <a:rPr lang="en-US" dirty="0" err="1"/>
              <a:t>mushohadalaridagi</a:t>
            </a:r>
            <a:r>
              <a:rPr lang="en-US" dirty="0"/>
              <a:t> </a:t>
            </a:r>
            <a:r>
              <a:rPr lang="en-US" dirty="0" err="1"/>
              <a:t>mushtaraklik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izohlanadi</a:t>
            </a:r>
            <a:r>
              <a:rPr lang="en-US" dirty="0"/>
              <a:t>. Zero,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vositalari</a:t>
            </a:r>
            <a:r>
              <a:rPr lang="en-US" dirty="0"/>
              <a:t> </a:t>
            </a:r>
            <a:r>
              <a:rPr lang="en-US" dirty="0" err="1"/>
              <a:t>singari</a:t>
            </a:r>
            <a:r>
              <a:rPr lang="en-US" dirty="0"/>
              <a:t> </a:t>
            </a:r>
            <a:r>
              <a:rPr lang="en-US" dirty="0" err="1"/>
              <a:t>frazeologizmlar</a:t>
            </a:r>
            <a:r>
              <a:rPr lang="en-US" dirty="0"/>
              <a:t> ham </a:t>
            </a:r>
            <a:r>
              <a:rPr lang="en-US" dirty="0" err="1"/>
              <a:t>turli-tuman</a:t>
            </a:r>
            <a:r>
              <a:rPr lang="en-US" dirty="0"/>
              <a:t> </a:t>
            </a:r>
            <a:r>
              <a:rPr lang="en-US" dirty="0" err="1"/>
              <a:t>umuminsoniy</a:t>
            </a:r>
            <a:r>
              <a:rPr lang="en-US" dirty="0"/>
              <a:t> </a:t>
            </a:r>
            <a:r>
              <a:rPr lang="en-US" dirty="0" err="1"/>
              <a:t>fikr</a:t>
            </a:r>
            <a:r>
              <a:rPr lang="en-US" dirty="0"/>
              <a:t> </a:t>
            </a:r>
            <a:r>
              <a:rPr lang="en-US" dirty="0" err="1"/>
              <a:t>bayon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me’yorlari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hayotiy</a:t>
            </a:r>
            <a:r>
              <a:rPr lang="en-US" dirty="0"/>
              <a:t> </a:t>
            </a:r>
            <a:r>
              <a:rPr lang="en-US" dirty="0" err="1"/>
              <a:t>kuzatishlar</a:t>
            </a:r>
            <a:r>
              <a:rPr lang="en-US" dirty="0"/>
              <a:t> </a:t>
            </a:r>
            <a:r>
              <a:rPr lang="en-US" dirty="0" err="1"/>
              <a:t>asosida</a:t>
            </a:r>
            <a:r>
              <a:rPr lang="en-US" dirty="0"/>
              <a:t> </a:t>
            </a:r>
            <a:r>
              <a:rPr lang="en-US" dirty="0" err="1"/>
              <a:t>vujudga</a:t>
            </a:r>
            <a:r>
              <a:rPr lang="en-US" dirty="0"/>
              <a:t> </a:t>
            </a:r>
            <a:r>
              <a:rPr lang="en-US" dirty="0" err="1"/>
              <a:t>keladilar</a:t>
            </a:r>
            <a:r>
              <a:rPr lang="en-US" dirty="0"/>
              <a:t>. </a:t>
            </a:r>
            <a:r>
              <a:rPr lang="en-US" dirty="0" err="1"/>
              <a:t>Natijada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tillar</a:t>
            </a:r>
            <a:r>
              <a:rPr lang="en-US" dirty="0"/>
              <a:t> </a:t>
            </a:r>
            <a:r>
              <a:rPr lang="en-US" dirty="0" err="1"/>
              <a:t>barqaror</a:t>
            </a:r>
            <a:r>
              <a:rPr lang="en-US" dirty="0"/>
              <a:t> </a:t>
            </a:r>
            <a:r>
              <a:rPr lang="en-US" dirty="0" err="1"/>
              <a:t>so‘z</a:t>
            </a:r>
            <a:r>
              <a:rPr lang="en-US" dirty="0"/>
              <a:t> </a:t>
            </a:r>
            <a:r>
              <a:rPr lang="en-US" dirty="0" err="1"/>
              <a:t>birikmalari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obrazli</a:t>
            </a:r>
            <a:r>
              <a:rPr lang="en-US" dirty="0"/>
              <a:t> </a:t>
            </a:r>
            <a:r>
              <a:rPr lang="en-US" dirty="0" err="1"/>
              <a:t>asosdan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 </a:t>
            </a:r>
            <a:r>
              <a:rPr lang="en-US" dirty="0" err="1" smtClean="0"/>
              <a:t>qoladilar</a:t>
            </a:r>
            <a:r>
              <a:rPr lang="en-US" dirty="0" smtClean="0"/>
              <a:t>.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Tarjimada</a:t>
            </a:r>
            <a:r>
              <a:rPr lang="en-US" dirty="0" smtClean="0"/>
              <a:t> </a:t>
            </a:r>
            <a:r>
              <a:rPr lang="en-US" dirty="0" err="1"/>
              <a:t>to‘liq</a:t>
            </a:r>
            <a:r>
              <a:rPr lang="en-US" dirty="0"/>
              <a:t> </a:t>
            </a:r>
            <a:r>
              <a:rPr lang="en-US" dirty="0" err="1"/>
              <a:t>ekvivalentga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frazeologik</a:t>
            </a:r>
            <a:r>
              <a:rPr lang="en-US" dirty="0"/>
              <a:t> </a:t>
            </a:r>
            <a:r>
              <a:rPr lang="en-US" dirty="0" err="1"/>
              <a:t>birliklar</a:t>
            </a:r>
            <a:r>
              <a:rPr lang="en-US" dirty="0"/>
              <a:t> </a:t>
            </a:r>
            <a:r>
              <a:rPr lang="en-US" dirty="0" err="1"/>
              <a:t>deyarli</a:t>
            </a:r>
            <a:r>
              <a:rPr lang="en-US" dirty="0"/>
              <a:t> </a:t>
            </a:r>
            <a:r>
              <a:rPr lang="en-US" dirty="0" err="1"/>
              <a:t>hech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muammo</a:t>
            </a:r>
            <a:r>
              <a:rPr lang="en-US" dirty="0"/>
              <a:t> </a:t>
            </a:r>
            <a:r>
              <a:rPr lang="en-US" dirty="0" err="1"/>
              <a:t>tug‘dirmaydi</a:t>
            </a:r>
            <a:r>
              <a:rPr lang="en-US" dirty="0"/>
              <a:t>,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stilistik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pragmatik</a:t>
            </a:r>
            <a:r>
              <a:rPr lang="en-US" dirty="0"/>
              <a:t> </a:t>
            </a:r>
            <a:r>
              <a:rPr lang="en-US" dirty="0" err="1"/>
              <a:t>jihatlardan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qiymatga</a:t>
            </a:r>
            <a:r>
              <a:rPr lang="en-US" dirty="0"/>
              <a:t>, </a:t>
            </a:r>
            <a:r>
              <a:rPr lang="en-US" dirty="0" err="1"/>
              <a:t>ma’noga</a:t>
            </a:r>
            <a:r>
              <a:rPr lang="en-US" dirty="0"/>
              <a:t>, </a:t>
            </a:r>
            <a:r>
              <a:rPr lang="en-US" dirty="0" err="1"/>
              <a:t>ifoda</a:t>
            </a:r>
            <a:r>
              <a:rPr lang="en-US" dirty="0"/>
              <a:t> </a:t>
            </a:r>
            <a:r>
              <a:rPr lang="en-US" dirty="0" err="1"/>
              <a:t>usuli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ta’sir</a:t>
            </a:r>
            <a:r>
              <a:rPr lang="en-US" dirty="0"/>
              <a:t> </a:t>
            </a:r>
            <a:r>
              <a:rPr lang="en-US" dirty="0" err="1"/>
              <a:t>kuchiga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bo‘lad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Frazeologizmlarni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tarjimada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berish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usullari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2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285750"/>
            <a:ext cx="9144000" cy="5732463"/>
          </a:xfrm>
          <a:prstGeom prst="rect">
            <a:avLst/>
          </a:prstGeom>
          <a:gradFill rotWithShape="1">
            <a:gsLst>
              <a:gs pos="0">
                <a:schemeClr val="accent1">
                  <a:alpha val="78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857250" y="1643063"/>
            <a:ext cx="7246938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000" dirty="0" err="1">
                <a:solidFill>
                  <a:schemeClr val="tx2"/>
                </a:solidFill>
                <a:latin typeface="Segoe UI Semibold" pitchFamily="34" charset="0"/>
                <a:ea typeface="华文行楷" pitchFamily="2" charset="-122"/>
                <a:cs typeface="Segoe UI Semibold" pitchFamily="34" charset="0"/>
              </a:rPr>
              <a:t>E’tiboringiz</a:t>
            </a:r>
            <a:r>
              <a:rPr lang="en-US" altLang="zh-CN" sz="4000" dirty="0">
                <a:solidFill>
                  <a:schemeClr val="tx2"/>
                </a:solidFill>
                <a:latin typeface="Segoe UI Semibold" pitchFamily="34" charset="0"/>
                <a:ea typeface="华文行楷" pitchFamily="2" charset="-122"/>
                <a:cs typeface="Segoe UI Semibold" pitchFamily="34" charset="0"/>
              </a:rPr>
              <a:t> </a:t>
            </a:r>
            <a:r>
              <a:rPr lang="en-US" altLang="zh-CN" sz="4000" dirty="0" err="1">
                <a:solidFill>
                  <a:schemeClr val="tx2"/>
                </a:solidFill>
                <a:latin typeface="Segoe UI Semibold" pitchFamily="34" charset="0"/>
                <a:ea typeface="华文行楷" pitchFamily="2" charset="-122"/>
                <a:cs typeface="Segoe UI Semibold" pitchFamily="34" charset="0"/>
              </a:rPr>
              <a:t>uchun</a:t>
            </a:r>
            <a:r>
              <a:rPr lang="en-US" altLang="zh-CN" sz="4000" dirty="0">
                <a:solidFill>
                  <a:schemeClr val="tx2"/>
                </a:solidFill>
                <a:latin typeface="Segoe UI Semibold" pitchFamily="34" charset="0"/>
                <a:ea typeface="华文行楷" pitchFamily="2" charset="-122"/>
                <a:cs typeface="Segoe UI Semibold" pitchFamily="34" charset="0"/>
              </a:rPr>
              <a:t> </a:t>
            </a:r>
            <a:r>
              <a:rPr lang="en-US" altLang="zh-CN" sz="4000" dirty="0" err="1">
                <a:solidFill>
                  <a:schemeClr val="tx2"/>
                </a:solidFill>
                <a:latin typeface="Segoe UI Semibold" pitchFamily="34" charset="0"/>
                <a:ea typeface="华文行楷" pitchFamily="2" charset="-122"/>
                <a:cs typeface="Segoe UI Semibold" pitchFamily="34" charset="0"/>
              </a:rPr>
              <a:t>tashakkur</a:t>
            </a:r>
            <a:r>
              <a:rPr lang="en-US" altLang="zh-CN" sz="4000" dirty="0">
                <a:solidFill>
                  <a:schemeClr val="tx2"/>
                </a:solidFill>
                <a:latin typeface="Segoe UI Semibold" pitchFamily="34" charset="0"/>
                <a:ea typeface="华文行楷" pitchFamily="2" charset="-122"/>
                <a:cs typeface="Segoe UI Semibold" pitchFamily="34" charset="0"/>
              </a:rPr>
              <a:t> !</a:t>
            </a:r>
          </a:p>
        </p:txBody>
      </p:sp>
      <p:pic>
        <p:nvPicPr>
          <p:cNvPr id="20487" name="Picture 7" descr="未标题-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51337" r="1723" b="1729"/>
          <a:stretch>
            <a:fillRect/>
          </a:stretch>
        </p:blipFill>
        <p:spPr bwMode="auto">
          <a:xfrm>
            <a:off x="2357438" y="3500438"/>
            <a:ext cx="54721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6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348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Frazeologik birliklar </vt:lpstr>
      <vt:lpstr>Frazeologik birliklarning tabiati</vt:lpstr>
      <vt:lpstr>Презентация PowerPoint</vt:lpstr>
      <vt:lpstr>Frazeologizmlarni tarjimada berish usullari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2020-12-21T19:25:44Z</dcterms:created>
  <dcterms:modified xsi:type="dcterms:W3CDTF">2021-05-19T04:41:05Z</dcterms:modified>
</cp:coreProperties>
</file>