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21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4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251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156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743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68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011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88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4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32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3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0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24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89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49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54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80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0934C49-28A0-4AA5-8AEA-E8EAD5D1FFB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60713-A7C0-4594-9463-5129382E6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0793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CCDA11-CC6E-46CE-9BED-A1B1D660B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15" y="724829"/>
            <a:ext cx="11719931" cy="4739268"/>
          </a:xfrm>
        </p:spPr>
        <p:txBody>
          <a:bodyPr/>
          <a:lstStyle/>
          <a:p>
            <a:pPr algn="ctr"/>
            <a:r>
              <a:rPr lang="en-US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sz="24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9-MAVZU</a:t>
            </a:r>
            <a:br>
              <a:rPr lang="ru-RU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</a:t>
            </a:r>
            <a:r>
              <a:rPr lang="en-US" sz="24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MADANIYATLARARO MULOQOTDA STEREOTIPLARNING AHAMIYATI</a:t>
            </a:r>
            <a:br>
              <a:rPr lang="ru-RU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Reja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br>
              <a:rPr lang="ru-RU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uz-Cyrl-UZ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uz-Cyrl-UZ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 tushunchasi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br>
              <a:rPr lang="ru-RU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turlari</a:t>
            </a:r>
            <a:br>
              <a:rPr lang="ru-RU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yuzaga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kelishining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sabablari</a:t>
            </a:r>
            <a:br>
              <a:rPr lang="ru-RU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br>
              <a:rPr lang="ru-RU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sz="2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Tayanch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so‘z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iboralar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uz-Cyrl-UZ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tasavvur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uz-Cyrl-UZ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milliy stereotip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etnik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ijtimoiy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muloqot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stereotiplari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mental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stereotiplar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madaniy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stereotiplar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etnomadaniy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stereotiplar</a:t>
            </a:r>
            <a:r>
              <a:rPr lang="en-US" sz="18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br>
              <a:rPr lang="ru-RU" sz="1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br>
              <a:rPr lang="ru-RU" sz="1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   </a:t>
            </a:r>
            <a:br>
              <a:rPr lang="ru-RU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868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8E698-6029-49C3-AE51-48E087348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12" y="156118"/>
            <a:ext cx="11396547" cy="6568068"/>
          </a:xfrm>
        </p:spPr>
        <p:txBody>
          <a:bodyPr/>
          <a:lstStyle/>
          <a:p>
            <a:pPr indent="449580"/>
            <a:r>
              <a:rPr lang="en-US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uz-Cyrl-UZ" sz="32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tushunchasi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ru-RU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 qanday madaniyat o‘zining dunyoni idrok qilishiga asoslangan, o‘z tafakkuri va xulq-atvorining stereotipini shakllantiradi. </a:t>
            </a:r>
            <a:br>
              <a:rPr lang="ru-RU" sz="22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uz-Cyrl-UZ" sz="22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Stereotip – muayyan guruh yoki jamoaning soddalashgan, sxemalashgan, emotsional bo‘yoqdor va favqulodda barqaror bo‘lgan obrazi, turli madaniyat vakillarining tili va tafakkurining o‘ziga xosligidir.</a:t>
            </a:r>
            <a:br>
              <a:rPr lang="en-US" sz="22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</a:br>
            <a:r>
              <a:rPr lang="en-US" sz="22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	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yoki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bu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xalqning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milliy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xarakteri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haqida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obyektiv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ma’lumot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beradi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V.A. Maslovaning ta’biricha, “stereotip dunyoda mavjud tip bo‘lib, u faoliyat, xatti-harakat va h.k.ni o‘lchaydi”.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Stereotiplar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hech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qachon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alohida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kishilarda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paydo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bo‘lmaydi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ular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doim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guruhlarda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yuzaga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keladi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br>
              <a:rPr lang="ru-RU" sz="22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“Stereotip” termini (yunon.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stereos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– qattiq,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typos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– iz,tamg‘a) amerikalik sotsiolog U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olter</a:t>
            </a:r>
            <a:r>
              <a:rPr lang="uz-Cyrl-UZ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Lippman tomonidan ilmiy muomalaga kiritilgan. U 1922-yilda nashr etilgan “Jamoat fikri” nomli kitobida stereotiplarning jamoat fikri tizimidagi o‘rni va rolini aniqlashga harakat qilgan. U. Lippman stereotipni bizning ongimizga yetib bormasidan oldin his-tuyg‘ularimizdagi ma’lumotlarga muayyan ta’sir ko‘rsatadigan atrof-muhitni alohida idrok qilish shakli sifatida tushuntirgan.  </a:t>
            </a:r>
            <a:br>
              <a:rPr lang="ru-RU" sz="22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ru-RU" sz="22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866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2A90F-5518-4769-ACE0-A89964C33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8DD5F-053F-4457-89EE-A1B3A0CB1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4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4754B-AB16-49F6-B9B1-418A7C23D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591B2-302F-48EF-B5E6-B2EF3D521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19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4CB8D-1046-478D-94D1-AFA0C5F40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9F1303-69C9-40B9-A42B-6D90DAF1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01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4651A-0923-4913-BD10-8396488D2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7E5217-CC9D-4070-9C58-EB93BA663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003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</TotalTime>
  <Words>278</Words>
  <Application>Microsoft Office PowerPoint</Application>
  <PresentationFormat>Широкоэкранный</PresentationFormat>
  <Paragraphs>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Ион</vt:lpstr>
      <vt:lpstr>    9-MAVZU                  MADANIYATLARARO MULOQOTDA STEREOTIPLARNING AHAMIYATI Reja:  1. “Stereotip” tushunchasi    2. Stereotip turlari 3. Stereotip yuzaga kelishining sabablari    Tayanch so‘z va iboralar: stereotip, tasavvur, milliy stereotip, etnik stereotip, ijtimoiy stereotip, muloqot stereotiplari, mental stereotiplar, madaniy stereotiplar, etnomadaniy stereotiplar.           </vt:lpstr>
      <vt:lpstr>                                                      Stereotip tushunchasi   Har qanday madaniyat o‘zining dunyoni idrok qilishiga asoslangan, o‘z tafakkuri va xulq-atvorining stereotipini shakllantiradi.   Stereotip – muayyan guruh yoki jamoaning soddalashgan, sxemalashgan, emotsional bo‘yoqdor va favqulodda barqaror bo‘lgan obrazi, turli madaniyat vakillarining tili va tafakkurining o‘ziga xosligidir.  Stereotip u yoki bu xalqning milliy xarakteri haqida obyektiv ma’lumot beradi. V.A. Maslovaning ta’biricha, “stereotip dunyoda mavjud tip bo‘lib, u faoliyat, xatti-harakat va h.k.ni o‘lchaydi”. Stereotiplar hech qachon alohida kishilarda paydo bo‘lmaydi, ular har doim guruhlarda yuzaga keladi.   “Stereotip” termini (yunon. stereos – qattiq, typos – iz,tamg‘a) amerikalik sotsiolog Uolter Lippman tomonidan ilmiy muomalaga kiritilgan. U 1922-yilda nashr etilgan “Jamoat fikri” nomli kitobida stereotiplarning jamoat fikri tizimidagi o‘rni va rolini aniqlashga harakat qilgan. U. Lippman stereotipni bizning ongimizga yetib bormasidan oldin his-tuyg‘ularimizdagi ma’lumotlarga muayyan ta’sir ko‘rsatadigan atrof-muhitni alohida idrok qilish shakli sifatida tushuntirgan.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9-MAVZU                  MADANIYATLARARO MULOQOTDA STEREOTIPLARNING AHAMIYATI Reja:  1. “Stereotip” tushunchasi    2. Stereotip turlari 3. Stereotip yuzaga kelishining sabablari    Tayanch so‘z va iboralar: stereotip, tasavvur, milliy stereotip, etnik stereotip, ijtimoiy stereotip, muloqot stereotiplari, mental stereotiplar, madaniy stereotiplar, etnomadaniy stereotiplar.           </dc:title>
  <dc:creator>Asus</dc:creator>
  <cp:lastModifiedBy>Asus</cp:lastModifiedBy>
  <cp:revision>5</cp:revision>
  <dcterms:created xsi:type="dcterms:W3CDTF">2025-02-17T20:19:29Z</dcterms:created>
  <dcterms:modified xsi:type="dcterms:W3CDTF">2025-02-17T20:47:03Z</dcterms:modified>
</cp:coreProperties>
</file>