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2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2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2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8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7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6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4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4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8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3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ABB448-4D02-4D0B-BDA1-79870DBA2EA5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F258-3CC3-4B12-B6CC-D0D83C8F5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12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384996-F2E2-4460-8A4D-4B9D1C934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78" y="289931"/>
            <a:ext cx="9902283" cy="449394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8-MAVZU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 VA MADANIYATLARARO MULOQOT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49580" algn="just"/>
            <a:r>
              <a:rPr lang="en-US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Reja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49580" algn="just"/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shakllantiruvchi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omillar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49580" algn="just"/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Milliy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49580" algn="just"/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Hududiy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lang="ru-RU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64EDFC-197B-4125-B9BA-13EA9FCA8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980" y="3669782"/>
            <a:ext cx="3731581" cy="25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29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9B5EE4-ABBA-4E60-B660-01F8A73C3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10" y="1226634"/>
            <a:ext cx="10615961" cy="20741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	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Tayanch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so‘z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iboralar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madaniyatlararo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muloqot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konsept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individ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ijtimoiy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fanlar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nuqtayi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nazari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talqiniy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nuqtayi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nazar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dinamik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tabiati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xabar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almashish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tan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olish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tasvirlash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tanqidiy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nuqtayi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nazar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dinamik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tabiati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kontekstual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shakllanishi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milliy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uz-Cyrl-UZ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tabiiy-biologik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omil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uz-Cyrl-UZ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ijtimoiy-madaniy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omil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BFF8D7-F417-4EE6-9127-8E427BB8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23" y="3401123"/>
            <a:ext cx="3278457" cy="32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17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041A72-9622-4E3C-B570-EA69C0EE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8" y="535259"/>
            <a:ext cx="11474605" cy="57131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</a:t>
            </a:r>
            <a:r>
              <a:rPr lang="en-US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</a:t>
            </a:r>
            <a:r>
              <a:rPr lang="en-US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shakllantiruvchi</a:t>
            </a:r>
            <a:r>
              <a:rPr lang="en-US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omillar</a:t>
            </a:r>
            <a:endParaRPr lang="ru-RU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aksariyat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kishilar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uchun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munozarali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masalalardan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biridir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bizning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kimligimizni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biz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haqqimizda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nima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o‘ylashlarini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anglatuvchi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konsept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Biz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o‘zimizning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kimligimizni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anglaymiz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Biznning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shaxsimiz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munosabatda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Kishilar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ko‘rsatishadi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o‘zlari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haqidagi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taassurotlarini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qaysi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shaklda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boshqarishadi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Taassurotlarni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boshqarish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nazariyasi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individlarning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o‘zlari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haqidagi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taassurotlarini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qilishda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qaysi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usullardan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foydalanishga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urinishlarini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ifodalaydi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																							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Ayrim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tadqiqotchilar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individlar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doimiy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ravishda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o‘zlarining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kuchli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yaxshi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fazilatlarini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bo‘rttirish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uchun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foyda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nazorati”ni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nuqsonlarini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kamaytirish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uchun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esa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zarar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nazorati”ni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olib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borishlarini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qayd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etadilar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(Tedeschi,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Lindskold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&amp; Rosenfeld, 1985; Rosenfeld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Giaclone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1991).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Shunday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bo‘lsa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-da,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individlar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taassurotlarini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to‘laligicha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olmaydilar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o‘rinda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rivojlanishi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shakllanishida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o‘zaro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muhim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rol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o‘ynaydi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653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C52E86-6AA9-4A34-973D-8B645F9D1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3" y="1048215"/>
            <a:ext cx="11496907" cy="5200184"/>
          </a:xfrm>
        </p:spPr>
        <p:txBody>
          <a:bodyPr/>
          <a:lstStyle/>
          <a:p>
            <a:pPr indent="0" algn="just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Funksional</a:t>
            </a:r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yondashuvga</a:t>
            </a:r>
            <a:r>
              <a:rPr lang="en-US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tomondan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o‘zlik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ikkinchi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tomondan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jamoa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a’zoligi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yaratadi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yo‘ndashuvga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o‘zlik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qancha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shaxslardan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tarkib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topadi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tushunchasi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madaniyat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bog‘liq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1980-yillarda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yuzaga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funksional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yo‘ndashuv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sotsiologiya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psixologiyaning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metodlariga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asoslanadi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yondashuvga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xalqning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madaniyatini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metodlar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tasvirlash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madaniyatdagi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o‘zgarishni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tasvirlash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o‘lchash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Madaniyat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insonning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fe’l-atvori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muomalasini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belgilaydi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tasvirlash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oldindan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aytish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O‘zaro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aloqadagi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madaniy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farqlarini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qiyoslash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kommunikatsiyaning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muvaffaqiyati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muvaffaqiyatsizligini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aytib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4340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9030F-87E0-442B-B33D-7FC3E2701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048215"/>
            <a:ext cx="11664176" cy="5200184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4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Izohlovchi</a:t>
            </a:r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interpretiv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yondashuv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dinamik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tabiati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kishilar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xabar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almashishi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muhokama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muloqot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orqali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shakllanishiga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asoslanadi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(Hecht, Warren, Jung, &amp; Krieger, 2005; Ting-Toomey, 2005). Bu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kishining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haqidagi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tasavvurlarining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oddiy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emasligini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bildiradi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Izohlovchi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yondashuvning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fe’l-atvorini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oldindan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aytib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balki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tushunish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tasvirlashdan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kim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o‘zingizni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qanday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ko‘rgandek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ko‘radimi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Ehtimol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shunday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emas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obrazlarning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bir-biriga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zidligi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nomuvofiqligini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anglash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tushunish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tasvirlash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konseptlarini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ko‘rib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chiqish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maqsadga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muvofiq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Tushunish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individlarning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tavsiflash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jarayoni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bo‘lsa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tasvirlash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beriladigan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tavsif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jarayonidir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Masalan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biz (Judith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Tom)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o‘zimizni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professorlar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ko‘ramiz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talabalarning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professor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ko‘rishlariga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umid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qilamiz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biz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o‘zimizni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bilamiz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biroq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aksariyat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talabalar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bizni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keksa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deb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tavsiflashadi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Ushbu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ziddiyatlar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biz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talabalar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o‘rtasidagi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muloqotga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ko‘rsatadi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0007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E4F5AF-E7B4-481A-8CDA-A4A22C9E0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6" y="401444"/>
            <a:ext cx="11095462" cy="5846955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Tanqidiy</a:t>
            </a:r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yondashuv</a:t>
            </a:r>
            <a:r>
              <a:rPr lang="en-US" sz="2400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tarafdorlari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avvalo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kommunikatsiyaning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tarixiy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vaziyati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qiziqishdi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tadqiqotlari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muloqotda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munosabati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mavjudligiga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asoslandi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nuqtayi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madaniyat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maydoni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talqin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Ya’ni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madaniy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hodisalarning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ko‘plab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talqinlari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yig‘iladi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madaniy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farqlarni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belgilovchi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xarakterini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tushuntiruvchi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hukmron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Madaniyatlararo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muloqotni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o‘rganishdan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maqsad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fe’l-atvorini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tushuntirishdir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orqali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insonlar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hayotini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o‘zgartirishdir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Tanqidiy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yondashuv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tarafdorlarining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fikricha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madaniy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vaziyatlardagi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hukmron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kuchlarni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tadqiq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tasvirlash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kishilarni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madaniyat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vakillari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yanada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samaraliroq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muloqotni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yo‘lga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qo‘yishga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o‘rgatadi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Tanqidiy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yondashuv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xuddi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izohlovhci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yondashuvdek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dinamik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tabiatiga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urg‘u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biroq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ko‘proq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rivojlanishining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kontekstual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hamda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ziddiyatli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unsurlariga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ahamiyat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qarashda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shaxslarni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cheklovchi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ko‘pincha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adolatsizlik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kamsitishlani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keltirib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chiqaradigan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ijtimoiy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strukturalar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institutlarga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alohida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e’tibor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qaratiladi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(Collier, 2005). 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8005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9059F9-8B42-4DD6-A43D-C59B228C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256478"/>
            <a:ext cx="11552664" cy="599192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Milliy</a:t>
            </a:r>
            <a:r>
              <a:rPr lang="en-US" sz="2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endParaRPr lang="ru-RU" sz="28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E.M. Vereshchagin ta’kidlaganidek: “Odamzot rus yoki nemis yoxud yapon bo‘lib tug‘ilmaydi, balki unga mos ijtimoiy guruh doirasida o‘sha millat kishisiga aylanadi”. Demak, milliy xarakter – u yoki bu millat vakiliga oid bo‘lgan o‘ziga xos jismoniy va ma’naviy xususiyatlar majmuyi, xulq-atvor va faoliyat me’yoridir.   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“Milliy xarakter” tushunchasi o‘rganish obyekti sifatida murakkab, chunki bu tushuncha ko‘pincha irqiy va etnik xarakter bilan aralashtirib yuboriladi. Biroq milliy xarakterni shakllanishida irqiy va etnik omillarning o‘ziga xos o‘rni mavjud.      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Milliy xarakterni aniqlovchi omillar majmuyi va vaziyatlarni ikki guruhga ajratish mumkin: tabiiy-biologik hamda ijtimoiy-madaniy.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Omillarning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birinchi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guruhi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turli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irqiy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guruhlarga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oid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kishilarning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turfa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reaksiya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temperament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me’yorlarini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namoyon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bog‘langandir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yoki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xalqda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shakllangan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jamiyat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esa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yana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-da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ko‘proq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ta’sir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ko‘rsatadi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Shuning uchun qaysidir xalqning xarakterini tushunish, faqat shu xalq yashaydigan va u tomonidan ma’lum geografik, tabiiy sharoitlarda yaratilgan jamiyat tushunilgandagina mumkin bo‘ladi. 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47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541997-76B3-46A4-A7BE-A662C580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524108"/>
            <a:ext cx="11206976" cy="57242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Hududiy</a:t>
            </a:r>
            <a:r>
              <a:rPr lang="en-US" sz="32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endParaRPr lang="ru-RU" sz="32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shaxsning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muayyan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geografik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bo‘lgan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xususiyatlari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Dunyoning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turli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hududlarida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alohida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muhim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madaniy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xususiyatlar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Shimoliy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Shotlandiyadagi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tog‘lik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Shotlandiyaning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pasttekisliklaridan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mutlaqo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tog‘liklar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juda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kuchli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harakteri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ajralib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 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kundalik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-madaniy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turmushdagi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bir-biridan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farq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qiladigan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milliy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taomlar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kiyim-kechaklar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xulq-atvor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tilning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xususiyatlarini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namoyon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xususiyatlar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madaniyatlararo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muloqot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vaziyati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uchun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muhim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ahamiyat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kasb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Aytaylik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bironta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xitoylik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ucrashdingiz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Pekindan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Gonkongdan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yoki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Xitoyning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joyidan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suhbatda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dolzarb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masalalar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ko‘tarilishi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Oxirida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mandarin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vakilining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kanton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so‘zlashuvchisini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tushunmaganligi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ayon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Holbuki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mandarin ham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kanton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Xitoy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tilining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dialektlari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Binobarin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XXRning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yettita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yirik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dialekt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guruhi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dialektlarning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sohiblari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bir-birlarini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tushuna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olmaydilar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062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1F29EB-2035-46F9-9A13-E6C214448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7" y="1293541"/>
            <a:ext cx="11006254" cy="3902927"/>
          </a:xfrm>
        </p:spPr>
        <p:txBody>
          <a:bodyPr/>
          <a:lstStyle/>
          <a:p>
            <a:pPr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Hududiy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xarakterning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tildagi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o‘ziga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xususiyatlarini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namoyon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etishini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O‘zbekiston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misolida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ko‘rish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Jumladan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o‘zbek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tilining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Xorazm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shevasini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viloyat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vakillari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tushunmaydilar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Yoxud Toshkentda yoki vodiyda xayrlashuv chog‘idagi “biznikiga boringlar” ifodasi shunchaki mulozamat tariqasida qabul qilinsa, Xorazmda “biznikiga boringlar” ifodasi to‘g‘ri qabul qilinadi va ertasiga shu xorazmlik uyingizga kelishi mumkin.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Xullas, hududiy xarakter shaxsning ma’lum geografik hududga xos bo‘lgan xususiyatlarini o‘zida mujassamlashtiradi va shu hududning farqli madaniy jihatlarini aks ettiradi.  </a:t>
            </a: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6590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1269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2025-02-17T19:46:53Z</dcterms:created>
  <dcterms:modified xsi:type="dcterms:W3CDTF">2025-02-17T20:17:34Z</dcterms:modified>
</cp:coreProperties>
</file>