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Tillarning Morfologik Tasnifi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Tilshunoslikda tillarning tuzilishiga ko‘ra tasniflanishi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Kirish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Tillarning morfologik tasnifi ularning so‘z yasalishi va grammatik tuzilishiga asoslanadi. Ushbu tasnif tillarni aglutinativ, flektiv, izolativ va polisintetik guruhlarga ajratadi.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Aglutinativ tillar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So‘z shakllari qo‘shimchalar orqali o‘zgaradi, lekin asos o‘zgarmaydi. </a:t>
            </a:r>
          </a:p>
          <a:p>
            <a:r>
              <a:t>Misollar: o‘zbek, turk, koreys, yapon tillari.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Flektiv (fusional) tillar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So‘z shakllari o‘zgarish jarayonida ildiz ham o‘zgarishi mumkin. </a:t>
            </a:r>
          </a:p>
          <a:p>
            <a:r>
              <a:t>Misollar: rus, nemis, arab tillari.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Izolativ (yopishqoq) tillar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So‘zlar odatda o‘zgarmaydi, grammatik munosabat so‘z tartibi bilan belgilanadi. </a:t>
            </a:r>
          </a:p>
          <a:p>
            <a:r>
              <a:t>Misollar: xitoy, vetnam tillari.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Polisintetik tillar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Bir so‘z tarkibida butun bir gap ma’nosi ifodalanishi mumkin. </a:t>
            </a:r>
          </a:p>
          <a:p>
            <a:r>
              <a:t>Misollar: ba’zi eskimo va chukot tillari.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Xulosa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Tillarning morfologik tasnifi ularning grammatik xususiyatlarini tushunishda muhim ahamiyatga ega. Har bir guruh o‘ziga xos xususiyatlarga ega bo‘lib, bu ularning rivojlanishiga ta’sir qiladi.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