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slideLayouts/slideLayout23.xml" ContentType="application/vnd.openxmlformats-officedocument.presentationml.slideLayout+xml"/>
  <Override PartName="/ppt/theme/theme23.xml" ContentType="application/vnd.openxmlformats-officedocument.theme+xml"/>
  <Override PartName="/ppt/slideLayouts/slideLayout24.xml" ContentType="application/vnd.openxmlformats-officedocument.presentationml.slideLayout+xml"/>
  <Override PartName="/ppt/theme/theme24.xml" ContentType="application/vnd.openxmlformats-officedocument.theme+xml"/>
  <Override PartName="/ppt/slideLayouts/slideLayout25.xml" ContentType="application/vnd.openxmlformats-officedocument.presentationml.slideLayout+xml"/>
  <Override PartName="/ppt/theme/theme25.xml" ContentType="application/vnd.openxmlformats-officedocument.theme+xml"/>
  <Override PartName="/ppt/slideLayouts/slideLayout26.xml" ContentType="application/vnd.openxmlformats-officedocument.presentationml.slideLayout+xml"/>
  <Override PartName="/ppt/theme/theme26.xml" ContentType="application/vnd.openxmlformats-officedocument.theme+xml"/>
  <Override PartName="/ppt/slideLayouts/slideLayout27.xml" ContentType="application/vnd.openxmlformats-officedocument.presentationml.slideLayout+xml"/>
  <Override PartName="/ppt/theme/theme27.xml" ContentType="application/vnd.openxmlformats-officedocument.theme+xml"/>
  <Override PartName="/ppt/slideLayouts/slideLayout28.xml" ContentType="application/vnd.openxmlformats-officedocument.presentationml.slideLayout+xml"/>
  <Override PartName="/ppt/theme/theme28.xml" ContentType="application/vnd.openxmlformats-officedocument.theme+xml"/>
  <Override PartName="/ppt/slideLayouts/slideLayout29.xml" ContentType="application/vnd.openxmlformats-officedocument.presentationml.slideLayout+xml"/>
  <Override PartName="/ppt/theme/theme29.xml" ContentType="application/vnd.openxmlformats-officedocument.theme+xml"/>
  <Override PartName="/ppt/slideLayouts/slideLayout30.xml" ContentType="application/vnd.openxmlformats-officedocument.presentationml.slideLayout+xml"/>
  <Override PartName="/ppt/theme/theme30.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0" r:id="rId12"/>
    <p:sldMasterId id="2147483672" r:id="rId13"/>
    <p:sldMasterId id="2147483674" r:id="rId14"/>
    <p:sldMasterId id="2147483676" r:id="rId15"/>
    <p:sldMasterId id="2147483678" r:id="rId16"/>
    <p:sldMasterId id="2147483680" r:id="rId17"/>
    <p:sldMasterId id="2147483682" r:id="rId18"/>
    <p:sldMasterId id="2147483684" r:id="rId19"/>
    <p:sldMasterId id="2147483686" r:id="rId20"/>
    <p:sldMasterId id="2147483688" r:id="rId21"/>
    <p:sldMasterId id="2147483690" r:id="rId22"/>
    <p:sldMasterId id="2147483692" r:id="rId23"/>
    <p:sldMasterId id="2147483694" r:id="rId24"/>
    <p:sldMasterId id="2147483696" r:id="rId25"/>
    <p:sldMasterId id="2147483698" r:id="rId26"/>
    <p:sldMasterId id="2147483700" r:id="rId27"/>
    <p:sldMasterId id="2147483702" r:id="rId28"/>
    <p:sldMasterId id="2147483704" r:id="rId29"/>
    <p:sldMasterId id="2147483706" r:id="rId30"/>
  </p:sldMasterIdLst>
  <p:sldIdLst>
    <p:sldId id="256" r:id="rId31"/>
    <p:sldId id="259" r:id="rId32"/>
    <p:sldId id="260" r:id="rId33"/>
    <p:sldId id="261" r:id="rId34"/>
    <p:sldId id="263" r:id="rId35"/>
    <p:sldId id="264" r:id="rId36"/>
    <p:sldId id="265" r:id="rId37"/>
    <p:sldId id="266" r:id="rId38"/>
    <p:sldId id="267" r:id="rId3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9.xml"/><Relationship Id="rId21" Type="http://schemas.openxmlformats.org/officeDocument/2006/relationships/slideMaster" Target="slideMasters/slideMaster21.xml"/><Relationship Id="rId34" Type="http://schemas.openxmlformats.org/officeDocument/2006/relationships/slide" Target="slides/slide4.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2.xml"/><Relationship Id="rId37" Type="http://schemas.openxmlformats.org/officeDocument/2006/relationships/slide" Target="slides/slide7.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6.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5.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3.xml"/><Relationship Id="rId38"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6" name="PlaceHolder 1"/>
          <p:cNvSpPr>
            <a:spLocks noGrp="1"/>
          </p:cNvSpPr>
          <p:nvPr>
            <p:ph type="title"/>
          </p:nvPr>
        </p:nvSpPr>
        <p:spPr>
          <a:xfrm>
            <a:off x="2347920" y="83844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7"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FFFFFF"/>
              </a:solidFill>
              <a:latin typeface="OpenSymbo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ITLE_AND_TWO_COLUMNS_1_1">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CUSTOM_6">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SECTION_HEADER">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USTOM_5">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CUSTOM_7">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CUSTOM_8">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ITLE_ONLY_1">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ITLE_ONLY_1_1">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ITLE_ONLY_1_1_1">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CUSTOM_3_1">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CUSTOM_9">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CUSTOM_9_1">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121" name="PlaceHolder 1"/>
          <p:cNvSpPr>
            <a:spLocks noGrp="1"/>
          </p:cNvSpPr>
          <p:nvPr>
            <p:ph type="title"/>
          </p:nvPr>
        </p:nvSpPr>
        <p:spPr>
          <a:xfrm>
            <a:off x="2347920" y="83844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22"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128" name="PlaceHolder 1"/>
          <p:cNvSpPr>
            <a:spLocks noGrp="1"/>
          </p:cNvSpPr>
          <p:nvPr>
            <p:ph type="title"/>
          </p:nvPr>
        </p:nvSpPr>
        <p:spPr>
          <a:xfrm>
            <a:off x="2347920" y="83844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29"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130"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136" name="PlaceHolder 1"/>
          <p:cNvSpPr>
            <a:spLocks noGrp="1"/>
          </p:cNvSpPr>
          <p:nvPr>
            <p:ph type="title"/>
          </p:nvPr>
        </p:nvSpPr>
        <p:spPr>
          <a:xfrm>
            <a:off x="2347920" y="83844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Defaul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_1_1_1_1_1_1">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_1_1">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USTOM_4">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USTOM_4_1">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ITLE_AND_TWO_COLUMNS_1">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0.xml"/><Relationship Id="rId1" Type="http://schemas.openxmlformats.org/officeDocument/2006/relationships/slideLayout" Target="../slideLayouts/slideLayout10.xml"/><Relationship Id="rId4" Type="http://schemas.openxmlformats.org/officeDocument/2006/relationships/image" Target="../media/image2.png"/></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1.xml"/><Relationship Id="rId1" Type="http://schemas.openxmlformats.org/officeDocument/2006/relationships/slideLayout" Target="../slideLayouts/slideLayout11.xml"/><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2.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3.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4.xml"/><Relationship Id="rId1" Type="http://schemas.openxmlformats.org/officeDocument/2006/relationships/slideLayout" Target="../slideLayouts/slideLayout14.xml"/><Relationship Id="rId4" Type="http://schemas.openxmlformats.org/officeDocument/2006/relationships/image" Target="../media/image2.png"/></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5.xml"/><Relationship Id="rId1" Type="http://schemas.openxmlformats.org/officeDocument/2006/relationships/slideLayout" Target="../slideLayouts/slideLayout15.xml"/><Relationship Id="rId4" Type="http://schemas.openxmlformats.org/officeDocument/2006/relationships/image" Target="../media/image2.png"/></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6.xml"/><Relationship Id="rId1" Type="http://schemas.openxmlformats.org/officeDocument/2006/relationships/slideLayout" Target="../slideLayouts/slideLayout16.xml"/><Relationship Id="rId4" Type="http://schemas.openxmlformats.org/officeDocument/2006/relationships/image" Target="../media/image2.png"/></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7.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8.xml"/><Relationship Id="rId1" Type="http://schemas.openxmlformats.org/officeDocument/2006/relationships/slideLayout" Target="../slideLayouts/slideLayout18.xml"/><Relationship Id="rId4" Type="http://schemas.openxmlformats.org/officeDocument/2006/relationships/image" Target="../media/image2.png"/></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theme" Target="../theme/theme19.xml"/><Relationship Id="rId1" Type="http://schemas.openxmlformats.org/officeDocument/2006/relationships/slideLayout" Target="../slideLayouts/slideLayout19.xml"/><Relationship Id="rId6" Type="http://schemas.openxmlformats.org/officeDocument/2006/relationships/hyperlink" Target="http://bit.ly/2TtBDfr" TargetMode="External"/><Relationship Id="rId5" Type="http://schemas.openxmlformats.org/officeDocument/2006/relationships/hyperlink" Target="http://bit.ly/2TyoMsr" TargetMode="External"/><Relationship Id="rId4" Type="http://schemas.openxmlformats.org/officeDocument/2006/relationships/hyperlink" Target="https://bit.ly/3A1uf1Q"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0.xml"/><Relationship Id="rId1" Type="http://schemas.openxmlformats.org/officeDocument/2006/relationships/slideLayout" Target="../slideLayouts/slideLayout20.xml"/><Relationship Id="rId4" Type="http://schemas.openxmlformats.org/officeDocument/2006/relationships/image" Target="../media/image2.png"/></Relationships>
</file>

<file path=ppt/slideMasters/_rels/slideMaster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1.xml"/><Relationship Id="rId1" Type="http://schemas.openxmlformats.org/officeDocument/2006/relationships/slideLayout" Target="../slideLayouts/slideLayout21.xml"/><Relationship Id="rId4" Type="http://schemas.openxmlformats.org/officeDocument/2006/relationships/image" Target="../media/image2.png"/></Relationships>
</file>

<file path=ppt/slideMasters/_rels/slideMaster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2.xml"/><Relationship Id="rId1" Type="http://schemas.openxmlformats.org/officeDocument/2006/relationships/slideLayout" Target="../slideLayouts/slideLayout22.xml"/><Relationship Id="rId4" Type="http://schemas.openxmlformats.org/officeDocument/2006/relationships/image" Target="../media/image2.png"/></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3.xml"/><Relationship Id="rId1" Type="http://schemas.openxmlformats.org/officeDocument/2006/relationships/slideLayout" Target="../slideLayouts/slideLayout23.xml"/><Relationship Id="rId4" Type="http://schemas.openxmlformats.org/officeDocument/2006/relationships/image" Target="../media/image2.png"/></Relationships>
</file>

<file path=ppt/slideMasters/_rels/slideMaster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4.xml"/><Relationship Id="rId1" Type="http://schemas.openxmlformats.org/officeDocument/2006/relationships/slideLayout" Target="../slideLayouts/slideLayout24.xml"/><Relationship Id="rId4" Type="http://schemas.openxmlformats.org/officeDocument/2006/relationships/image" Target="../media/image2.png"/></Relationships>
</file>

<file path=ppt/slideMasters/_rels/slideMaster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5.xml"/><Relationship Id="rId1" Type="http://schemas.openxmlformats.org/officeDocument/2006/relationships/slideLayout" Target="../slideLayouts/slideLayout25.xml"/><Relationship Id="rId4" Type="http://schemas.openxmlformats.org/officeDocument/2006/relationships/image" Target="../media/image2.png"/></Relationships>
</file>

<file path=ppt/slideMasters/_rels/slideMaster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6.xml"/><Relationship Id="rId1" Type="http://schemas.openxmlformats.org/officeDocument/2006/relationships/slideLayout" Target="../slideLayouts/slideLayout26.xml"/><Relationship Id="rId4" Type="http://schemas.openxmlformats.org/officeDocument/2006/relationships/image" Target="../media/image2.png"/></Relationships>
</file>

<file path=ppt/slideMasters/_rels/slideMaster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7.xml"/><Relationship Id="rId1" Type="http://schemas.openxmlformats.org/officeDocument/2006/relationships/slideLayout" Target="../slideLayouts/slideLayout27.xml"/><Relationship Id="rId4" Type="http://schemas.openxmlformats.org/officeDocument/2006/relationships/image" Target="../media/image2.png"/></Relationships>
</file>

<file path=ppt/slideMasters/_rels/slideMaster28.xml.rels><?xml version="1.0" encoding="UTF-8" standalone="yes"?>
<Relationships xmlns="http://schemas.openxmlformats.org/package/2006/relationships"><Relationship Id="rId2" Type="http://schemas.openxmlformats.org/officeDocument/2006/relationships/theme" Target="../theme/theme28.xml"/><Relationship Id="rId1" Type="http://schemas.openxmlformats.org/officeDocument/2006/relationships/slideLayout" Target="../slideLayouts/slideLayout28.xml"/></Relationships>
</file>

<file path=ppt/slideMasters/_rels/slideMaster29.xml.rels><?xml version="1.0" encoding="UTF-8" standalone="yes"?>
<Relationships xmlns="http://schemas.openxmlformats.org/package/2006/relationships"><Relationship Id="rId2" Type="http://schemas.openxmlformats.org/officeDocument/2006/relationships/theme" Target="../theme/theme29.xml"/><Relationship Id="rId1"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30.xml.rels><?xml version="1.0" encoding="UTF-8" standalone="yes"?>
<Relationships xmlns="http://schemas.openxmlformats.org/package/2006/relationships"><Relationship Id="rId2" Type="http://schemas.openxmlformats.org/officeDocument/2006/relationships/theme" Target="../theme/theme30.xml"/><Relationship Id="rId1"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8.xml"/><Relationship Id="rId4" Type="http://schemas.openxmlformats.org/officeDocument/2006/relationships/image" Target="../media/image2.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9.xml"/><Relationship Id="rId1" Type="http://schemas.openxmlformats.org/officeDocument/2006/relationships/slideLayout" Target="../slideLayouts/slideLayout9.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6" name="Google Shape;9;p2"/>
          <p:cNvPicPr/>
          <p:nvPr/>
        </p:nvPicPr>
        <p:blipFill>
          <a:blip r:embed="rId3"/>
          <a:stretch/>
        </p:blipFill>
        <p:spPr>
          <a:xfrm>
            <a:off x="0" y="0"/>
            <a:ext cx="9143640" cy="5143320"/>
          </a:xfrm>
          <a:prstGeom prst="rect">
            <a:avLst/>
          </a:prstGeom>
          <a:ln w="0">
            <a:noFill/>
          </a:ln>
        </p:spPr>
      </p:pic>
      <p:sp>
        <p:nvSpPr>
          <p:cNvPr id="7" name="PlaceHolder 1"/>
          <p:cNvSpPr>
            <a:spLocks noGrp="1"/>
          </p:cNvSpPr>
          <p:nvPr>
            <p:ph type="title"/>
          </p:nvPr>
        </p:nvSpPr>
        <p:spPr>
          <a:xfrm>
            <a:off x="1359000" y="859320"/>
            <a:ext cx="6426000" cy="294912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pic>
        <p:nvPicPr>
          <p:cNvPr id="2" name="Google Shape;12;p2"/>
          <p:cNvPicPr/>
          <p:nvPr/>
        </p:nvPicPr>
        <p:blipFill>
          <a:blip r:embed="rId4"/>
          <a:stretch/>
        </p:blipFill>
        <p:spPr>
          <a:xfrm>
            <a:off x="-237240" y="-690120"/>
            <a:ext cx="1900440" cy="1900440"/>
          </a:xfrm>
          <a:prstGeom prst="rect">
            <a:avLst/>
          </a:prstGeom>
          <a:ln w="0">
            <a:noFill/>
          </a:ln>
        </p:spPr>
      </p:pic>
      <p:pic>
        <p:nvPicPr>
          <p:cNvPr id="3" name="Google Shape;13;p2"/>
          <p:cNvPicPr/>
          <p:nvPr/>
        </p:nvPicPr>
        <p:blipFill>
          <a:blip r:embed="rId4">
            <a:alphaModFix amt="30000"/>
          </a:blip>
          <a:stretch/>
        </p:blipFill>
        <p:spPr>
          <a:xfrm>
            <a:off x="713160" y="3653640"/>
            <a:ext cx="1900440" cy="1900440"/>
          </a:xfrm>
          <a:prstGeom prst="rect">
            <a:avLst/>
          </a:prstGeom>
          <a:ln w="0">
            <a:noFill/>
          </a:ln>
        </p:spPr>
      </p:pic>
      <p:pic>
        <p:nvPicPr>
          <p:cNvPr id="4" name="Google Shape;14;p2"/>
          <p:cNvPicPr/>
          <p:nvPr/>
        </p:nvPicPr>
        <p:blipFill>
          <a:blip r:embed="rId4">
            <a:alphaModFix amt="60000"/>
          </a:blip>
          <a:stretch/>
        </p:blipFill>
        <p:spPr>
          <a:xfrm>
            <a:off x="7662240" y="2370600"/>
            <a:ext cx="1900440" cy="1900440"/>
          </a:xfrm>
          <a:prstGeom prst="rect">
            <a:avLst/>
          </a:prstGeom>
          <a:ln w="0">
            <a:noFill/>
          </a:ln>
        </p:spPr>
      </p:pic>
      <p:sp>
        <p:nvSpPr>
          <p:cNvPr id="5"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51" name="Google Shape;137;p19"/>
          <p:cNvPicPr/>
          <p:nvPr/>
        </p:nvPicPr>
        <p:blipFill>
          <a:blip r:embed="rId3"/>
          <a:stretch/>
        </p:blipFill>
        <p:spPr>
          <a:xfrm>
            <a:off x="0" y="0"/>
            <a:ext cx="9143640" cy="5143320"/>
          </a:xfrm>
          <a:prstGeom prst="rect">
            <a:avLst/>
          </a:prstGeom>
          <a:ln w="0">
            <a:noFill/>
          </a:ln>
        </p:spPr>
      </p:pic>
      <p:sp>
        <p:nvSpPr>
          <p:cNvPr id="52"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53" name="Google Shape;141;p19"/>
          <p:cNvPicPr/>
          <p:nvPr/>
        </p:nvPicPr>
        <p:blipFill>
          <a:blip r:embed="rId4">
            <a:alphaModFix amt="52000"/>
          </a:blip>
          <a:stretch/>
        </p:blipFill>
        <p:spPr>
          <a:xfrm>
            <a:off x="-465840" y="3764160"/>
            <a:ext cx="1900440" cy="1900440"/>
          </a:xfrm>
          <a:prstGeom prst="rect">
            <a:avLst/>
          </a:prstGeom>
          <a:ln w="0">
            <a:noFill/>
          </a:ln>
        </p:spPr>
      </p:pic>
      <p:pic>
        <p:nvPicPr>
          <p:cNvPr id="54" name="Google Shape;142;p19"/>
          <p:cNvPicPr/>
          <p:nvPr/>
        </p:nvPicPr>
        <p:blipFill>
          <a:blip r:embed="rId4">
            <a:alphaModFix amt="60000"/>
          </a:blip>
          <a:stretch/>
        </p:blipFill>
        <p:spPr>
          <a:xfrm>
            <a:off x="8322480" y="1490040"/>
            <a:ext cx="1900440" cy="1900440"/>
          </a:xfrm>
          <a:prstGeom prst="rect">
            <a:avLst/>
          </a:prstGeom>
          <a:ln w="0">
            <a:noFill/>
          </a:ln>
        </p:spPr>
      </p:pic>
      <p:pic>
        <p:nvPicPr>
          <p:cNvPr id="55" name="Google Shape;143;p19"/>
          <p:cNvPicPr/>
          <p:nvPr/>
        </p:nvPicPr>
        <p:blipFill>
          <a:blip r:embed="rId4">
            <a:alphaModFix amt="76000"/>
          </a:blip>
          <a:stretch/>
        </p:blipFill>
        <p:spPr>
          <a:xfrm>
            <a:off x="7480440" y="-96984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56" name="Google Shape;145;p20"/>
          <p:cNvPicPr/>
          <p:nvPr/>
        </p:nvPicPr>
        <p:blipFill>
          <a:blip r:embed="rId3"/>
          <a:stretch/>
        </p:blipFill>
        <p:spPr>
          <a:xfrm>
            <a:off x="0" y="0"/>
            <a:ext cx="9143640" cy="5143320"/>
          </a:xfrm>
          <a:prstGeom prst="rect">
            <a:avLst/>
          </a:prstGeom>
          <a:ln w="0">
            <a:noFill/>
          </a:ln>
        </p:spPr>
      </p:pic>
      <p:sp>
        <p:nvSpPr>
          <p:cNvPr id="57"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58" name="Google Shape;153;p20"/>
          <p:cNvPicPr/>
          <p:nvPr/>
        </p:nvPicPr>
        <p:blipFill>
          <a:blip r:embed="rId4">
            <a:alphaModFix amt="60000"/>
          </a:blip>
          <a:stretch/>
        </p:blipFill>
        <p:spPr>
          <a:xfrm rot="10800000" flipH="1">
            <a:off x="-1187640" y="1585080"/>
            <a:ext cx="1900440" cy="1900440"/>
          </a:xfrm>
          <a:prstGeom prst="rect">
            <a:avLst/>
          </a:prstGeom>
          <a:ln w="0">
            <a:noFill/>
          </a:ln>
        </p:spPr>
      </p:pic>
      <p:pic>
        <p:nvPicPr>
          <p:cNvPr id="59" name="Google Shape;154;p20"/>
          <p:cNvPicPr/>
          <p:nvPr/>
        </p:nvPicPr>
        <p:blipFill>
          <a:blip r:embed="rId4">
            <a:alphaModFix amt="30000"/>
          </a:blip>
          <a:stretch/>
        </p:blipFill>
        <p:spPr>
          <a:xfrm rot="10800000" flipH="1">
            <a:off x="3919680" y="-920520"/>
            <a:ext cx="1900440" cy="1900440"/>
          </a:xfrm>
          <a:prstGeom prst="rect">
            <a:avLst/>
          </a:prstGeom>
          <a:ln w="0">
            <a:noFill/>
          </a:ln>
        </p:spPr>
      </p:pic>
      <p:pic>
        <p:nvPicPr>
          <p:cNvPr id="60" name="Google Shape;155;p20"/>
          <p:cNvPicPr/>
          <p:nvPr/>
        </p:nvPicPr>
        <p:blipFill>
          <a:blip r:embed="rId4"/>
          <a:stretch/>
        </p:blipFill>
        <p:spPr>
          <a:xfrm rot="10800000" flipH="1">
            <a:off x="7997760" y="37144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61" name="Google Shape;16;p3"/>
          <p:cNvPicPr/>
          <p:nvPr/>
        </p:nvPicPr>
        <p:blipFill>
          <a:blip r:embed="rId3"/>
          <a:stretch/>
        </p:blipFill>
        <p:spPr>
          <a:xfrm>
            <a:off x="0" y="0"/>
            <a:ext cx="9143640" cy="5143320"/>
          </a:xfrm>
          <a:prstGeom prst="rect">
            <a:avLst/>
          </a:prstGeom>
          <a:ln w="0">
            <a:noFill/>
          </a:ln>
        </p:spPr>
      </p:pic>
      <p:sp>
        <p:nvSpPr>
          <p:cNvPr id="62" name="PlaceHolder 1"/>
          <p:cNvSpPr>
            <a:spLocks noGrp="1"/>
          </p:cNvSpPr>
          <p:nvPr>
            <p:ph type="title"/>
          </p:nvPr>
        </p:nvSpPr>
        <p:spPr>
          <a:xfrm>
            <a:off x="924120" y="2208600"/>
            <a:ext cx="3539520" cy="1510920"/>
          </a:xfrm>
          <a:prstGeom prst="rect">
            <a:avLst/>
          </a:prstGeom>
          <a:noFill/>
          <a:ln w="0">
            <a:noFill/>
          </a:ln>
        </p:spPr>
        <p:txBody>
          <a:bodyPr lIns="91440" tIns="91440" rIns="91440" bIns="91440" anchor="t">
            <a:noAutofit/>
          </a:bodyPr>
          <a:lstStyle/>
          <a:p>
            <a:pPr indent="0">
              <a:buNone/>
            </a:pPr>
            <a:r>
              <a:rPr lang="fr-FR" sz="5000" b="0" strike="noStrike" spc="-1">
                <a:solidFill>
                  <a:schemeClr val="dk1"/>
                </a:solidFill>
                <a:latin typeface="Arial"/>
              </a:rPr>
              <a:t>Click to edit the title text format</a:t>
            </a:r>
          </a:p>
        </p:txBody>
      </p:sp>
      <p:sp>
        <p:nvSpPr>
          <p:cNvPr id="63" name="PlaceHolder 2"/>
          <p:cNvSpPr>
            <a:spLocks noGrp="1"/>
          </p:cNvSpPr>
          <p:nvPr>
            <p:ph type="title"/>
          </p:nvPr>
        </p:nvSpPr>
        <p:spPr>
          <a:xfrm>
            <a:off x="924120" y="1013040"/>
            <a:ext cx="1276920" cy="915480"/>
          </a:xfrm>
          <a:prstGeom prst="rect">
            <a:avLst/>
          </a:prstGeom>
          <a:noFill/>
          <a:ln w="0">
            <a:noFill/>
          </a:ln>
        </p:spPr>
        <p:txBody>
          <a:bodyPr lIns="91440" tIns="91440" rIns="91440" bIns="91440" anchor="b">
            <a:noAutofit/>
          </a:bodyPr>
          <a:lstStyle/>
          <a:p>
            <a:pPr indent="0">
              <a:lnSpc>
                <a:spcPct val="100000"/>
              </a:lnSpc>
              <a:buNone/>
            </a:pPr>
            <a:r>
              <a:rPr lang="fr-FR" sz="6000" b="1" strike="noStrike" spc="-1">
                <a:solidFill>
                  <a:schemeClr val="dk1"/>
                </a:solidFill>
                <a:latin typeface="Advent Pro"/>
                <a:ea typeface="Advent Pro"/>
              </a:rPr>
              <a:t>xx%</a:t>
            </a:r>
            <a:endParaRPr lang="fr-FR" sz="6000" b="0" strike="noStrike" spc="-1">
              <a:solidFill>
                <a:schemeClr val="dk1"/>
              </a:solidFill>
              <a:latin typeface="Arial"/>
            </a:endParaRPr>
          </a:p>
        </p:txBody>
      </p:sp>
      <p:sp>
        <p:nvSpPr>
          <p:cNvPr id="64" name="PlaceHolder 3"/>
          <p:cNvSpPr>
            <a:spLocks noGrp="1"/>
          </p:cNvSpPr>
          <p:nvPr>
            <p:ph type="body"/>
          </p:nvPr>
        </p:nvSpPr>
        <p:spPr>
          <a:xfrm>
            <a:off x="5009040" y="1013040"/>
            <a:ext cx="3117240" cy="3117240"/>
          </a:xfrm>
          <a:prstGeom prst="rect">
            <a:avLst/>
          </a:prstGeom>
          <a:noFill/>
          <a:ln w="9360">
            <a:solidFill>
              <a:schemeClr val="dk1"/>
            </a:solidFill>
            <a:round/>
          </a:ln>
        </p:spPr>
        <p:txBody>
          <a:bodyPr lIns="90000" tIns="45000" rIns="90000" bIns="45000" anchor="t">
            <a:normAutofit fontScale="50000" lnSpcReduction="20000"/>
          </a:bodyPr>
          <a:lstStyle/>
          <a:p>
            <a:pPr marL="432000" indent="-324000">
              <a:spcBef>
                <a:spcPts val="1417"/>
              </a:spcBef>
              <a:buClr>
                <a:srgbClr val="FFFFFF"/>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800" b="0" strike="noStrike" spc="-1">
                <a:solidFill>
                  <a:srgbClr val="000000"/>
                </a:solidFill>
                <a:latin typeface="Arial"/>
              </a:rPr>
              <a:t>Seventh Outline Level</a:t>
            </a:r>
          </a:p>
        </p:txBody>
      </p:sp>
      <p:pic>
        <p:nvPicPr>
          <p:cNvPr id="65" name="Google Shape;20;p3"/>
          <p:cNvPicPr/>
          <p:nvPr/>
        </p:nvPicPr>
        <p:blipFill>
          <a:blip r:embed="rId4">
            <a:alphaModFix amt="60000"/>
          </a:blip>
          <a:stretch/>
        </p:blipFill>
        <p:spPr>
          <a:xfrm flipH="1">
            <a:off x="-770040" y="-143640"/>
            <a:ext cx="1900440" cy="1900440"/>
          </a:xfrm>
          <a:prstGeom prst="rect">
            <a:avLst/>
          </a:prstGeom>
          <a:ln w="0">
            <a:noFill/>
          </a:ln>
        </p:spPr>
      </p:pic>
      <p:pic>
        <p:nvPicPr>
          <p:cNvPr id="66" name="Google Shape;21;p3"/>
          <p:cNvPicPr/>
          <p:nvPr/>
        </p:nvPicPr>
        <p:blipFill>
          <a:blip r:embed="rId4">
            <a:alphaModFix amt="30000"/>
          </a:blip>
          <a:stretch/>
        </p:blipFill>
        <p:spPr>
          <a:xfrm flipH="1">
            <a:off x="5366160" y="365364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67" name="Google Shape;157;p21"/>
          <p:cNvPicPr/>
          <p:nvPr/>
        </p:nvPicPr>
        <p:blipFill>
          <a:blip r:embed="rId3"/>
          <a:stretch/>
        </p:blipFill>
        <p:spPr>
          <a:xfrm>
            <a:off x="0" y="0"/>
            <a:ext cx="9143640" cy="5143320"/>
          </a:xfrm>
          <a:prstGeom prst="rect">
            <a:avLst/>
          </a:prstGeom>
          <a:ln w="0">
            <a:noFill/>
          </a:ln>
        </p:spPr>
      </p:pic>
      <p:sp>
        <p:nvSpPr>
          <p:cNvPr id="6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69" name="Google Shape;167;p21"/>
          <p:cNvPicPr/>
          <p:nvPr/>
        </p:nvPicPr>
        <p:blipFill>
          <a:blip r:embed="rId4"/>
          <a:stretch/>
        </p:blipFill>
        <p:spPr>
          <a:xfrm>
            <a:off x="-1051560" y="799200"/>
            <a:ext cx="1900440" cy="1900440"/>
          </a:xfrm>
          <a:prstGeom prst="rect">
            <a:avLst/>
          </a:prstGeom>
          <a:ln w="0">
            <a:noFill/>
          </a:ln>
        </p:spPr>
      </p:pic>
      <p:pic>
        <p:nvPicPr>
          <p:cNvPr id="70" name="Google Shape;168;p21"/>
          <p:cNvPicPr/>
          <p:nvPr/>
        </p:nvPicPr>
        <p:blipFill>
          <a:blip r:embed="rId4">
            <a:alphaModFix amt="30000"/>
          </a:blip>
          <a:stretch/>
        </p:blipFill>
        <p:spPr>
          <a:xfrm>
            <a:off x="6142680" y="4399200"/>
            <a:ext cx="1900440" cy="1900440"/>
          </a:xfrm>
          <a:prstGeom prst="rect">
            <a:avLst/>
          </a:prstGeom>
          <a:ln w="0">
            <a:noFill/>
          </a:ln>
        </p:spPr>
      </p:pic>
      <p:pic>
        <p:nvPicPr>
          <p:cNvPr id="71" name="Google Shape;169;p21"/>
          <p:cNvPicPr/>
          <p:nvPr/>
        </p:nvPicPr>
        <p:blipFill>
          <a:blip r:embed="rId4">
            <a:alphaModFix amt="60000"/>
          </a:blip>
          <a:stretch/>
        </p:blipFill>
        <p:spPr>
          <a:xfrm>
            <a:off x="7948440" y="9838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72" name="Google Shape;171;p22"/>
          <p:cNvPicPr/>
          <p:nvPr/>
        </p:nvPicPr>
        <p:blipFill>
          <a:blip r:embed="rId3"/>
          <a:stretch/>
        </p:blipFill>
        <p:spPr>
          <a:xfrm>
            <a:off x="0" y="0"/>
            <a:ext cx="9143640" cy="5143320"/>
          </a:xfrm>
          <a:prstGeom prst="rect">
            <a:avLst/>
          </a:prstGeom>
          <a:ln w="0">
            <a:noFill/>
          </a:ln>
        </p:spPr>
      </p:pic>
      <p:sp>
        <p:nvSpPr>
          <p:cNvPr id="73"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74" name="Google Shape;185;p22"/>
          <p:cNvPicPr/>
          <p:nvPr/>
        </p:nvPicPr>
        <p:blipFill>
          <a:blip r:embed="rId4">
            <a:alphaModFix amt="60000"/>
          </a:blip>
          <a:stretch/>
        </p:blipFill>
        <p:spPr>
          <a:xfrm>
            <a:off x="8424000" y="1269000"/>
            <a:ext cx="1900440" cy="1900440"/>
          </a:xfrm>
          <a:prstGeom prst="rect">
            <a:avLst/>
          </a:prstGeom>
          <a:ln w="0">
            <a:noFill/>
          </a:ln>
        </p:spPr>
      </p:pic>
      <p:pic>
        <p:nvPicPr>
          <p:cNvPr id="75" name="Google Shape;186;p22"/>
          <p:cNvPicPr/>
          <p:nvPr/>
        </p:nvPicPr>
        <p:blipFill>
          <a:blip r:embed="rId4">
            <a:alphaModFix amt="30000"/>
          </a:blip>
          <a:stretch/>
        </p:blipFill>
        <p:spPr>
          <a:xfrm>
            <a:off x="-901080" y="3800160"/>
            <a:ext cx="1900440" cy="1900440"/>
          </a:xfrm>
          <a:prstGeom prst="rect">
            <a:avLst/>
          </a:prstGeom>
          <a:ln w="0">
            <a:noFill/>
          </a:ln>
        </p:spPr>
      </p:pic>
      <p:pic>
        <p:nvPicPr>
          <p:cNvPr id="76" name="Google Shape;187;p22"/>
          <p:cNvPicPr/>
          <p:nvPr/>
        </p:nvPicPr>
        <p:blipFill>
          <a:blip r:embed="rId4"/>
          <a:stretch/>
        </p:blipFill>
        <p:spPr>
          <a:xfrm>
            <a:off x="7243200" y="-9687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77" name="Google Shape;189;p23"/>
          <p:cNvPicPr/>
          <p:nvPr/>
        </p:nvPicPr>
        <p:blipFill>
          <a:blip r:embed="rId3"/>
          <a:stretch/>
        </p:blipFill>
        <p:spPr>
          <a:xfrm>
            <a:off x="0" y="0"/>
            <a:ext cx="9143640" cy="5143320"/>
          </a:xfrm>
          <a:prstGeom prst="rect">
            <a:avLst/>
          </a:prstGeom>
          <a:ln w="0">
            <a:noFill/>
          </a:ln>
        </p:spPr>
      </p:pic>
      <p:sp>
        <p:nvSpPr>
          <p:cNvPr id="78" name="PlaceHolder 1"/>
          <p:cNvSpPr>
            <a:spLocks noGrp="1"/>
          </p:cNvSpPr>
          <p:nvPr>
            <p:ph type="title"/>
          </p:nvPr>
        </p:nvSpPr>
        <p:spPr>
          <a:xfrm>
            <a:off x="713160" y="618480"/>
            <a:ext cx="3872160" cy="768600"/>
          </a:xfrm>
          <a:prstGeom prst="rect">
            <a:avLst/>
          </a:prstGeom>
          <a:noFill/>
          <a:ln w="0">
            <a:noFill/>
          </a:ln>
        </p:spPr>
        <p:txBody>
          <a:bodyPr lIns="91440" tIns="91440" rIns="91440" bIns="91440" anchor="b">
            <a:noAutofit/>
          </a:bodyPr>
          <a:lstStyle/>
          <a:p>
            <a:pPr indent="0" algn="ctr">
              <a:lnSpc>
                <a:spcPct val="100000"/>
              </a:lnSpc>
              <a:buNone/>
            </a:pPr>
            <a:r>
              <a:rPr lang="fr-FR" sz="4000" b="1" strike="noStrike" spc="-1">
                <a:solidFill>
                  <a:schemeClr val="dk1"/>
                </a:solidFill>
                <a:latin typeface="Advent Pro"/>
                <a:ea typeface="Advent Pro"/>
              </a:rPr>
              <a:t>xx%</a:t>
            </a:r>
            <a:endParaRPr lang="fr-FR" sz="4000" b="0" strike="noStrike" spc="-1">
              <a:solidFill>
                <a:schemeClr val="dk1"/>
              </a:solidFill>
              <a:latin typeface="Arial"/>
            </a:endParaRPr>
          </a:p>
        </p:txBody>
      </p:sp>
      <p:sp>
        <p:nvSpPr>
          <p:cNvPr id="79" name="PlaceHolder 2"/>
          <p:cNvSpPr>
            <a:spLocks noGrp="1"/>
          </p:cNvSpPr>
          <p:nvPr>
            <p:ph type="title"/>
          </p:nvPr>
        </p:nvSpPr>
        <p:spPr>
          <a:xfrm>
            <a:off x="2635920" y="1970640"/>
            <a:ext cx="3872160" cy="768600"/>
          </a:xfrm>
          <a:prstGeom prst="rect">
            <a:avLst/>
          </a:prstGeom>
          <a:noFill/>
          <a:ln w="0">
            <a:noFill/>
          </a:ln>
        </p:spPr>
        <p:txBody>
          <a:bodyPr lIns="91440" tIns="91440" rIns="91440" bIns="91440" anchor="b">
            <a:noAutofit/>
          </a:bodyPr>
          <a:lstStyle/>
          <a:p>
            <a:pPr indent="0" algn="ctr">
              <a:lnSpc>
                <a:spcPct val="100000"/>
              </a:lnSpc>
              <a:buNone/>
            </a:pPr>
            <a:r>
              <a:rPr lang="fr-FR" sz="4000" b="1" strike="noStrike" spc="-1">
                <a:solidFill>
                  <a:schemeClr val="dk1"/>
                </a:solidFill>
                <a:latin typeface="Advent Pro"/>
                <a:ea typeface="Advent Pro"/>
              </a:rPr>
              <a:t>xx%</a:t>
            </a:r>
            <a:endParaRPr lang="fr-FR" sz="4000" b="0" strike="noStrike" spc="-1">
              <a:solidFill>
                <a:schemeClr val="dk1"/>
              </a:solidFill>
              <a:latin typeface="Arial"/>
            </a:endParaRPr>
          </a:p>
        </p:txBody>
      </p:sp>
      <p:sp>
        <p:nvSpPr>
          <p:cNvPr id="80" name="PlaceHolder 3"/>
          <p:cNvSpPr>
            <a:spLocks noGrp="1"/>
          </p:cNvSpPr>
          <p:nvPr>
            <p:ph type="title"/>
          </p:nvPr>
        </p:nvSpPr>
        <p:spPr>
          <a:xfrm>
            <a:off x="4558320" y="3322800"/>
            <a:ext cx="3872160" cy="768600"/>
          </a:xfrm>
          <a:prstGeom prst="rect">
            <a:avLst/>
          </a:prstGeom>
          <a:noFill/>
          <a:ln w="0">
            <a:noFill/>
          </a:ln>
        </p:spPr>
        <p:txBody>
          <a:bodyPr lIns="91440" tIns="91440" rIns="91440" bIns="91440" anchor="b">
            <a:noAutofit/>
          </a:bodyPr>
          <a:lstStyle/>
          <a:p>
            <a:pPr indent="0" algn="ctr">
              <a:lnSpc>
                <a:spcPct val="100000"/>
              </a:lnSpc>
              <a:buNone/>
            </a:pPr>
            <a:r>
              <a:rPr lang="fr-FR" sz="4000" b="1" strike="noStrike" spc="-1">
                <a:solidFill>
                  <a:schemeClr val="dk1"/>
                </a:solidFill>
                <a:latin typeface="Advent Pro"/>
                <a:ea typeface="Advent Pro"/>
              </a:rPr>
              <a:t>xx%</a:t>
            </a:r>
            <a:endParaRPr lang="fr-FR" sz="4000" b="0" strike="noStrike" spc="-1">
              <a:solidFill>
                <a:schemeClr val="dk1"/>
              </a:solidFill>
              <a:latin typeface="Arial"/>
            </a:endParaRPr>
          </a:p>
        </p:txBody>
      </p:sp>
      <p:pic>
        <p:nvPicPr>
          <p:cNvPr id="81" name="Google Shape;196;p23"/>
          <p:cNvPicPr/>
          <p:nvPr/>
        </p:nvPicPr>
        <p:blipFill>
          <a:blip r:embed="rId4"/>
          <a:stretch/>
        </p:blipFill>
        <p:spPr>
          <a:xfrm>
            <a:off x="151560" y="2992680"/>
            <a:ext cx="1900440" cy="1900440"/>
          </a:xfrm>
          <a:prstGeom prst="rect">
            <a:avLst/>
          </a:prstGeom>
          <a:ln w="0">
            <a:noFill/>
          </a:ln>
        </p:spPr>
      </p:pic>
      <p:pic>
        <p:nvPicPr>
          <p:cNvPr id="82" name="Google Shape;197;p23"/>
          <p:cNvPicPr/>
          <p:nvPr/>
        </p:nvPicPr>
        <p:blipFill>
          <a:blip r:embed="rId4">
            <a:alphaModFix amt="30000"/>
          </a:blip>
          <a:stretch/>
        </p:blipFill>
        <p:spPr>
          <a:xfrm>
            <a:off x="5365080" y="-809280"/>
            <a:ext cx="1900440" cy="1900440"/>
          </a:xfrm>
          <a:prstGeom prst="rect">
            <a:avLst/>
          </a:prstGeom>
          <a:ln w="0">
            <a:noFill/>
          </a:ln>
        </p:spPr>
      </p:pic>
      <p:pic>
        <p:nvPicPr>
          <p:cNvPr id="83" name="Google Shape;198;p23"/>
          <p:cNvPicPr/>
          <p:nvPr/>
        </p:nvPicPr>
        <p:blipFill>
          <a:blip r:embed="rId4">
            <a:alphaModFix amt="60000"/>
          </a:blip>
          <a:stretch/>
        </p:blipFill>
        <p:spPr>
          <a:xfrm>
            <a:off x="7075080" y="10918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84" name="Google Shape;200;p24"/>
          <p:cNvPicPr/>
          <p:nvPr/>
        </p:nvPicPr>
        <p:blipFill>
          <a:blip r:embed="rId3"/>
          <a:stretch/>
        </p:blipFill>
        <p:spPr>
          <a:xfrm>
            <a:off x="0" y="0"/>
            <a:ext cx="9143640" cy="5143320"/>
          </a:xfrm>
          <a:prstGeom prst="rect">
            <a:avLst/>
          </a:prstGeom>
          <a:ln w="0">
            <a:noFill/>
          </a:ln>
        </p:spPr>
      </p:pic>
      <p:sp>
        <p:nvSpPr>
          <p:cNvPr id="8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86" name="Google Shape;202;p24"/>
          <p:cNvPicPr/>
          <p:nvPr/>
        </p:nvPicPr>
        <p:blipFill>
          <a:blip r:embed="rId4">
            <a:alphaModFix amt="36000"/>
          </a:blip>
          <a:stretch/>
        </p:blipFill>
        <p:spPr>
          <a:xfrm>
            <a:off x="-772920" y="4005000"/>
            <a:ext cx="1900440" cy="1900440"/>
          </a:xfrm>
          <a:prstGeom prst="rect">
            <a:avLst/>
          </a:prstGeom>
          <a:ln w="0">
            <a:noFill/>
          </a:ln>
        </p:spPr>
      </p:pic>
      <p:pic>
        <p:nvPicPr>
          <p:cNvPr id="87" name="Google Shape;203;p24"/>
          <p:cNvPicPr/>
          <p:nvPr/>
        </p:nvPicPr>
        <p:blipFill>
          <a:blip r:embed="rId4">
            <a:alphaModFix amt="23000"/>
          </a:blip>
          <a:stretch/>
        </p:blipFill>
        <p:spPr>
          <a:xfrm>
            <a:off x="8203680" y="2063160"/>
            <a:ext cx="1900440" cy="1900440"/>
          </a:xfrm>
          <a:prstGeom prst="rect">
            <a:avLst/>
          </a:prstGeom>
          <a:ln w="0">
            <a:noFill/>
          </a:ln>
        </p:spPr>
      </p:pic>
      <p:pic>
        <p:nvPicPr>
          <p:cNvPr id="88" name="Google Shape;204;p24"/>
          <p:cNvPicPr/>
          <p:nvPr/>
        </p:nvPicPr>
        <p:blipFill>
          <a:blip r:embed="rId4"/>
          <a:stretch/>
        </p:blipFill>
        <p:spPr>
          <a:xfrm>
            <a:off x="5375520" y="-12621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89" name="Google Shape;206;p25"/>
          <p:cNvPicPr/>
          <p:nvPr/>
        </p:nvPicPr>
        <p:blipFill>
          <a:blip r:embed="rId3"/>
          <a:stretch/>
        </p:blipFill>
        <p:spPr>
          <a:xfrm>
            <a:off x="0" y="0"/>
            <a:ext cx="9143640" cy="5143320"/>
          </a:xfrm>
          <a:prstGeom prst="rect">
            <a:avLst/>
          </a:prstGeom>
          <a:ln w="0">
            <a:noFill/>
          </a:ln>
        </p:spPr>
      </p:pic>
      <p:sp>
        <p:nvSpPr>
          <p:cNvPr id="90"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91" name="Google Shape;208;p25"/>
          <p:cNvPicPr/>
          <p:nvPr/>
        </p:nvPicPr>
        <p:blipFill>
          <a:blip r:embed="rId4">
            <a:alphaModFix amt="36000"/>
          </a:blip>
          <a:stretch/>
        </p:blipFill>
        <p:spPr>
          <a:xfrm>
            <a:off x="-1180800" y="1017720"/>
            <a:ext cx="1900440" cy="1900440"/>
          </a:xfrm>
          <a:prstGeom prst="rect">
            <a:avLst/>
          </a:prstGeom>
          <a:ln w="0">
            <a:noFill/>
          </a:ln>
        </p:spPr>
      </p:pic>
      <p:pic>
        <p:nvPicPr>
          <p:cNvPr id="92" name="Google Shape;209;p25"/>
          <p:cNvPicPr/>
          <p:nvPr/>
        </p:nvPicPr>
        <p:blipFill>
          <a:blip r:embed="rId4">
            <a:alphaModFix amt="23000"/>
          </a:blip>
          <a:stretch/>
        </p:blipFill>
        <p:spPr>
          <a:xfrm>
            <a:off x="415080" y="-1120320"/>
            <a:ext cx="1900440" cy="1900440"/>
          </a:xfrm>
          <a:prstGeom prst="rect">
            <a:avLst/>
          </a:prstGeom>
          <a:ln w="0">
            <a:noFill/>
          </a:ln>
        </p:spPr>
      </p:pic>
      <p:pic>
        <p:nvPicPr>
          <p:cNvPr id="93" name="Google Shape;210;p25"/>
          <p:cNvPicPr/>
          <p:nvPr/>
        </p:nvPicPr>
        <p:blipFill>
          <a:blip r:embed="rId4"/>
          <a:stretch/>
        </p:blipFill>
        <p:spPr>
          <a:xfrm>
            <a:off x="8331120" y="371844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4" name="Google Shape;212;p26"/>
          <p:cNvPicPr/>
          <p:nvPr/>
        </p:nvPicPr>
        <p:blipFill>
          <a:blip r:embed="rId3"/>
          <a:stretch/>
        </p:blipFill>
        <p:spPr>
          <a:xfrm>
            <a:off x="0" y="0"/>
            <a:ext cx="9143640" cy="5143320"/>
          </a:xfrm>
          <a:prstGeom prst="rect">
            <a:avLst/>
          </a:prstGeom>
          <a:ln w="0">
            <a:noFill/>
          </a:ln>
        </p:spPr>
      </p:pic>
      <p:sp>
        <p:nvSpPr>
          <p:cNvPr id="9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96" name="Google Shape;214;p26"/>
          <p:cNvPicPr/>
          <p:nvPr/>
        </p:nvPicPr>
        <p:blipFill>
          <a:blip r:embed="rId4">
            <a:alphaModFix amt="36000"/>
          </a:blip>
          <a:stretch/>
        </p:blipFill>
        <p:spPr>
          <a:xfrm>
            <a:off x="812880" y="4344840"/>
            <a:ext cx="1900440" cy="1900440"/>
          </a:xfrm>
          <a:prstGeom prst="rect">
            <a:avLst/>
          </a:prstGeom>
          <a:ln w="0">
            <a:noFill/>
          </a:ln>
        </p:spPr>
      </p:pic>
      <p:pic>
        <p:nvPicPr>
          <p:cNvPr id="97" name="Google Shape;215;p26"/>
          <p:cNvPicPr/>
          <p:nvPr/>
        </p:nvPicPr>
        <p:blipFill>
          <a:blip r:embed="rId4">
            <a:alphaModFix amt="23000"/>
          </a:blip>
          <a:stretch/>
        </p:blipFill>
        <p:spPr>
          <a:xfrm>
            <a:off x="4479120" y="-1361520"/>
            <a:ext cx="1900440" cy="1900440"/>
          </a:xfrm>
          <a:prstGeom prst="rect">
            <a:avLst/>
          </a:prstGeom>
          <a:ln w="0">
            <a:noFill/>
          </a:ln>
        </p:spPr>
      </p:pic>
      <p:pic>
        <p:nvPicPr>
          <p:cNvPr id="98" name="Google Shape;216;p26"/>
          <p:cNvPicPr/>
          <p:nvPr/>
        </p:nvPicPr>
        <p:blipFill>
          <a:blip r:embed="rId4"/>
          <a:stretch/>
        </p:blipFill>
        <p:spPr>
          <a:xfrm>
            <a:off x="8430840" y="15087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99" name="Google Shape;218;p27"/>
          <p:cNvPicPr/>
          <p:nvPr/>
        </p:nvPicPr>
        <p:blipFill>
          <a:blip r:embed="rId3"/>
          <a:stretch/>
        </p:blipFill>
        <p:spPr>
          <a:xfrm>
            <a:off x="0" y="0"/>
            <a:ext cx="9143640" cy="5143320"/>
          </a:xfrm>
          <a:prstGeom prst="rect">
            <a:avLst/>
          </a:prstGeom>
          <a:ln w="0">
            <a:noFill/>
          </a:ln>
        </p:spPr>
      </p:pic>
      <p:sp>
        <p:nvSpPr>
          <p:cNvPr id="100" name="PlaceHolder 1"/>
          <p:cNvSpPr>
            <a:spLocks noGrp="1"/>
          </p:cNvSpPr>
          <p:nvPr>
            <p:ph type="title"/>
          </p:nvPr>
        </p:nvSpPr>
        <p:spPr>
          <a:xfrm>
            <a:off x="2347920" y="838440"/>
            <a:ext cx="4447800" cy="105840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sp>
        <p:nvSpPr>
          <p:cNvPr id="101" name="Google Shape;221;p27"/>
          <p:cNvSpPr/>
          <p:nvPr/>
        </p:nvSpPr>
        <p:spPr>
          <a:xfrm>
            <a:off x="2099160" y="3611880"/>
            <a:ext cx="4945320" cy="55584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gn="ctr" defTabSz="914400">
              <a:lnSpc>
                <a:spcPct val="100000"/>
              </a:lnSpc>
              <a:tabLst>
                <a:tab pos="0" algn="l"/>
              </a:tabLst>
            </a:pPr>
            <a:r>
              <a:rPr lang="en" sz="1000" b="1" strike="noStrike" spc="-1">
                <a:solidFill>
                  <a:schemeClr val="dk1"/>
                </a:solidFill>
                <a:latin typeface="Assistant"/>
                <a:ea typeface="Assistant"/>
              </a:rPr>
              <a:t>CREDITS:</a:t>
            </a:r>
            <a:r>
              <a:rPr lang="en" sz="1000" b="0" strike="noStrike" spc="-1">
                <a:solidFill>
                  <a:schemeClr val="dk1"/>
                </a:solidFill>
                <a:latin typeface="Assistant"/>
                <a:ea typeface="Assistant"/>
              </a:rPr>
              <a:t> This presentation template was created by </a:t>
            </a:r>
            <a:r>
              <a:rPr lang="en" sz="1000" b="1" u="sng" strike="noStrike" spc="-1">
                <a:solidFill>
                  <a:schemeClr val="dk1"/>
                </a:solidFill>
                <a:uFillTx/>
                <a:latin typeface="Assistant"/>
                <a:ea typeface="Assistant"/>
                <a:hlinkClick r:id="rId4"/>
              </a:rPr>
              <a:t>Slidesgo</a:t>
            </a:r>
            <a:r>
              <a:rPr lang="en" sz="1000" b="0" strike="noStrike" spc="-1">
                <a:solidFill>
                  <a:schemeClr val="dk1"/>
                </a:solidFill>
                <a:latin typeface="Assistant"/>
                <a:ea typeface="Assistant"/>
              </a:rPr>
              <a:t>, and includes icons by </a:t>
            </a:r>
            <a:r>
              <a:rPr lang="en" sz="1000" b="1" u="sng" strike="noStrike" spc="-1">
                <a:solidFill>
                  <a:schemeClr val="dk1"/>
                </a:solidFill>
                <a:uFillTx/>
                <a:latin typeface="Assistant"/>
                <a:ea typeface="Assistant"/>
                <a:hlinkClick r:id="rId5"/>
              </a:rPr>
              <a:t>Flaticon</a:t>
            </a:r>
            <a:r>
              <a:rPr lang="en" sz="1000" b="0" strike="noStrike" spc="-1">
                <a:solidFill>
                  <a:schemeClr val="dk1"/>
                </a:solidFill>
                <a:latin typeface="Assistant"/>
                <a:ea typeface="Assistant"/>
              </a:rPr>
              <a:t>, and infographics &amp; images by </a:t>
            </a:r>
            <a:r>
              <a:rPr lang="en" sz="1000" b="1" u="sng" strike="noStrike" spc="-1">
                <a:solidFill>
                  <a:schemeClr val="dk1"/>
                </a:solidFill>
                <a:uFillTx/>
                <a:latin typeface="Assistant"/>
                <a:ea typeface="Assistant"/>
                <a:hlinkClick r:id="rId6"/>
              </a:rPr>
              <a:t>Freepik</a:t>
            </a:r>
            <a:r>
              <a:rPr lang="en" sz="1000" b="0" u="sng" strike="noStrike" spc="-1">
                <a:solidFill>
                  <a:schemeClr val="dk1"/>
                </a:solidFill>
                <a:uFillTx/>
                <a:latin typeface="Assistant"/>
                <a:ea typeface="Assistant"/>
              </a:rPr>
              <a:t> </a:t>
            </a:r>
            <a:endParaRPr lang="en-US" sz="1000" b="0" strike="noStrike" spc="-1">
              <a:solidFill>
                <a:srgbClr val="FFFFFF"/>
              </a:solidFill>
              <a:latin typeface="OpenSymbol"/>
            </a:endParaRPr>
          </a:p>
        </p:txBody>
      </p:sp>
      <p:pic>
        <p:nvPicPr>
          <p:cNvPr id="102" name="Google Shape;222;p27"/>
          <p:cNvPicPr/>
          <p:nvPr/>
        </p:nvPicPr>
        <p:blipFill>
          <a:blip r:embed="rId7">
            <a:alphaModFix amt="86000"/>
          </a:blip>
          <a:stretch/>
        </p:blipFill>
        <p:spPr>
          <a:xfrm>
            <a:off x="1143720" y="-311760"/>
            <a:ext cx="1900440" cy="1900440"/>
          </a:xfrm>
          <a:prstGeom prst="rect">
            <a:avLst/>
          </a:prstGeom>
          <a:ln w="0">
            <a:noFill/>
          </a:ln>
        </p:spPr>
      </p:pic>
      <p:pic>
        <p:nvPicPr>
          <p:cNvPr id="103" name="Google Shape;223;p27"/>
          <p:cNvPicPr/>
          <p:nvPr/>
        </p:nvPicPr>
        <p:blipFill>
          <a:blip r:embed="rId7">
            <a:alphaModFix amt="25000"/>
          </a:blip>
          <a:stretch/>
        </p:blipFill>
        <p:spPr>
          <a:xfrm>
            <a:off x="-92880" y="2086200"/>
            <a:ext cx="1900440" cy="1900440"/>
          </a:xfrm>
          <a:prstGeom prst="rect">
            <a:avLst/>
          </a:prstGeom>
          <a:ln w="0">
            <a:noFill/>
          </a:ln>
        </p:spPr>
      </p:pic>
      <p:pic>
        <p:nvPicPr>
          <p:cNvPr id="104" name="Google Shape;224;p27"/>
          <p:cNvPicPr/>
          <p:nvPr/>
        </p:nvPicPr>
        <p:blipFill>
          <a:blip r:embed="rId7">
            <a:alphaModFix amt="35000"/>
          </a:blip>
          <a:stretch/>
        </p:blipFill>
        <p:spPr>
          <a:xfrm>
            <a:off x="6377400" y="474480"/>
            <a:ext cx="1900440" cy="1900440"/>
          </a:xfrm>
          <a:prstGeom prst="rect">
            <a:avLst/>
          </a:prstGeom>
          <a:ln w="0">
            <a:noFill/>
          </a:ln>
        </p:spPr>
      </p:pic>
      <p:pic>
        <p:nvPicPr>
          <p:cNvPr id="105" name="Google Shape;225;p27"/>
          <p:cNvPicPr/>
          <p:nvPr/>
        </p:nvPicPr>
        <p:blipFill>
          <a:blip r:embed="rId7">
            <a:alphaModFix amt="75000"/>
          </a:blip>
          <a:stretch/>
        </p:blipFill>
        <p:spPr>
          <a:xfrm>
            <a:off x="7865640" y="3422880"/>
            <a:ext cx="1900440" cy="1900440"/>
          </a:xfrm>
          <a:prstGeom prst="rect">
            <a:avLst/>
          </a:prstGeom>
          <a:ln w="0">
            <a:noFill/>
          </a:ln>
        </p:spPr>
      </p:pic>
      <p:sp>
        <p:nvSpPr>
          <p:cNvPr id="106"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8" name="Google Shape;71;p11"/>
          <p:cNvPicPr/>
          <p:nvPr/>
        </p:nvPicPr>
        <p:blipFill>
          <a:blip r:embed="rId3"/>
          <a:stretch/>
        </p:blipFill>
        <p:spPr>
          <a:xfrm>
            <a:off x="0" y="0"/>
            <a:ext cx="9143640" cy="5143320"/>
          </a:xfrm>
          <a:prstGeom prst="rect">
            <a:avLst/>
          </a:prstGeom>
          <a:ln w="0">
            <a:noFill/>
          </a:ln>
        </p:spPr>
      </p:pic>
      <p:sp>
        <p:nvSpPr>
          <p:cNvPr id="9" name="PlaceHolder 1"/>
          <p:cNvSpPr>
            <a:spLocks noGrp="1"/>
          </p:cNvSpPr>
          <p:nvPr>
            <p:ph type="title"/>
          </p:nvPr>
        </p:nvSpPr>
        <p:spPr>
          <a:xfrm>
            <a:off x="1988280" y="1728360"/>
            <a:ext cx="5166720" cy="1044720"/>
          </a:xfrm>
          <a:prstGeom prst="rect">
            <a:avLst/>
          </a:prstGeom>
          <a:noFill/>
          <a:ln w="0">
            <a:noFill/>
          </a:ln>
        </p:spPr>
        <p:txBody>
          <a:bodyPr lIns="91440" tIns="91440" rIns="91440" bIns="91440" anchor="b">
            <a:noAutofit/>
          </a:bodyPr>
          <a:lstStyle/>
          <a:p>
            <a:pPr indent="0" algn="ctr">
              <a:lnSpc>
                <a:spcPct val="100000"/>
              </a:lnSpc>
              <a:buNone/>
            </a:pPr>
            <a:r>
              <a:rPr lang="fr-FR" sz="6000" b="1" strike="noStrike" spc="-1">
                <a:solidFill>
                  <a:schemeClr val="dk1"/>
                </a:solidFill>
                <a:latin typeface="Advent Pro"/>
                <a:ea typeface="Advent Pro"/>
              </a:rPr>
              <a:t>xx%</a:t>
            </a:r>
            <a:endParaRPr lang="fr-FR" sz="6000" b="0" strike="noStrike" spc="-1">
              <a:solidFill>
                <a:schemeClr val="dk1"/>
              </a:solidFill>
              <a:latin typeface="Arial"/>
            </a:endParaRPr>
          </a:p>
        </p:txBody>
      </p:sp>
      <p:pic>
        <p:nvPicPr>
          <p:cNvPr id="10" name="Google Shape;74;p11"/>
          <p:cNvPicPr/>
          <p:nvPr/>
        </p:nvPicPr>
        <p:blipFill>
          <a:blip r:embed="rId4"/>
          <a:stretch/>
        </p:blipFill>
        <p:spPr>
          <a:xfrm>
            <a:off x="-237240" y="-690120"/>
            <a:ext cx="1900440" cy="1900440"/>
          </a:xfrm>
          <a:prstGeom prst="rect">
            <a:avLst/>
          </a:prstGeom>
          <a:ln w="0">
            <a:noFill/>
          </a:ln>
        </p:spPr>
      </p:pic>
      <p:pic>
        <p:nvPicPr>
          <p:cNvPr id="11" name="Google Shape;75;p11"/>
          <p:cNvPicPr/>
          <p:nvPr/>
        </p:nvPicPr>
        <p:blipFill>
          <a:blip r:embed="rId4">
            <a:alphaModFix amt="30000"/>
          </a:blip>
          <a:stretch/>
        </p:blipFill>
        <p:spPr>
          <a:xfrm>
            <a:off x="713160" y="3653640"/>
            <a:ext cx="1900440" cy="1900440"/>
          </a:xfrm>
          <a:prstGeom prst="rect">
            <a:avLst/>
          </a:prstGeom>
          <a:ln w="0">
            <a:noFill/>
          </a:ln>
        </p:spPr>
      </p:pic>
      <p:pic>
        <p:nvPicPr>
          <p:cNvPr id="12" name="Google Shape;76;p11"/>
          <p:cNvPicPr/>
          <p:nvPr/>
        </p:nvPicPr>
        <p:blipFill>
          <a:blip r:embed="rId4">
            <a:alphaModFix amt="60000"/>
          </a:blip>
          <a:stretch/>
        </p:blipFill>
        <p:spPr>
          <a:xfrm>
            <a:off x="7662240" y="237060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07" name="Google Shape;227;p28"/>
          <p:cNvPicPr/>
          <p:nvPr/>
        </p:nvPicPr>
        <p:blipFill>
          <a:blip r:embed="rId3"/>
          <a:stretch/>
        </p:blipFill>
        <p:spPr>
          <a:xfrm>
            <a:off x="0" y="0"/>
            <a:ext cx="9143640" cy="5143320"/>
          </a:xfrm>
          <a:prstGeom prst="rect">
            <a:avLst/>
          </a:prstGeom>
          <a:ln w="0">
            <a:noFill/>
          </a:ln>
        </p:spPr>
      </p:pic>
      <p:pic>
        <p:nvPicPr>
          <p:cNvPr id="108" name="Google Shape;228;p28"/>
          <p:cNvPicPr/>
          <p:nvPr/>
        </p:nvPicPr>
        <p:blipFill>
          <a:blip r:embed="rId4"/>
          <a:stretch/>
        </p:blipFill>
        <p:spPr>
          <a:xfrm>
            <a:off x="-1051560" y="799200"/>
            <a:ext cx="1900440" cy="1900440"/>
          </a:xfrm>
          <a:prstGeom prst="rect">
            <a:avLst/>
          </a:prstGeom>
          <a:ln w="0">
            <a:noFill/>
          </a:ln>
        </p:spPr>
      </p:pic>
      <p:pic>
        <p:nvPicPr>
          <p:cNvPr id="109" name="Google Shape;229;p28"/>
          <p:cNvPicPr/>
          <p:nvPr/>
        </p:nvPicPr>
        <p:blipFill>
          <a:blip r:embed="rId4">
            <a:alphaModFix amt="30000"/>
          </a:blip>
          <a:stretch/>
        </p:blipFill>
        <p:spPr>
          <a:xfrm>
            <a:off x="6142680" y="4399200"/>
            <a:ext cx="1900440" cy="1900440"/>
          </a:xfrm>
          <a:prstGeom prst="rect">
            <a:avLst/>
          </a:prstGeom>
          <a:ln w="0">
            <a:noFill/>
          </a:ln>
        </p:spPr>
      </p:pic>
      <p:pic>
        <p:nvPicPr>
          <p:cNvPr id="110" name="Google Shape;230;p28"/>
          <p:cNvPicPr/>
          <p:nvPr/>
        </p:nvPicPr>
        <p:blipFill>
          <a:blip r:embed="rId4">
            <a:alphaModFix amt="60000"/>
          </a:blip>
          <a:stretch/>
        </p:blipFill>
        <p:spPr>
          <a:xfrm>
            <a:off x="7948440" y="9838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11" name="Google Shape;232;p29"/>
          <p:cNvPicPr/>
          <p:nvPr/>
        </p:nvPicPr>
        <p:blipFill>
          <a:blip r:embed="rId3"/>
          <a:stretch/>
        </p:blipFill>
        <p:spPr>
          <a:xfrm>
            <a:off x="0" y="0"/>
            <a:ext cx="9143640" cy="5143320"/>
          </a:xfrm>
          <a:prstGeom prst="rect">
            <a:avLst/>
          </a:prstGeom>
          <a:ln w="0">
            <a:noFill/>
          </a:ln>
        </p:spPr>
      </p:pic>
      <p:pic>
        <p:nvPicPr>
          <p:cNvPr id="112" name="Google Shape;233;p29"/>
          <p:cNvPicPr/>
          <p:nvPr/>
        </p:nvPicPr>
        <p:blipFill>
          <a:blip r:embed="rId4">
            <a:alphaModFix amt="36000"/>
          </a:blip>
          <a:stretch/>
        </p:blipFill>
        <p:spPr>
          <a:xfrm>
            <a:off x="812880" y="4344840"/>
            <a:ext cx="1900440" cy="1900440"/>
          </a:xfrm>
          <a:prstGeom prst="rect">
            <a:avLst/>
          </a:prstGeom>
          <a:ln w="0">
            <a:noFill/>
          </a:ln>
        </p:spPr>
      </p:pic>
      <p:pic>
        <p:nvPicPr>
          <p:cNvPr id="113" name="Google Shape;234;p29"/>
          <p:cNvPicPr/>
          <p:nvPr/>
        </p:nvPicPr>
        <p:blipFill>
          <a:blip r:embed="rId4">
            <a:alphaModFix amt="23000"/>
          </a:blip>
          <a:stretch/>
        </p:blipFill>
        <p:spPr>
          <a:xfrm>
            <a:off x="4479120" y="-1361520"/>
            <a:ext cx="1900440" cy="1900440"/>
          </a:xfrm>
          <a:prstGeom prst="rect">
            <a:avLst/>
          </a:prstGeom>
          <a:ln w="0">
            <a:noFill/>
          </a:ln>
        </p:spPr>
      </p:pic>
      <p:pic>
        <p:nvPicPr>
          <p:cNvPr id="114" name="Google Shape;235;p29"/>
          <p:cNvPicPr/>
          <p:nvPr/>
        </p:nvPicPr>
        <p:blipFill>
          <a:blip r:embed="rId4"/>
          <a:stretch/>
        </p:blipFill>
        <p:spPr>
          <a:xfrm>
            <a:off x="8430840" y="15087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15" name="Google Shape;23;p4"/>
          <p:cNvPicPr/>
          <p:nvPr/>
        </p:nvPicPr>
        <p:blipFill>
          <a:blip r:embed="rId3"/>
          <a:stretch/>
        </p:blipFill>
        <p:spPr>
          <a:xfrm>
            <a:off x="0" y="0"/>
            <a:ext cx="9143640" cy="5143320"/>
          </a:xfrm>
          <a:prstGeom prst="rect">
            <a:avLst/>
          </a:prstGeom>
          <a:ln w="0">
            <a:noFill/>
          </a:ln>
        </p:spPr>
      </p:pic>
      <p:sp>
        <p:nvSpPr>
          <p:cNvPr id="116"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sp>
        <p:nvSpPr>
          <p:cNvPr id="117" name="PlaceHolder 2"/>
          <p:cNvSpPr>
            <a:spLocks noGrp="1"/>
          </p:cNvSpPr>
          <p:nvPr>
            <p:ph type="body"/>
          </p:nvPr>
        </p:nvSpPr>
        <p:spPr>
          <a:xfrm>
            <a:off x="720000" y="1215720"/>
            <a:ext cx="7703640" cy="3416040"/>
          </a:xfrm>
          <a:prstGeom prst="rect">
            <a:avLst/>
          </a:prstGeom>
          <a:noFill/>
          <a:ln w="0">
            <a:noFill/>
          </a:ln>
        </p:spPr>
        <p:txBody>
          <a:bodyPr lIns="91440" tIns="91440" rIns="91440" bIns="91440" anchor="t">
            <a:noAutofit/>
          </a:bodyPr>
          <a:lstStyle/>
          <a:p>
            <a:pPr marL="432000" indent="-324000">
              <a:spcBef>
                <a:spcPts val="1417"/>
              </a:spcBef>
              <a:buClr>
                <a:srgbClr val="FFFFFF"/>
              </a:buClr>
              <a:buSzPct val="45000"/>
              <a:buFont typeface="Wingdings" charset="2"/>
              <a:buChar char=""/>
            </a:pPr>
            <a:r>
              <a:rPr lang="fr-FR" sz="12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2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2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2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2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2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200" b="0" strike="noStrike" spc="-1">
                <a:solidFill>
                  <a:srgbClr val="000000"/>
                </a:solidFill>
                <a:latin typeface="Arial"/>
              </a:rPr>
              <a:t>Seventh Outline Level</a:t>
            </a:r>
          </a:p>
        </p:txBody>
      </p:sp>
      <p:pic>
        <p:nvPicPr>
          <p:cNvPr id="118" name="Google Shape;26;p4"/>
          <p:cNvPicPr/>
          <p:nvPr/>
        </p:nvPicPr>
        <p:blipFill>
          <a:blip r:embed="rId4">
            <a:alphaModFix amt="86000"/>
          </a:blip>
          <a:stretch/>
        </p:blipFill>
        <p:spPr>
          <a:xfrm>
            <a:off x="7556760" y="-685080"/>
            <a:ext cx="1900440" cy="1900440"/>
          </a:xfrm>
          <a:prstGeom prst="rect">
            <a:avLst/>
          </a:prstGeom>
          <a:ln w="0">
            <a:noFill/>
          </a:ln>
        </p:spPr>
      </p:pic>
      <p:pic>
        <p:nvPicPr>
          <p:cNvPr id="119" name="Google Shape;27;p4"/>
          <p:cNvPicPr/>
          <p:nvPr/>
        </p:nvPicPr>
        <p:blipFill>
          <a:blip r:embed="rId4">
            <a:alphaModFix amt="35000"/>
          </a:blip>
          <a:stretch/>
        </p:blipFill>
        <p:spPr>
          <a:xfrm>
            <a:off x="3621600" y="4221720"/>
            <a:ext cx="1900440" cy="1900440"/>
          </a:xfrm>
          <a:prstGeom prst="rect">
            <a:avLst/>
          </a:prstGeom>
          <a:ln w="0">
            <a:noFill/>
          </a:ln>
        </p:spPr>
      </p:pic>
      <p:pic>
        <p:nvPicPr>
          <p:cNvPr id="120" name="Google Shape;28;p4"/>
          <p:cNvPicPr/>
          <p:nvPr/>
        </p:nvPicPr>
        <p:blipFill>
          <a:blip r:embed="rId4">
            <a:alphaModFix amt="35000"/>
          </a:blip>
          <a:stretch/>
        </p:blipFill>
        <p:spPr>
          <a:xfrm>
            <a:off x="-996480" y="69552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23" name="Google Shape;30;p5"/>
          <p:cNvPicPr/>
          <p:nvPr/>
        </p:nvPicPr>
        <p:blipFill>
          <a:blip r:embed="rId3"/>
          <a:stretch/>
        </p:blipFill>
        <p:spPr>
          <a:xfrm>
            <a:off x="0" y="0"/>
            <a:ext cx="9143640" cy="5143320"/>
          </a:xfrm>
          <a:prstGeom prst="rect">
            <a:avLst/>
          </a:prstGeom>
          <a:ln w="0">
            <a:noFill/>
          </a:ln>
        </p:spPr>
      </p:pic>
      <p:sp>
        <p:nvSpPr>
          <p:cNvPr id="12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125" name="Google Shape;36;p5"/>
          <p:cNvPicPr/>
          <p:nvPr/>
        </p:nvPicPr>
        <p:blipFill>
          <a:blip r:embed="rId4"/>
          <a:stretch/>
        </p:blipFill>
        <p:spPr>
          <a:xfrm>
            <a:off x="6755400" y="-690120"/>
            <a:ext cx="1900440" cy="1900440"/>
          </a:xfrm>
          <a:prstGeom prst="rect">
            <a:avLst/>
          </a:prstGeom>
          <a:ln w="0">
            <a:noFill/>
          </a:ln>
        </p:spPr>
      </p:pic>
      <p:pic>
        <p:nvPicPr>
          <p:cNvPr id="126" name="Google Shape;37;p5"/>
          <p:cNvPicPr/>
          <p:nvPr/>
        </p:nvPicPr>
        <p:blipFill>
          <a:blip r:embed="rId4">
            <a:alphaModFix amt="60000"/>
          </a:blip>
          <a:stretch/>
        </p:blipFill>
        <p:spPr>
          <a:xfrm>
            <a:off x="7867440" y="3122640"/>
            <a:ext cx="1900440" cy="1900440"/>
          </a:xfrm>
          <a:prstGeom prst="rect">
            <a:avLst/>
          </a:prstGeom>
          <a:ln w="0">
            <a:noFill/>
          </a:ln>
        </p:spPr>
      </p:pic>
      <p:pic>
        <p:nvPicPr>
          <p:cNvPr id="127" name="Google Shape;38;p5"/>
          <p:cNvPicPr/>
          <p:nvPr/>
        </p:nvPicPr>
        <p:blipFill>
          <a:blip r:embed="rId4">
            <a:alphaModFix amt="30000"/>
          </a:blip>
          <a:stretch/>
        </p:blipFill>
        <p:spPr>
          <a:xfrm>
            <a:off x="-747000" y="166500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31" name="Google Shape;40;p6"/>
          <p:cNvPicPr/>
          <p:nvPr/>
        </p:nvPicPr>
        <p:blipFill>
          <a:blip r:embed="rId3"/>
          <a:stretch/>
        </p:blipFill>
        <p:spPr>
          <a:xfrm>
            <a:off x="0" y="0"/>
            <a:ext cx="9143640" cy="5143320"/>
          </a:xfrm>
          <a:prstGeom prst="rect">
            <a:avLst/>
          </a:prstGeom>
          <a:ln w="0">
            <a:noFill/>
          </a:ln>
        </p:spPr>
      </p:pic>
      <p:sp>
        <p:nvSpPr>
          <p:cNvPr id="132"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133" name="Google Shape;42;p6"/>
          <p:cNvPicPr/>
          <p:nvPr/>
        </p:nvPicPr>
        <p:blipFill>
          <a:blip r:embed="rId4"/>
          <a:stretch/>
        </p:blipFill>
        <p:spPr>
          <a:xfrm>
            <a:off x="7815600" y="-411120"/>
            <a:ext cx="1900440" cy="1900440"/>
          </a:xfrm>
          <a:prstGeom prst="rect">
            <a:avLst/>
          </a:prstGeom>
          <a:ln w="0">
            <a:noFill/>
          </a:ln>
        </p:spPr>
      </p:pic>
      <p:pic>
        <p:nvPicPr>
          <p:cNvPr id="134" name="Google Shape;43;p6"/>
          <p:cNvPicPr/>
          <p:nvPr/>
        </p:nvPicPr>
        <p:blipFill>
          <a:blip r:embed="rId4">
            <a:alphaModFix amt="36000"/>
          </a:blip>
          <a:stretch/>
        </p:blipFill>
        <p:spPr>
          <a:xfrm>
            <a:off x="-1064880" y="1954080"/>
            <a:ext cx="1900440" cy="1900440"/>
          </a:xfrm>
          <a:prstGeom prst="rect">
            <a:avLst/>
          </a:prstGeom>
          <a:ln w="0">
            <a:noFill/>
          </a:ln>
        </p:spPr>
      </p:pic>
      <p:pic>
        <p:nvPicPr>
          <p:cNvPr id="135" name="Google Shape;44;p6"/>
          <p:cNvPicPr/>
          <p:nvPr/>
        </p:nvPicPr>
        <p:blipFill>
          <a:blip r:embed="rId4">
            <a:alphaModFix amt="23000"/>
          </a:blip>
          <a:stretch/>
        </p:blipFill>
        <p:spPr>
          <a:xfrm>
            <a:off x="6861960" y="41014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9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37" name="Google Shape;46;p7"/>
          <p:cNvPicPr/>
          <p:nvPr/>
        </p:nvPicPr>
        <p:blipFill>
          <a:blip r:embed="rId3"/>
          <a:stretch/>
        </p:blipFill>
        <p:spPr>
          <a:xfrm>
            <a:off x="0" y="0"/>
            <a:ext cx="9143640" cy="5143320"/>
          </a:xfrm>
          <a:prstGeom prst="rect">
            <a:avLst/>
          </a:prstGeom>
          <a:ln w="0">
            <a:noFill/>
          </a:ln>
        </p:spPr>
      </p:pic>
      <p:sp>
        <p:nvSpPr>
          <p:cNvPr id="138" name="PlaceHolder 1"/>
          <p:cNvSpPr>
            <a:spLocks noGrp="1"/>
          </p:cNvSpPr>
          <p:nvPr>
            <p:ph type="title"/>
          </p:nvPr>
        </p:nvSpPr>
        <p:spPr>
          <a:xfrm>
            <a:off x="720000" y="1820520"/>
            <a:ext cx="2429280" cy="150192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139" name="Google Shape;49;p7"/>
          <p:cNvPicPr/>
          <p:nvPr/>
        </p:nvPicPr>
        <p:blipFill>
          <a:blip r:embed="rId4">
            <a:alphaModFix amt="25000"/>
          </a:blip>
          <a:stretch/>
        </p:blipFill>
        <p:spPr>
          <a:xfrm>
            <a:off x="-859680" y="3229560"/>
            <a:ext cx="1900440" cy="1900440"/>
          </a:xfrm>
          <a:prstGeom prst="rect">
            <a:avLst/>
          </a:prstGeom>
          <a:ln w="0">
            <a:noFill/>
          </a:ln>
        </p:spPr>
      </p:pic>
      <p:pic>
        <p:nvPicPr>
          <p:cNvPr id="140" name="Google Shape;50;p7"/>
          <p:cNvPicPr/>
          <p:nvPr/>
        </p:nvPicPr>
        <p:blipFill>
          <a:blip r:embed="rId4">
            <a:alphaModFix amt="86000"/>
          </a:blip>
          <a:stretch/>
        </p:blipFill>
        <p:spPr>
          <a:xfrm>
            <a:off x="2600640" y="-749160"/>
            <a:ext cx="1900440" cy="1900440"/>
          </a:xfrm>
          <a:prstGeom prst="rect">
            <a:avLst/>
          </a:prstGeom>
          <a:ln w="0">
            <a:noFill/>
          </a:ln>
        </p:spPr>
      </p:pic>
      <p:pic>
        <p:nvPicPr>
          <p:cNvPr id="141" name="Google Shape;51;p7"/>
          <p:cNvPicPr/>
          <p:nvPr/>
        </p:nvPicPr>
        <p:blipFill>
          <a:blip r:embed="rId4">
            <a:alphaModFix amt="25000"/>
          </a:blip>
          <a:stretch/>
        </p:blipFill>
        <p:spPr>
          <a:xfrm>
            <a:off x="7643520" y="35920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42" name="Google Shape;53;p8"/>
          <p:cNvPicPr/>
          <p:nvPr/>
        </p:nvPicPr>
        <p:blipFill>
          <a:blip r:embed="rId3"/>
          <a:stretch/>
        </p:blipFill>
        <p:spPr>
          <a:xfrm>
            <a:off x="0" y="0"/>
            <a:ext cx="9143640" cy="5143320"/>
          </a:xfrm>
          <a:prstGeom prst="rect">
            <a:avLst/>
          </a:prstGeom>
          <a:ln w="0">
            <a:noFill/>
          </a:ln>
        </p:spPr>
      </p:pic>
      <p:sp>
        <p:nvSpPr>
          <p:cNvPr id="143" name="PlaceHolder 1"/>
          <p:cNvSpPr>
            <a:spLocks noGrp="1"/>
          </p:cNvSpPr>
          <p:nvPr>
            <p:ph type="title"/>
          </p:nvPr>
        </p:nvSpPr>
        <p:spPr>
          <a:xfrm>
            <a:off x="1768680" y="1710000"/>
            <a:ext cx="5606640" cy="1723320"/>
          </a:xfrm>
          <a:prstGeom prst="rect">
            <a:avLst/>
          </a:prstGeom>
          <a:noFill/>
          <a:ln w="0">
            <a:noFill/>
          </a:ln>
        </p:spPr>
        <p:txBody>
          <a:bodyPr lIns="91440" tIns="91440" rIns="91440" bIns="91440" anchor="ctr">
            <a:noAutofit/>
          </a:bodyPr>
          <a:lstStyle/>
          <a:p>
            <a:pPr indent="0">
              <a:buNone/>
            </a:pPr>
            <a:r>
              <a:rPr lang="fr-FR" sz="6000" b="0" strike="noStrike" spc="-1">
                <a:solidFill>
                  <a:schemeClr val="dk1"/>
                </a:solidFill>
                <a:latin typeface="Arial"/>
              </a:rPr>
              <a:t>Click to edit the title text format</a:t>
            </a:r>
          </a:p>
        </p:txBody>
      </p:sp>
      <p:pic>
        <p:nvPicPr>
          <p:cNvPr id="144" name="Google Shape;55;p8"/>
          <p:cNvPicPr/>
          <p:nvPr/>
        </p:nvPicPr>
        <p:blipFill>
          <a:blip r:embed="rId4">
            <a:alphaModFix amt="86000"/>
          </a:blip>
          <a:stretch/>
        </p:blipFill>
        <p:spPr>
          <a:xfrm>
            <a:off x="-81720" y="-91800"/>
            <a:ext cx="1900440" cy="1900440"/>
          </a:xfrm>
          <a:prstGeom prst="rect">
            <a:avLst/>
          </a:prstGeom>
          <a:ln w="0">
            <a:noFill/>
          </a:ln>
        </p:spPr>
      </p:pic>
      <p:pic>
        <p:nvPicPr>
          <p:cNvPr id="145" name="Google Shape;56;p8"/>
          <p:cNvPicPr/>
          <p:nvPr/>
        </p:nvPicPr>
        <p:blipFill>
          <a:blip r:embed="rId4">
            <a:alphaModFix amt="25000"/>
          </a:blip>
          <a:stretch/>
        </p:blipFill>
        <p:spPr>
          <a:xfrm>
            <a:off x="619560" y="3592440"/>
            <a:ext cx="1900440" cy="1900440"/>
          </a:xfrm>
          <a:prstGeom prst="rect">
            <a:avLst/>
          </a:prstGeom>
          <a:ln w="0">
            <a:noFill/>
          </a:ln>
        </p:spPr>
      </p:pic>
      <p:pic>
        <p:nvPicPr>
          <p:cNvPr id="146" name="Google Shape;57;p8"/>
          <p:cNvPicPr/>
          <p:nvPr/>
        </p:nvPicPr>
        <p:blipFill>
          <a:blip r:embed="rId4">
            <a:alphaModFix amt="35000"/>
          </a:blip>
          <a:stretch/>
        </p:blipFill>
        <p:spPr>
          <a:xfrm>
            <a:off x="6392160" y="166320"/>
            <a:ext cx="1900440" cy="1900440"/>
          </a:xfrm>
          <a:prstGeom prst="rect">
            <a:avLst/>
          </a:prstGeom>
          <a:ln w="0">
            <a:noFill/>
          </a:ln>
        </p:spPr>
      </p:pic>
      <p:pic>
        <p:nvPicPr>
          <p:cNvPr id="147" name="Google Shape;58;p8"/>
          <p:cNvPicPr/>
          <p:nvPr/>
        </p:nvPicPr>
        <p:blipFill>
          <a:blip r:embed="rId4">
            <a:alphaModFix amt="75000"/>
          </a:blip>
          <a:stretch/>
        </p:blipFill>
        <p:spPr>
          <a:xfrm>
            <a:off x="7953840" y="270288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9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48" name="Google Shape;60;p9"/>
          <p:cNvPicPr/>
          <p:nvPr/>
        </p:nvPicPr>
        <p:blipFill>
          <a:blip r:embed="rId3"/>
          <a:stretch/>
        </p:blipFill>
        <p:spPr>
          <a:xfrm>
            <a:off x="0" y="0"/>
            <a:ext cx="9143640" cy="5143320"/>
          </a:xfrm>
          <a:prstGeom prst="rect">
            <a:avLst/>
          </a:prstGeom>
          <a:ln w="0">
            <a:noFill/>
          </a:ln>
        </p:spPr>
      </p:pic>
      <p:sp>
        <p:nvSpPr>
          <p:cNvPr id="149" name="PlaceHolder 1"/>
          <p:cNvSpPr>
            <a:spLocks noGrp="1"/>
          </p:cNvSpPr>
          <p:nvPr>
            <p:ph type="title"/>
          </p:nvPr>
        </p:nvSpPr>
        <p:spPr>
          <a:xfrm>
            <a:off x="2380680" y="1441800"/>
            <a:ext cx="4382280" cy="118692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pic>
        <p:nvPicPr>
          <p:cNvPr id="150" name="Google Shape;63;p9"/>
          <p:cNvPicPr/>
          <p:nvPr/>
        </p:nvPicPr>
        <p:blipFill>
          <a:blip r:embed="rId4">
            <a:alphaModFix amt="86000"/>
          </a:blip>
          <a:stretch/>
        </p:blipFill>
        <p:spPr>
          <a:xfrm>
            <a:off x="974880" y="172440"/>
            <a:ext cx="1900440" cy="1900440"/>
          </a:xfrm>
          <a:prstGeom prst="rect">
            <a:avLst/>
          </a:prstGeom>
          <a:ln w="0">
            <a:noFill/>
          </a:ln>
        </p:spPr>
      </p:pic>
      <p:pic>
        <p:nvPicPr>
          <p:cNvPr id="151" name="Google Shape;64;p9"/>
          <p:cNvPicPr/>
          <p:nvPr/>
        </p:nvPicPr>
        <p:blipFill>
          <a:blip r:embed="rId4">
            <a:alphaModFix amt="25000"/>
          </a:blip>
          <a:stretch/>
        </p:blipFill>
        <p:spPr>
          <a:xfrm>
            <a:off x="-143640" y="2073600"/>
            <a:ext cx="1900440" cy="1900440"/>
          </a:xfrm>
          <a:prstGeom prst="rect">
            <a:avLst/>
          </a:prstGeom>
          <a:ln w="0">
            <a:noFill/>
          </a:ln>
        </p:spPr>
      </p:pic>
      <p:pic>
        <p:nvPicPr>
          <p:cNvPr id="152" name="Google Shape;65;p9"/>
          <p:cNvPicPr/>
          <p:nvPr/>
        </p:nvPicPr>
        <p:blipFill>
          <a:blip r:embed="rId4">
            <a:alphaModFix amt="35000"/>
          </a:blip>
          <a:stretch/>
        </p:blipFill>
        <p:spPr>
          <a:xfrm>
            <a:off x="6377400" y="474480"/>
            <a:ext cx="1900440" cy="1900440"/>
          </a:xfrm>
          <a:prstGeom prst="rect">
            <a:avLst/>
          </a:prstGeom>
          <a:ln w="0">
            <a:noFill/>
          </a:ln>
        </p:spPr>
      </p:pic>
      <p:pic>
        <p:nvPicPr>
          <p:cNvPr id="153" name="Google Shape;66;p9"/>
          <p:cNvPicPr/>
          <p:nvPr/>
        </p:nvPicPr>
        <p:blipFill>
          <a:blip r:embed="rId4">
            <a:alphaModFix amt="75000"/>
          </a:blip>
          <a:stretch/>
        </p:blipFill>
        <p:spPr>
          <a:xfrm>
            <a:off x="7785000" y="2784600"/>
            <a:ext cx="1900440" cy="1900440"/>
          </a:xfrm>
          <a:prstGeom prst="rect">
            <a:avLst/>
          </a:prstGeom>
          <a:ln w="0">
            <a:noFill/>
          </a:ln>
        </p:spPr>
      </p:pic>
      <p:sp>
        <p:nvSpPr>
          <p:cNvPr id="154"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55" name="PlaceHolder 1"/>
          <p:cNvSpPr>
            <a:spLocks noGrp="1"/>
          </p:cNvSpPr>
          <p:nvPr>
            <p:ph type="body"/>
          </p:nvPr>
        </p:nvSpPr>
        <p:spPr>
          <a:xfrm>
            <a:off x="0" y="0"/>
            <a:ext cx="9143640" cy="5143320"/>
          </a:xfrm>
          <a:prstGeom prst="rect">
            <a:avLst/>
          </a:prstGeom>
          <a:noFill/>
          <a:ln w="0">
            <a:noFill/>
          </a:ln>
        </p:spPr>
        <p:txBody>
          <a:bodyPr lIns="90000" tIns="45000" rIns="90000" bIns="45000" anchor="t">
            <a:normAutofit/>
          </a:bodyPr>
          <a:lstStyle/>
          <a:p>
            <a:pPr marL="432000" indent="-324000">
              <a:spcBef>
                <a:spcPts val="1417"/>
              </a:spcBef>
              <a:buClr>
                <a:srgbClr val="FFFFFF"/>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800" b="0" strike="noStrike" spc="-1">
                <a:solidFill>
                  <a:srgbClr val="000000"/>
                </a:solidFill>
                <a:latin typeface="Arial"/>
              </a:rPr>
              <a:t>Seventh Outline Level</a:t>
            </a:r>
          </a:p>
        </p:txBody>
      </p:sp>
      <p:sp>
        <p:nvSpPr>
          <p:cNvPr id="156" name="PlaceHolder 2"/>
          <p:cNvSpPr>
            <a:spLocks noGrp="1"/>
          </p:cNvSpPr>
          <p:nvPr>
            <p:ph type="title"/>
          </p:nvPr>
        </p:nvSpPr>
        <p:spPr>
          <a:xfrm>
            <a:off x="720000" y="4014360"/>
            <a:ext cx="7703640" cy="572400"/>
          </a:xfrm>
          <a:prstGeom prst="rect">
            <a:avLst/>
          </a:prstGeom>
          <a:solidFill>
            <a:schemeClr val="lt1"/>
          </a:solid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0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
        <p:nvSpPr>
          <p:cNvPr id="157" name="PlaceHolder 1"/>
          <p:cNvSpPr>
            <a:spLocks noGrp="1"/>
          </p:cNvSpPr>
          <p:nvPr>
            <p:ph type="title"/>
          </p:nvPr>
        </p:nvSpPr>
        <p:spPr>
          <a:xfrm>
            <a:off x="723600" y="511200"/>
            <a:ext cx="7696800" cy="482040"/>
          </a:xfrm>
          <a:prstGeom prst="rect">
            <a:avLst/>
          </a:prstGeom>
          <a:noFill/>
          <a:ln w="0">
            <a:noFill/>
          </a:ln>
        </p:spPr>
        <p:txBody>
          <a:bodyPr lIns="91440" tIns="91440" rIns="91440" bIns="91440" anchor="t">
            <a:noAutofit/>
          </a:bodyPr>
          <a:lstStyle/>
          <a:p>
            <a:pPr indent="0">
              <a:buNone/>
            </a:pPr>
            <a:r>
              <a:rPr lang="fr-FR" sz="24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3" name="Google Shape;79;p13"/>
          <p:cNvPicPr/>
          <p:nvPr/>
        </p:nvPicPr>
        <p:blipFill>
          <a:blip r:embed="rId3"/>
          <a:stretch/>
        </p:blipFill>
        <p:spPr>
          <a:xfrm>
            <a:off x="0" y="0"/>
            <a:ext cx="9143640" cy="5143320"/>
          </a:xfrm>
          <a:prstGeom prst="rect">
            <a:avLst/>
          </a:prstGeom>
          <a:ln w="0">
            <a:noFill/>
          </a:ln>
        </p:spPr>
      </p:pic>
      <p:sp>
        <p:nvSpPr>
          <p:cNvPr id="1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sp>
        <p:nvSpPr>
          <p:cNvPr id="15" name="PlaceHolder 2"/>
          <p:cNvSpPr>
            <a:spLocks noGrp="1"/>
          </p:cNvSpPr>
          <p:nvPr>
            <p:ph type="title"/>
          </p:nvPr>
        </p:nvSpPr>
        <p:spPr>
          <a:xfrm>
            <a:off x="720000" y="1402920"/>
            <a:ext cx="734400" cy="447120"/>
          </a:xfrm>
          <a:prstGeom prst="rect">
            <a:avLst/>
          </a:prstGeom>
          <a:noFill/>
          <a:ln w="0">
            <a:noFill/>
          </a:ln>
        </p:spPr>
        <p:txBody>
          <a:bodyPr lIns="91440" tIns="91440" rIns="91440" bIns="91440" anchor="b">
            <a:noAutofit/>
          </a:bodyPr>
          <a:lstStyle/>
          <a:p>
            <a:pPr indent="0">
              <a:lnSpc>
                <a:spcPct val="100000"/>
              </a:lnSpc>
              <a:buNone/>
            </a:pPr>
            <a:r>
              <a:rPr lang="fr-FR" sz="3000" b="1" strike="noStrike" spc="-1">
                <a:solidFill>
                  <a:schemeClr val="dk1"/>
                </a:solidFill>
                <a:latin typeface="Advent Pro"/>
                <a:ea typeface="Advent Pro"/>
              </a:rPr>
              <a:t>xx%</a:t>
            </a:r>
            <a:endParaRPr lang="fr-FR" sz="3000" b="0" strike="noStrike" spc="-1">
              <a:solidFill>
                <a:schemeClr val="dk1"/>
              </a:solidFill>
              <a:latin typeface="Arial"/>
            </a:endParaRPr>
          </a:p>
        </p:txBody>
      </p:sp>
      <p:sp>
        <p:nvSpPr>
          <p:cNvPr id="16" name="PlaceHolder 3"/>
          <p:cNvSpPr>
            <a:spLocks noGrp="1"/>
          </p:cNvSpPr>
          <p:nvPr>
            <p:ph type="title"/>
          </p:nvPr>
        </p:nvSpPr>
        <p:spPr>
          <a:xfrm>
            <a:off x="720000" y="3075840"/>
            <a:ext cx="734400" cy="447120"/>
          </a:xfrm>
          <a:prstGeom prst="rect">
            <a:avLst/>
          </a:prstGeom>
          <a:noFill/>
          <a:ln w="0">
            <a:noFill/>
          </a:ln>
        </p:spPr>
        <p:txBody>
          <a:bodyPr lIns="91440" tIns="91440" rIns="91440" bIns="91440" anchor="b">
            <a:noAutofit/>
          </a:bodyPr>
          <a:lstStyle/>
          <a:p>
            <a:pPr indent="0">
              <a:lnSpc>
                <a:spcPct val="100000"/>
              </a:lnSpc>
              <a:buNone/>
            </a:pPr>
            <a:r>
              <a:rPr lang="fr-FR" sz="3000" b="1" strike="noStrike" spc="-1">
                <a:solidFill>
                  <a:schemeClr val="dk1"/>
                </a:solidFill>
                <a:latin typeface="Advent Pro"/>
                <a:ea typeface="Advent Pro"/>
              </a:rPr>
              <a:t>xx%</a:t>
            </a:r>
            <a:endParaRPr lang="fr-FR" sz="3000" b="0" strike="noStrike" spc="-1">
              <a:solidFill>
                <a:schemeClr val="dk1"/>
              </a:solidFill>
              <a:latin typeface="Arial"/>
            </a:endParaRPr>
          </a:p>
        </p:txBody>
      </p:sp>
      <p:sp>
        <p:nvSpPr>
          <p:cNvPr id="17" name="PlaceHolder 4"/>
          <p:cNvSpPr>
            <a:spLocks noGrp="1"/>
          </p:cNvSpPr>
          <p:nvPr>
            <p:ph type="title"/>
          </p:nvPr>
        </p:nvSpPr>
        <p:spPr>
          <a:xfrm>
            <a:off x="3419280" y="1402920"/>
            <a:ext cx="734400" cy="447120"/>
          </a:xfrm>
          <a:prstGeom prst="rect">
            <a:avLst/>
          </a:prstGeom>
          <a:noFill/>
          <a:ln w="0">
            <a:noFill/>
          </a:ln>
        </p:spPr>
        <p:txBody>
          <a:bodyPr lIns="91440" tIns="91440" rIns="91440" bIns="91440" anchor="b">
            <a:noAutofit/>
          </a:bodyPr>
          <a:lstStyle/>
          <a:p>
            <a:pPr indent="0">
              <a:lnSpc>
                <a:spcPct val="100000"/>
              </a:lnSpc>
              <a:buNone/>
            </a:pPr>
            <a:r>
              <a:rPr lang="fr-FR" sz="3000" b="1" strike="noStrike" spc="-1">
                <a:solidFill>
                  <a:schemeClr val="dk1"/>
                </a:solidFill>
                <a:latin typeface="Advent Pro"/>
                <a:ea typeface="Advent Pro"/>
              </a:rPr>
              <a:t>xx%</a:t>
            </a:r>
            <a:endParaRPr lang="fr-FR" sz="3000" b="0" strike="noStrike" spc="-1">
              <a:solidFill>
                <a:schemeClr val="dk1"/>
              </a:solidFill>
              <a:latin typeface="Arial"/>
            </a:endParaRPr>
          </a:p>
        </p:txBody>
      </p:sp>
      <p:sp>
        <p:nvSpPr>
          <p:cNvPr id="18" name="PlaceHolder 5"/>
          <p:cNvSpPr>
            <a:spLocks noGrp="1"/>
          </p:cNvSpPr>
          <p:nvPr>
            <p:ph type="title"/>
          </p:nvPr>
        </p:nvSpPr>
        <p:spPr>
          <a:xfrm>
            <a:off x="3419280" y="3075840"/>
            <a:ext cx="734400" cy="447120"/>
          </a:xfrm>
          <a:prstGeom prst="rect">
            <a:avLst/>
          </a:prstGeom>
          <a:noFill/>
          <a:ln w="0">
            <a:noFill/>
          </a:ln>
        </p:spPr>
        <p:txBody>
          <a:bodyPr lIns="91440" tIns="91440" rIns="91440" bIns="91440" anchor="b">
            <a:noAutofit/>
          </a:bodyPr>
          <a:lstStyle/>
          <a:p>
            <a:pPr indent="0">
              <a:lnSpc>
                <a:spcPct val="100000"/>
              </a:lnSpc>
              <a:buNone/>
            </a:pPr>
            <a:r>
              <a:rPr lang="fr-FR" sz="3000" b="1" strike="noStrike" spc="-1">
                <a:solidFill>
                  <a:schemeClr val="dk1"/>
                </a:solidFill>
                <a:latin typeface="Advent Pro"/>
                <a:ea typeface="Advent Pro"/>
              </a:rPr>
              <a:t>xx%</a:t>
            </a:r>
            <a:endParaRPr lang="fr-FR" sz="3000" b="0" strike="noStrike" spc="-1">
              <a:solidFill>
                <a:schemeClr val="dk1"/>
              </a:solidFill>
              <a:latin typeface="Arial"/>
            </a:endParaRPr>
          </a:p>
        </p:txBody>
      </p:sp>
      <p:sp>
        <p:nvSpPr>
          <p:cNvPr id="19" name="PlaceHolder 6"/>
          <p:cNvSpPr>
            <a:spLocks noGrp="1"/>
          </p:cNvSpPr>
          <p:nvPr>
            <p:ph type="title"/>
          </p:nvPr>
        </p:nvSpPr>
        <p:spPr>
          <a:xfrm>
            <a:off x="6118560" y="1402920"/>
            <a:ext cx="734400" cy="447120"/>
          </a:xfrm>
          <a:prstGeom prst="rect">
            <a:avLst/>
          </a:prstGeom>
          <a:noFill/>
          <a:ln w="0">
            <a:noFill/>
          </a:ln>
        </p:spPr>
        <p:txBody>
          <a:bodyPr lIns="91440" tIns="91440" rIns="91440" bIns="91440" anchor="b">
            <a:noAutofit/>
          </a:bodyPr>
          <a:lstStyle/>
          <a:p>
            <a:pPr indent="0">
              <a:lnSpc>
                <a:spcPct val="100000"/>
              </a:lnSpc>
              <a:buNone/>
            </a:pPr>
            <a:r>
              <a:rPr lang="fr-FR" sz="3000" b="1" strike="noStrike" spc="-1">
                <a:solidFill>
                  <a:schemeClr val="dk1"/>
                </a:solidFill>
                <a:latin typeface="Advent Pro"/>
                <a:ea typeface="Advent Pro"/>
              </a:rPr>
              <a:t>xx%</a:t>
            </a:r>
            <a:endParaRPr lang="fr-FR" sz="3000" b="0" strike="noStrike" spc="-1">
              <a:solidFill>
                <a:schemeClr val="dk1"/>
              </a:solidFill>
              <a:latin typeface="Arial"/>
            </a:endParaRPr>
          </a:p>
        </p:txBody>
      </p:sp>
      <p:sp>
        <p:nvSpPr>
          <p:cNvPr id="20" name="PlaceHolder 7"/>
          <p:cNvSpPr>
            <a:spLocks noGrp="1"/>
          </p:cNvSpPr>
          <p:nvPr>
            <p:ph type="title"/>
          </p:nvPr>
        </p:nvSpPr>
        <p:spPr>
          <a:xfrm>
            <a:off x="6118560" y="3075840"/>
            <a:ext cx="734400" cy="447120"/>
          </a:xfrm>
          <a:prstGeom prst="rect">
            <a:avLst/>
          </a:prstGeom>
          <a:noFill/>
          <a:ln w="0">
            <a:noFill/>
          </a:ln>
        </p:spPr>
        <p:txBody>
          <a:bodyPr lIns="91440" tIns="91440" rIns="91440" bIns="91440" anchor="b">
            <a:noAutofit/>
          </a:bodyPr>
          <a:lstStyle/>
          <a:p>
            <a:pPr indent="0">
              <a:lnSpc>
                <a:spcPct val="100000"/>
              </a:lnSpc>
              <a:buNone/>
            </a:pPr>
            <a:r>
              <a:rPr lang="fr-FR" sz="3000" b="1" strike="noStrike" spc="-1">
                <a:solidFill>
                  <a:schemeClr val="dk1"/>
                </a:solidFill>
                <a:latin typeface="Advent Pro"/>
                <a:ea typeface="Advent Pro"/>
              </a:rPr>
              <a:t>xx%</a:t>
            </a:r>
            <a:endParaRPr lang="fr-FR" sz="3000" b="0" strike="noStrike" spc="-1">
              <a:solidFill>
                <a:schemeClr val="dk1"/>
              </a:solidFill>
              <a:latin typeface="Arial"/>
            </a:endParaRPr>
          </a:p>
        </p:txBody>
      </p:sp>
      <p:pic>
        <p:nvPicPr>
          <p:cNvPr id="21" name="Google Shape;93;p13"/>
          <p:cNvPicPr/>
          <p:nvPr/>
        </p:nvPicPr>
        <p:blipFill>
          <a:blip r:embed="rId4"/>
          <a:stretch/>
        </p:blipFill>
        <p:spPr>
          <a:xfrm>
            <a:off x="6754320" y="-300600"/>
            <a:ext cx="1900440" cy="1900440"/>
          </a:xfrm>
          <a:prstGeom prst="rect">
            <a:avLst/>
          </a:prstGeom>
          <a:ln w="0">
            <a:noFill/>
          </a:ln>
        </p:spPr>
      </p:pic>
      <p:pic>
        <p:nvPicPr>
          <p:cNvPr id="22" name="Google Shape;94;p13"/>
          <p:cNvPicPr/>
          <p:nvPr/>
        </p:nvPicPr>
        <p:blipFill>
          <a:blip r:embed="rId4">
            <a:alphaModFix amt="23000"/>
          </a:blip>
          <a:stretch/>
        </p:blipFill>
        <p:spPr>
          <a:xfrm>
            <a:off x="-446400" y="3653640"/>
            <a:ext cx="1900440" cy="1900440"/>
          </a:xfrm>
          <a:prstGeom prst="rect">
            <a:avLst/>
          </a:prstGeom>
          <a:ln w="0">
            <a:noFill/>
          </a:ln>
        </p:spPr>
      </p:pic>
      <p:pic>
        <p:nvPicPr>
          <p:cNvPr id="23" name="Google Shape;95;p13"/>
          <p:cNvPicPr/>
          <p:nvPr/>
        </p:nvPicPr>
        <p:blipFill>
          <a:blip r:embed="rId4">
            <a:alphaModFix amt="36000"/>
          </a:blip>
          <a:stretch/>
        </p:blipFill>
        <p:spPr>
          <a:xfrm>
            <a:off x="8206200" y="14925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24" name="Google Shape;97;p14"/>
          <p:cNvPicPr/>
          <p:nvPr/>
        </p:nvPicPr>
        <p:blipFill>
          <a:blip r:embed="rId3"/>
          <a:stretch/>
        </p:blipFill>
        <p:spPr>
          <a:xfrm>
            <a:off x="0" y="0"/>
            <a:ext cx="9143640" cy="5143320"/>
          </a:xfrm>
          <a:prstGeom prst="rect">
            <a:avLst/>
          </a:prstGeom>
          <a:ln w="0">
            <a:noFill/>
          </a:ln>
        </p:spPr>
      </p:pic>
      <p:sp>
        <p:nvSpPr>
          <p:cNvPr id="25" name="PlaceHolder 1"/>
          <p:cNvSpPr>
            <a:spLocks noGrp="1"/>
          </p:cNvSpPr>
          <p:nvPr>
            <p:ph type="title"/>
          </p:nvPr>
        </p:nvSpPr>
        <p:spPr>
          <a:xfrm>
            <a:off x="3052440" y="3100320"/>
            <a:ext cx="5378040" cy="661320"/>
          </a:xfrm>
          <a:prstGeom prst="rect">
            <a:avLst/>
          </a:prstGeom>
          <a:noFill/>
          <a:ln w="0">
            <a:noFill/>
          </a:ln>
        </p:spPr>
        <p:txBody>
          <a:bodyPr lIns="91440" tIns="91440" rIns="91440" bIns="91440" anchor="t">
            <a:noAutofit/>
          </a:bodyPr>
          <a:lstStyle/>
          <a:p>
            <a:pPr indent="0">
              <a:buNone/>
            </a:pPr>
            <a:r>
              <a:rPr lang="fr-FR" sz="2200" b="0" strike="noStrike" spc="-1">
                <a:solidFill>
                  <a:schemeClr val="dk1"/>
                </a:solidFill>
                <a:latin typeface="Arial"/>
              </a:rPr>
              <a:t>Click to edit the title text format</a:t>
            </a:r>
          </a:p>
        </p:txBody>
      </p:sp>
      <p:pic>
        <p:nvPicPr>
          <p:cNvPr id="26" name="Google Shape;100;p14"/>
          <p:cNvPicPr/>
          <p:nvPr/>
        </p:nvPicPr>
        <p:blipFill>
          <a:blip r:embed="rId4">
            <a:alphaModFix amt="86000"/>
          </a:blip>
          <a:stretch/>
        </p:blipFill>
        <p:spPr>
          <a:xfrm>
            <a:off x="3772080" y="-645840"/>
            <a:ext cx="1900440" cy="1900440"/>
          </a:xfrm>
          <a:prstGeom prst="rect">
            <a:avLst/>
          </a:prstGeom>
          <a:ln w="0">
            <a:noFill/>
          </a:ln>
        </p:spPr>
      </p:pic>
      <p:pic>
        <p:nvPicPr>
          <p:cNvPr id="27" name="Google Shape;101;p14"/>
          <p:cNvPicPr/>
          <p:nvPr/>
        </p:nvPicPr>
        <p:blipFill>
          <a:blip r:embed="rId4">
            <a:alphaModFix amt="24000"/>
          </a:blip>
          <a:stretch/>
        </p:blipFill>
        <p:spPr>
          <a:xfrm>
            <a:off x="0" y="2662200"/>
            <a:ext cx="1900440" cy="1900440"/>
          </a:xfrm>
          <a:prstGeom prst="rect">
            <a:avLst/>
          </a:prstGeom>
          <a:ln w="0">
            <a:noFill/>
          </a:ln>
        </p:spPr>
      </p:pic>
      <p:pic>
        <p:nvPicPr>
          <p:cNvPr id="28" name="Google Shape;102;p14"/>
          <p:cNvPicPr/>
          <p:nvPr/>
        </p:nvPicPr>
        <p:blipFill>
          <a:blip r:embed="rId4">
            <a:alphaModFix amt="35000"/>
          </a:blip>
          <a:stretch/>
        </p:blipFill>
        <p:spPr>
          <a:xfrm>
            <a:off x="7975800" y="365364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29" name="Google Shape;104;p15"/>
          <p:cNvPicPr/>
          <p:nvPr/>
        </p:nvPicPr>
        <p:blipFill>
          <a:blip r:embed="rId3"/>
          <a:stretch/>
        </p:blipFill>
        <p:spPr>
          <a:xfrm>
            <a:off x="0" y="0"/>
            <a:ext cx="9143640" cy="5143320"/>
          </a:xfrm>
          <a:prstGeom prst="rect">
            <a:avLst/>
          </a:prstGeom>
          <a:ln w="0">
            <a:noFill/>
          </a:ln>
        </p:spPr>
      </p:pic>
      <p:sp>
        <p:nvSpPr>
          <p:cNvPr id="30" name="PlaceHolder 1"/>
          <p:cNvSpPr>
            <a:spLocks noGrp="1"/>
          </p:cNvSpPr>
          <p:nvPr>
            <p:ph type="title"/>
          </p:nvPr>
        </p:nvSpPr>
        <p:spPr>
          <a:xfrm>
            <a:off x="4653720" y="1485360"/>
            <a:ext cx="3519360" cy="1116000"/>
          </a:xfrm>
          <a:prstGeom prst="rect">
            <a:avLst/>
          </a:prstGeom>
          <a:noFill/>
          <a:ln w="0">
            <a:noFill/>
          </a:ln>
        </p:spPr>
        <p:txBody>
          <a:bodyPr lIns="91440" tIns="91440" rIns="91440" bIns="91440" anchor="b">
            <a:noAutofit/>
          </a:bodyPr>
          <a:lstStyle/>
          <a:p>
            <a:pPr indent="0">
              <a:buNone/>
            </a:pPr>
            <a:r>
              <a:rPr lang="fr-FR" sz="3000" b="0" strike="noStrike" spc="-1">
                <a:solidFill>
                  <a:schemeClr val="dk1"/>
                </a:solidFill>
                <a:latin typeface="Arial"/>
              </a:rPr>
              <a:t>Click to edit the title text format</a:t>
            </a:r>
          </a:p>
        </p:txBody>
      </p:sp>
      <p:sp>
        <p:nvSpPr>
          <p:cNvPr id="31" name="PlaceHolder 2"/>
          <p:cNvSpPr>
            <a:spLocks noGrp="1"/>
          </p:cNvSpPr>
          <p:nvPr>
            <p:ph type="body"/>
          </p:nvPr>
        </p:nvSpPr>
        <p:spPr>
          <a:xfrm>
            <a:off x="970920" y="1013040"/>
            <a:ext cx="3117240" cy="3117240"/>
          </a:xfrm>
          <a:prstGeom prst="rect">
            <a:avLst/>
          </a:prstGeom>
          <a:noFill/>
          <a:ln w="9360">
            <a:solidFill>
              <a:schemeClr val="dk1"/>
            </a:solidFill>
            <a:round/>
          </a:ln>
        </p:spPr>
        <p:txBody>
          <a:bodyPr lIns="90000" tIns="45000" rIns="90000" bIns="45000" anchor="t">
            <a:normAutofit fontScale="50000" lnSpcReduction="20000"/>
          </a:bodyPr>
          <a:lstStyle/>
          <a:p>
            <a:pPr marL="432000" indent="-324000">
              <a:spcBef>
                <a:spcPts val="1417"/>
              </a:spcBef>
              <a:buClr>
                <a:srgbClr val="FFFFFF"/>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800" b="0" strike="noStrike" spc="-1">
                <a:solidFill>
                  <a:srgbClr val="000000"/>
                </a:solidFill>
                <a:latin typeface="Arial"/>
              </a:rPr>
              <a:t>Seventh Outline Level</a:t>
            </a:r>
          </a:p>
        </p:txBody>
      </p:sp>
      <p:pic>
        <p:nvPicPr>
          <p:cNvPr id="32" name="Google Shape;108;p15"/>
          <p:cNvPicPr/>
          <p:nvPr/>
        </p:nvPicPr>
        <p:blipFill>
          <a:blip r:embed="rId4">
            <a:alphaModFix amt="25000"/>
          </a:blip>
          <a:stretch/>
        </p:blipFill>
        <p:spPr>
          <a:xfrm>
            <a:off x="-237240" y="3166560"/>
            <a:ext cx="1900440" cy="1900440"/>
          </a:xfrm>
          <a:prstGeom prst="rect">
            <a:avLst/>
          </a:prstGeom>
          <a:ln w="0">
            <a:noFill/>
          </a:ln>
        </p:spPr>
      </p:pic>
      <p:pic>
        <p:nvPicPr>
          <p:cNvPr id="33" name="Google Shape;109;p15"/>
          <p:cNvPicPr/>
          <p:nvPr/>
        </p:nvPicPr>
        <p:blipFill>
          <a:blip r:embed="rId4">
            <a:alphaModFix amt="75000"/>
          </a:blip>
          <a:stretch/>
        </p:blipFill>
        <p:spPr>
          <a:xfrm>
            <a:off x="8173440" y="324252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34" name="Google Shape;111;p16"/>
          <p:cNvPicPr/>
          <p:nvPr/>
        </p:nvPicPr>
        <p:blipFill>
          <a:blip r:embed="rId3"/>
          <a:stretch/>
        </p:blipFill>
        <p:spPr>
          <a:xfrm>
            <a:off x="0" y="0"/>
            <a:ext cx="9143640" cy="5143320"/>
          </a:xfrm>
          <a:prstGeom prst="rect">
            <a:avLst/>
          </a:prstGeom>
          <a:ln w="0">
            <a:noFill/>
          </a:ln>
        </p:spPr>
      </p:pic>
      <p:sp>
        <p:nvSpPr>
          <p:cNvPr id="35" name="PlaceHolder 1"/>
          <p:cNvSpPr>
            <a:spLocks noGrp="1"/>
          </p:cNvSpPr>
          <p:nvPr>
            <p:ph type="title"/>
          </p:nvPr>
        </p:nvSpPr>
        <p:spPr>
          <a:xfrm>
            <a:off x="720000" y="1637640"/>
            <a:ext cx="3597480" cy="1062720"/>
          </a:xfrm>
          <a:prstGeom prst="rect">
            <a:avLst/>
          </a:prstGeom>
          <a:noFill/>
          <a:ln w="0">
            <a:noFill/>
          </a:ln>
        </p:spPr>
        <p:txBody>
          <a:bodyPr lIns="91440" tIns="91440" rIns="91440" bIns="91440" anchor="b">
            <a:noAutofit/>
          </a:bodyPr>
          <a:lstStyle/>
          <a:p>
            <a:pPr indent="0">
              <a:buNone/>
            </a:pPr>
            <a:r>
              <a:rPr lang="fr-FR" sz="3000" b="0" strike="noStrike" spc="-1">
                <a:solidFill>
                  <a:schemeClr val="dk1"/>
                </a:solidFill>
                <a:latin typeface="Arial"/>
              </a:rPr>
              <a:t>Click to edit the title text format</a:t>
            </a:r>
          </a:p>
        </p:txBody>
      </p:sp>
      <p:pic>
        <p:nvPicPr>
          <p:cNvPr id="36" name="Google Shape;114;p16"/>
          <p:cNvPicPr/>
          <p:nvPr/>
        </p:nvPicPr>
        <p:blipFill>
          <a:blip r:embed="rId4">
            <a:alphaModFix amt="60000"/>
          </a:blip>
          <a:stretch/>
        </p:blipFill>
        <p:spPr>
          <a:xfrm>
            <a:off x="7662240" y="799920"/>
            <a:ext cx="1900440" cy="1900440"/>
          </a:xfrm>
          <a:prstGeom prst="rect">
            <a:avLst/>
          </a:prstGeom>
          <a:ln w="0">
            <a:noFill/>
          </a:ln>
        </p:spPr>
      </p:pic>
      <p:pic>
        <p:nvPicPr>
          <p:cNvPr id="37" name="Google Shape;115;p16"/>
          <p:cNvPicPr/>
          <p:nvPr/>
        </p:nvPicPr>
        <p:blipFill>
          <a:blip r:embed="rId4">
            <a:alphaModFix amt="30000"/>
          </a:blip>
          <a:stretch/>
        </p:blipFill>
        <p:spPr>
          <a:xfrm>
            <a:off x="713160" y="3653640"/>
            <a:ext cx="1900440" cy="1900440"/>
          </a:xfrm>
          <a:prstGeom prst="rect">
            <a:avLst/>
          </a:prstGeom>
          <a:ln w="0">
            <a:noFill/>
          </a:ln>
        </p:spPr>
      </p:pic>
      <p:pic>
        <p:nvPicPr>
          <p:cNvPr id="38" name="Google Shape;116;p16"/>
          <p:cNvPicPr/>
          <p:nvPr/>
        </p:nvPicPr>
        <p:blipFill>
          <a:blip r:embed="rId4"/>
          <a:stretch/>
        </p:blipFill>
        <p:spPr>
          <a:xfrm>
            <a:off x="-237240" y="-690120"/>
            <a:ext cx="1900440" cy="1900440"/>
          </a:xfrm>
          <a:prstGeom prst="rect">
            <a:avLst/>
          </a:prstGeom>
          <a:ln w="0">
            <a:noFill/>
          </a:ln>
        </p:spPr>
      </p:pic>
      <p:pic>
        <p:nvPicPr>
          <p:cNvPr id="39" name="Google Shape;117;p16"/>
          <p:cNvPicPr/>
          <p:nvPr/>
        </p:nvPicPr>
        <p:blipFill>
          <a:blip r:embed="rId4"/>
          <a:stretch/>
        </p:blipFill>
        <p:spPr>
          <a:xfrm>
            <a:off x="-237240" y="-690120"/>
            <a:ext cx="1900440" cy="1900440"/>
          </a:xfrm>
          <a:prstGeom prst="rect">
            <a:avLst/>
          </a:prstGeom>
          <a:ln w="0">
            <a:noFill/>
          </a:ln>
        </p:spPr>
      </p:pic>
      <p:pic>
        <p:nvPicPr>
          <p:cNvPr id="40" name="Google Shape;118;p16"/>
          <p:cNvPicPr/>
          <p:nvPr/>
        </p:nvPicPr>
        <p:blipFill>
          <a:blip r:embed="rId4">
            <a:alphaModFix amt="30000"/>
          </a:blip>
          <a:stretch/>
        </p:blipFill>
        <p:spPr>
          <a:xfrm>
            <a:off x="713160" y="365364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41" name="Google Shape;120;p17"/>
          <p:cNvPicPr/>
          <p:nvPr/>
        </p:nvPicPr>
        <p:blipFill>
          <a:blip r:embed="rId3"/>
          <a:stretch/>
        </p:blipFill>
        <p:spPr>
          <a:xfrm>
            <a:off x="0" y="0"/>
            <a:ext cx="9143640" cy="5143320"/>
          </a:xfrm>
          <a:prstGeom prst="rect">
            <a:avLst/>
          </a:prstGeom>
          <a:ln w="0">
            <a:noFill/>
          </a:ln>
        </p:spPr>
      </p:pic>
      <p:sp>
        <p:nvSpPr>
          <p:cNvPr id="42" name="PlaceHolder 1"/>
          <p:cNvSpPr>
            <a:spLocks noGrp="1"/>
          </p:cNvSpPr>
          <p:nvPr>
            <p:ph type="title"/>
          </p:nvPr>
        </p:nvSpPr>
        <p:spPr>
          <a:xfrm>
            <a:off x="4837320" y="1501200"/>
            <a:ext cx="3593160" cy="1060560"/>
          </a:xfrm>
          <a:prstGeom prst="rect">
            <a:avLst/>
          </a:prstGeom>
          <a:noFill/>
          <a:ln w="0">
            <a:noFill/>
          </a:ln>
        </p:spPr>
        <p:txBody>
          <a:bodyPr lIns="91440" tIns="91440" rIns="91440" bIns="91440" anchor="b">
            <a:noAutofit/>
          </a:bodyPr>
          <a:lstStyle/>
          <a:p>
            <a:pPr indent="0">
              <a:buNone/>
            </a:pPr>
            <a:r>
              <a:rPr lang="fr-FR" sz="3000" b="0" strike="noStrike" spc="-1">
                <a:solidFill>
                  <a:schemeClr val="dk1"/>
                </a:solidFill>
                <a:latin typeface="Arial"/>
              </a:rPr>
              <a:t>Click to edit the title text format</a:t>
            </a:r>
          </a:p>
        </p:txBody>
      </p:sp>
      <p:pic>
        <p:nvPicPr>
          <p:cNvPr id="43" name="Google Shape;123;p17"/>
          <p:cNvPicPr/>
          <p:nvPr/>
        </p:nvPicPr>
        <p:blipFill>
          <a:blip r:embed="rId4"/>
          <a:stretch/>
        </p:blipFill>
        <p:spPr>
          <a:xfrm rot="10800000" flipH="1">
            <a:off x="-237240" y="3654000"/>
            <a:ext cx="1900440" cy="1900440"/>
          </a:xfrm>
          <a:prstGeom prst="rect">
            <a:avLst/>
          </a:prstGeom>
          <a:ln w="0">
            <a:noFill/>
          </a:ln>
        </p:spPr>
      </p:pic>
      <p:pic>
        <p:nvPicPr>
          <p:cNvPr id="44" name="Google Shape;124;p17"/>
          <p:cNvPicPr/>
          <p:nvPr/>
        </p:nvPicPr>
        <p:blipFill>
          <a:blip r:embed="rId4">
            <a:alphaModFix amt="30000"/>
          </a:blip>
          <a:stretch/>
        </p:blipFill>
        <p:spPr>
          <a:xfrm rot="10800000" flipH="1">
            <a:off x="449280" y="-469440"/>
            <a:ext cx="1900440" cy="1900440"/>
          </a:xfrm>
          <a:prstGeom prst="rect">
            <a:avLst/>
          </a:prstGeom>
          <a:ln w="0">
            <a:noFill/>
          </a:ln>
        </p:spPr>
      </p:pic>
      <p:pic>
        <p:nvPicPr>
          <p:cNvPr id="45" name="Google Shape;125;p17"/>
          <p:cNvPicPr/>
          <p:nvPr/>
        </p:nvPicPr>
        <p:blipFill>
          <a:blip r:embed="rId4">
            <a:alphaModFix amt="60000"/>
          </a:blip>
          <a:stretch/>
        </p:blipFill>
        <p:spPr>
          <a:xfrm rot="10800000" flipH="1">
            <a:off x="7662240" y="-2505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46" name="Google Shape;127;p18"/>
          <p:cNvPicPr/>
          <p:nvPr/>
        </p:nvPicPr>
        <p:blipFill>
          <a:blip r:embed="rId3"/>
          <a:stretch/>
        </p:blipFill>
        <p:spPr>
          <a:xfrm>
            <a:off x="0" y="0"/>
            <a:ext cx="9143640" cy="5143320"/>
          </a:xfrm>
          <a:prstGeom prst="rect">
            <a:avLst/>
          </a:prstGeom>
          <a:ln w="0">
            <a:noFill/>
          </a:ln>
        </p:spPr>
      </p:pic>
      <p:sp>
        <p:nvSpPr>
          <p:cNvPr id="47"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pic>
        <p:nvPicPr>
          <p:cNvPr id="48" name="Google Shape;133;p18"/>
          <p:cNvPicPr/>
          <p:nvPr/>
        </p:nvPicPr>
        <p:blipFill>
          <a:blip r:embed="rId4"/>
          <a:stretch/>
        </p:blipFill>
        <p:spPr>
          <a:xfrm>
            <a:off x="-927000" y="-462600"/>
            <a:ext cx="1900440" cy="1900440"/>
          </a:xfrm>
          <a:prstGeom prst="rect">
            <a:avLst/>
          </a:prstGeom>
          <a:ln w="0">
            <a:noFill/>
          </a:ln>
        </p:spPr>
      </p:pic>
      <p:pic>
        <p:nvPicPr>
          <p:cNvPr id="49" name="Google Shape;134;p18"/>
          <p:cNvPicPr/>
          <p:nvPr/>
        </p:nvPicPr>
        <p:blipFill>
          <a:blip r:embed="rId4">
            <a:alphaModFix amt="30000"/>
          </a:blip>
          <a:stretch/>
        </p:blipFill>
        <p:spPr>
          <a:xfrm>
            <a:off x="199440" y="3653640"/>
            <a:ext cx="1900440" cy="1900440"/>
          </a:xfrm>
          <a:prstGeom prst="rect">
            <a:avLst/>
          </a:prstGeom>
          <a:ln w="0">
            <a:noFill/>
          </a:ln>
        </p:spPr>
      </p:pic>
      <p:pic>
        <p:nvPicPr>
          <p:cNvPr id="50" name="Google Shape;135;p18"/>
          <p:cNvPicPr/>
          <p:nvPr/>
        </p:nvPicPr>
        <p:blipFill>
          <a:blip r:embed="rId4">
            <a:alphaModFix amt="60000"/>
          </a:blip>
          <a:stretch/>
        </p:blipFill>
        <p:spPr>
          <a:xfrm>
            <a:off x="7735680" y="444960"/>
            <a:ext cx="1900440" cy="1900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1362240" y="857160"/>
            <a:ext cx="6428880" cy="29523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dirty="0">
                <a:solidFill>
                  <a:schemeClr val="dk1"/>
                </a:solidFill>
                <a:latin typeface="Advent Pro"/>
              </a:rPr>
              <a:t>Tillarning morfologik tasnifi</a:t>
            </a:r>
            <a:endParaRPr lang="fr-FR" sz="6000" b="0" strike="noStrike" spc="-1" dirty="0">
              <a:solidFill>
                <a:schemeClr val="dk1"/>
              </a:solidFill>
              <a:latin typeface="Arial"/>
            </a:endParaRPr>
          </a:p>
        </p:txBody>
      </p:sp>
      <p:sp>
        <p:nvSpPr>
          <p:cNvPr id="159" name="PlaceHolder 2"/>
          <p:cNvSpPr>
            <a:spLocks noGrp="1"/>
          </p:cNvSpPr>
          <p:nvPr>
            <p:ph type="subTitle"/>
          </p:nvPr>
        </p:nvSpPr>
        <p:spPr>
          <a:xfrm>
            <a:off x="1362240" y="3809880"/>
            <a:ext cx="6428880" cy="475920"/>
          </a:xfrm>
          <a:prstGeom prst="rect">
            <a:avLst/>
          </a:prstGeom>
          <a:noFill/>
          <a:ln w="0">
            <a:noFill/>
          </a:ln>
        </p:spPr>
        <p:txBody>
          <a:bodyPr lIns="91440" tIns="91440" rIns="91440" bIns="91440" anchor="t">
            <a:normAutofit/>
          </a:bodyPr>
          <a:lstStyle/>
          <a:p>
            <a:pPr indent="0" algn="ctr">
              <a:lnSpc>
                <a:spcPct val="100000"/>
              </a:lnSpc>
              <a:buNone/>
              <a:tabLst>
                <a:tab pos="0" algn="l"/>
              </a:tabLst>
            </a:pPr>
            <a:r>
              <a:rPr lang="en" sz="1600" b="0" strike="noStrike" spc="-1">
                <a:solidFill>
                  <a:schemeClr val="dk1"/>
                </a:solidFill>
                <a:latin typeface="Assistant"/>
                <a:ea typeface="Assistant"/>
              </a:rPr>
              <a:t>Tillarning morfologik tasnifi haqidagi ta'limotlar</a:t>
            </a:r>
            <a:endParaRPr lang="en-US" sz="1600" b="0" strike="noStrike" spc="-1">
              <a:solidFill>
                <a:srgbClr val="FFFFFF"/>
              </a:solidFill>
              <a:latin typeface="OpenSymbo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a:solidFill>
                  <a:schemeClr val="dk1"/>
                </a:solidFill>
                <a:latin typeface="Advent Pro"/>
                <a:ea typeface="Advent Pro"/>
              </a:rPr>
              <a:t>Ta'rifi</a:t>
            </a:r>
            <a:endParaRPr lang="fr-FR" sz="6000" b="0" strike="noStrike" spc="-1">
              <a:solidFill>
                <a:schemeClr val="dk1"/>
              </a:solidFill>
              <a:latin typeface="Arial"/>
            </a:endParaRPr>
          </a:p>
        </p:txBody>
      </p:sp>
      <p:sp>
        <p:nvSpPr>
          <p:cNvPr id="165"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61923" lnSpcReduction="20000"/>
          </a:bodyPr>
          <a:lstStyle/>
          <a:p>
            <a:pPr indent="0" algn="ctr">
              <a:lnSpc>
                <a:spcPct val="100000"/>
              </a:lnSpc>
              <a:buNone/>
              <a:tabLst>
                <a:tab pos="0" algn="l"/>
              </a:tabLst>
            </a:pPr>
            <a:r>
              <a:rPr lang="en" sz="1600" b="0" strike="noStrike" spc="-1">
                <a:solidFill>
                  <a:schemeClr val="dk1"/>
                </a:solidFill>
                <a:latin typeface="Assistant"/>
                <a:ea typeface="Assistant"/>
              </a:rPr>
              <a:t>Agglutinative languages are those in which words are formed by stringing together a series of affixes to express grammatical relations. Each affix represents a specific grammatical function, and they can be added in a linear manner without altering the root word.</a:t>
            </a:r>
            <a:endParaRPr lang="en-US" sz="1600" b="0" strike="noStrike" spc="-1">
              <a:solidFill>
                <a:srgbClr val="FFFFFF"/>
              </a:solidFill>
              <a:latin typeface="OpenSymbo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a:solidFill>
                  <a:schemeClr val="dk1"/>
                </a:solidFill>
                <a:latin typeface="Advent Pro"/>
                <a:ea typeface="Advent Pro"/>
              </a:rPr>
              <a:t>Xususiyatlari</a:t>
            </a:r>
            <a:endParaRPr lang="fr-FR" sz="6000" b="0" strike="noStrike" spc="-1">
              <a:solidFill>
                <a:schemeClr val="dk1"/>
              </a:solidFill>
              <a:latin typeface="Arial"/>
            </a:endParaRPr>
          </a:p>
        </p:txBody>
      </p:sp>
      <p:sp>
        <p:nvSpPr>
          <p:cNvPr id="167"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61923" lnSpcReduction="20000"/>
          </a:bodyPr>
          <a:lstStyle/>
          <a:p>
            <a:pPr indent="0" algn="ctr">
              <a:lnSpc>
                <a:spcPct val="100000"/>
              </a:lnSpc>
              <a:buNone/>
              <a:tabLst>
                <a:tab pos="0" algn="l"/>
              </a:tabLst>
            </a:pPr>
            <a:r>
              <a:rPr lang="en" sz="1600" b="0" strike="noStrike" spc="-1">
                <a:solidFill>
                  <a:schemeClr val="dk1"/>
                </a:solidFill>
                <a:latin typeface="Assistant"/>
                <a:ea typeface="Assistant"/>
              </a:rPr>
              <a:t>Key features of agglutinative languages include a high degree of morphological complexity, clear syllable structure, and the ability to form long words. Examples include Turkish and Finnish, where affixes articulate tense, number, and case distinctly.</a:t>
            </a:r>
            <a:endParaRPr lang="en-US" sz="1600" b="0" strike="noStrike" spc="-1">
              <a:solidFill>
                <a:srgbClr val="FFFFFF"/>
              </a:solidFill>
              <a:latin typeface="OpenSymbo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a:solidFill>
                  <a:schemeClr val="dk1"/>
                </a:solidFill>
                <a:latin typeface="Advent Pro"/>
                <a:ea typeface="Advent Pro"/>
              </a:rPr>
              <a:t>Misollar</a:t>
            </a:r>
            <a:endParaRPr lang="fr-FR" sz="6000" b="0" strike="noStrike" spc="-1">
              <a:solidFill>
                <a:schemeClr val="dk1"/>
              </a:solidFill>
              <a:latin typeface="Arial"/>
            </a:endParaRPr>
          </a:p>
        </p:txBody>
      </p:sp>
      <p:sp>
        <p:nvSpPr>
          <p:cNvPr id="169"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55668" lnSpcReduction="10000"/>
          </a:bodyPr>
          <a:lstStyle/>
          <a:p>
            <a:pPr indent="0" algn="ctr">
              <a:lnSpc>
                <a:spcPct val="100000"/>
              </a:lnSpc>
              <a:buNone/>
              <a:tabLst>
                <a:tab pos="0" algn="l"/>
              </a:tabLst>
            </a:pPr>
            <a:r>
              <a:rPr lang="en" sz="1600" b="0" strike="noStrike" spc="-1">
                <a:solidFill>
                  <a:schemeClr val="dk1"/>
                </a:solidFill>
                <a:latin typeface="Assistant"/>
                <a:ea typeface="Assistant"/>
              </a:rPr>
              <a:t>Examples of agglutinative languages are Turkish, Finnish, and Japanese. In these languages, multiple morphemes combine to form words with varying meanings. For instance, in Turkish, the word 'evlerimizde' translates to 'in our houses', showcasing prefixes and suffixes that modify the root 'ev' (house).</a:t>
            </a:r>
            <a:endParaRPr lang="en-US" sz="1600" b="0" strike="noStrike" spc="-1">
              <a:solidFill>
                <a:srgbClr val="FFFFFF"/>
              </a:solidFill>
              <a:latin typeface="OpenSymbo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a:solidFill>
                  <a:schemeClr val="dk1"/>
                </a:solidFill>
                <a:latin typeface="Advent Pro"/>
                <a:ea typeface="Advent Pro"/>
              </a:rPr>
              <a:t>Ta'rifi</a:t>
            </a:r>
            <a:endParaRPr lang="fr-FR" sz="6000" b="0" strike="noStrike" spc="-1">
              <a:solidFill>
                <a:schemeClr val="dk1"/>
              </a:solidFill>
              <a:latin typeface="Arial"/>
            </a:endParaRPr>
          </a:p>
        </p:txBody>
      </p:sp>
      <p:sp>
        <p:nvSpPr>
          <p:cNvPr id="173"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55668" lnSpcReduction="10000"/>
          </a:bodyPr>
          <a:lstStyle/>
          <a:p>
            <a:pPr indent="0" algn="ctr">
              <a:lnSpc>
                <a:spcPct val="100000"/>
              </a:lnSpc>
              <a:buNone/>
              <a:tabLst>
                <a:tab pos="0" algn="l"/>
              </a:tabLst>
            </a:pPr>
            <a:r>
              <a:rPr lang="en" sz="1600" b="0" strike="noStrike" spc="-1">
                <a:solidFill>
                  <a:schemeClr val="dk1"/>
                </a:solidFill>
                <a:latin typeface="Assistant"/>
                <a:ea typeface="Assistant"/>
              </a:rPr>
              <a:t>Flektiv languages, or fusional languages, are characterized by the fusion of grammatical markers into a single inflection or affix. Unlike agglutinative languages, they may express multiple grammatical categories simultaneously, making their morphological structure more complex. Examples include Russian and Latin.</a:t>
            </a:r>
            <a:endParaRPr lang="en-US" sz="1600" b="0" strike="noStrike" spc="-1">
              <a:solidFill>
                <a:srgbClr val="FFFFFF"/>
              </a:solidFill>
              <a:latin typeface="OpenSymbo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a:solidFill>
                  <a:schemeClr val="dk1"/>
                </a:solidFill>
                <a:latin typeface="Advent Pro"/>
                <a:ea typeface="Advent Pro"/>
              </a:rPr>
              <a:t>Struktura</a:t>
            </a:r>
            <a:endParaRPr lang="fr-FR" sz="6000" b="0" strike="noStrike" spc="-1">
              <a:solidFill>
                <a:schemeClr val="dk1"/>
              </a:solidFill>
              <a:latin typeface="Arial"/>
            </a:endParaRPr>
          </a:p>
        </p:txBody>
      </p:sp>
      <p:sp>
        <p:nvSpPr>
          <p:cNvPr id="175"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61923" lnSpcReduction="20000"/>
          </a:bodyPr>
          <a:lstStyle/>
          <a:p>
            <a:pPr indent="0" algn="ctr">
              <a:lnSpc>
                <a:spcPct val="100000"/>
              </a:lnSpc>
              <a:buNone/>
              <a:tabLst>
                <a:tab pos="0" algn="l"/>
              </a:tabLst>
            </a:pPr>
            <a:r>
              <a:rPr lang="en" sz="1600" b="0" strike="noStrike" spc="-1">
                <a:solidFill>
                  <a:schemeClr val="dk1"/>
                </a:solidFill>
                <a:latin typeface="Assistant"/>
                <a:ea typeface="Assistant"/>
              </a:rPr>
              <a:t>The structure of flektiv languages involves the modification of root words by merging prefixes, suffixes, and inflections to denote case, tense, number, and gender. These languages utilize a more compact system, where a single affix can convey multiple grammatical meanings.</a:t>
            </a:r>
            <a:endParaRPr lang="en-US" sz="1600" b="0" strike="noStrike" spc="-1">
              <a:solidFill>
                <a:srgbClr val="FFFFFF"/>
              </a:solidFill>
              <a:latin typeface="OpenSymbo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fontScale="68655" lnSpcReduction="20000"/>
          </a:bodyPr>
          <a:lstStyle/>
          <a:p>
            <a:pPr indent="0" algn="ctr">
              <a:lnSpc>
                <a:spcPct val="100000"/>
              </a:lnSpc>
              <a:buNone/>
              <a:tabLst>
                <a:tab pos="0" algn="l"/>
              </a:tabLst>
            </a:pPr>
            <a:r>
              <a:rPr lang="en" sz="6000" b="1" strike="noStrike" spc="-1">
                <a:solidFill>
                  <a:schemeClr val="dk1"/>
                </a:solidFill>
                <a:latin typeface="Advent Pro"/>
                <a:ea typeface="Advent Pro"/>
              </a:rPr>
              <a:t>O'ziga xos xususiyatlar</a:t>
            </a:r>
            <a:endParaRPr lang="fr-FR" sz="6000" b="0" strike="noStrike" spc="-1">
              <a:solidFill>
                <a:schemeClr val="dk1"/>
              </a:solidFill>
              <a:latin typeface="Arial"/>
            </a:endParaRPr>
          </a:p>
        </p:txBody>
      </p:sp>
      <p:sp>
        <p:nvSpPr>
          <p:cNvPr id="177"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55668" lnSpcReduction="10000"/>
          </a:bodyPr>
          <a:lstStyle/>
          <a:p>
            <a:pPr indent="0" algn="ctr">
              <a:lnSpc>
                <a:spcPct val="100000"/>
              </a:lnSpc>
              <a:buNone/>
              <a:tabLst>
                <a:tab pos="0" algn="l"/>
              </a:tabLst>
            </a:pPr>
            <a:r>
              <a:rPr lang="en" sz="1600" b="0" strike="noStrike" spc="-1" dirty="0">
                <a:solidFill>
                  <a:schemeClr val="dk1"/>
                </a:solidFill>
                <a:latin typeface="Assistant"/>
                <a:ea typeface="Assistant"/>
              </a:rPr>
              <a:t>Distinctive features of flektiv languages include irregular verb conjugations, the presence of gendered nouns, and the use of grammatical cases to indicate relationships between words within a sentence structure. These languages often appear more intricate due to their morphological richness.</a:t>
            </a:r>
            <a:endParaRPr lang="en-US" sz="1600" b="0" strike="noStrike" spc="-1" dirty="0">
              <a:solidFill>
                <a:srgbClr val="FFFFFF"/>
              </a:solidFill>
              <a:latin typeface="OpenSymbo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2381400" y="1438200"/>
            <a:ext cx="4381200" cy="119016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1" strike="noStrike" spc="-1">
                <a:solidFill>
                  <a:schemeClr val="dk1"/>
                </a:solidFill>
                <a:latin typeface="Advent Pro"/>
                <a:ea typeface="Advent Pro"/>
              </a:rPr>
              <a:t>Conclusions</a:t>
            </a:r>
            <a:endParaRPr lang="fr-FR" sz="6000" b="0" strike="noStrike" spc="-1">
              <a:solidFill>
                <a:schemeClr val="dk1"/>
              </a:solidFill>
              <a:latin typeface="Arial"/>
            </a:endParaRPr>
          </a:p>
        </p:txBody>
      </p:sp>
      <p:sp>
        <p:nvSpPr>
          <p:cNvPr id="179" name="PlaceHolder 2"/>
          <p:cNvSpPr>
            <a:spLocks noGrp="1"/>
          </p:cNvSpPr>
          <p:nvPr>
            <p:ph type="subTitle"/>
          </p:nvPr>
        </p:nvSpPr>
        <p:spPr>
          <a:xfrm>
            <a:off x="2381400" y="2781360"/>
            <a:ext cx="4381200" cy="666360"/>
          </a:xfrm>
          <a:prstGeom prst="rect">
            <a:avLst/>
          </a:prstGeom>
          <a:noFill/>
          <a:ln w="0">
            <a:noFill/>
          </a:ln>
        </p:spPr>
        <p:txBody>
          <a:bodyPr lIns="91440" tIns="91440" rIns="91440" bIns="91440" anchor="t">
            <a:normAutofit fontScale="61923" lnSpcReduction="20000"/>
          </a:bodyPr>
          <a:lstStyle/>
          <a:p>
            <a:pPr indent="0" algn="ctr">
              <a:lnSpc>
                <a:spcPct val="100000"/>
              </a:lnSpc>
              <a:buNone/>
              <a:tabLst>
                <a:tab pos="0" algn="l"/>
              </a:tabLst>
            </a:pPr>
            <a:r>
              <a:rPr lang="en" sz="1600" b="0" strike="noStrike" spc="-1">
                <a:solidFill>
                  <a:schemeClr val="dk1"/>
                </a:solidFill>
                <a:latin typeface="Assistant"/>
                <a:ea typeface="Assistant"/>
              </a:rPr>
              <a:t>In conclusion, understanding the morphological classification of languages such as agglutinative and flektiv helps in comprehending their structure and usage. Both types exhibit unique features that contribute significantly to the complexity and richness of human languages.</a:t>
            </a:r>
            <a:endParaRPr lang="en-US" sz="1600" b="0" strike="noStrike" spc="-1">
              <a:solidFill>
                <a:srgbClr val="FFFFFF"/>
              </a:solidFill>
              <a:latin typeface="OpenSymbo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PlaceHolder 1"/>
          <p:cNvSpPr>
            <a:spLocks noGrp="1"/>
          </p:cNvSpPr>
          <p:nvPr>
            <p:ph type="title"/>
          </p:nvPr>
        </p:nvSpPr>
        <p:spPr>
          <a:xfrm>
            <a:off x="2352600" y="838080"/>
            <a:ext cx="4447800" cy="1056960"/>
          </a:xfrm>
          <a:prstGeom prst="rect">
            <a:avLst/>
          </a:prstGeom>
          <a:noFill/>
          <a:ln w="0">
            <a:noFill/>
          </a:ln>
        </p:spPr>
        <p:txBody>
          <a:bodyPr lIns="91440" tIns="91440" rIns="91440" bIns="91440" anchor="b">
            <a:normAutofit fontScale="96818"/>
          </a:bodyPr>
          <a:lstStyle/>
          <a:p>
            <a:pPr indent="0" algn="ctr">
              <a:lnSpc>
                <a:spcPct val="100000"/>
              </a:lnSpc>
              <a:buNone/>
              <a:tabLst>
                <a:tab pos="0" algn="l"/>
              </a:tabLst>
            </a:pPr>
            <a:r>
              <a:rPr lang="en" sz="6000" b="1" strike="noStrike" spc="-1">
                <a:solidFill>
                  <a:schemeClr val="dk1"/>
                </a:solidFill>
                <a:latin typeface="Advent Pro"/>
                <a:ea typeface="Advent Pro"/>
              </a:rPr>
              <a:t>Thank you!</a:t>
            </a:r>
            <a:endParaRPr lang="fr-FR" sz="6000" b="0" strike="noStrike" spc="-1">
              <a:solidFill>
                <a:schemeClr val="dk1"/>
              </a:solidFill>
              <a:latin typeface="Arial"/>
            </a:endParaRPr>
          </a:p>
        </p:txBody>
      </p:sp>
    </p:spTree>
  </p:cSld>
  <p:clrMapOvr>
    <a:masterClrMapping/>
  </p:clrMapOvr>
</p:sld>
</file>

<file path=ppt/theme/theme1.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4.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5.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6.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7.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8.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9.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0.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Data Science Strategies for Marketing by Slidesgo">
  <a:themeElements>
    <a:clrScheme name="Simple Light">
      <a:dk1>
        <a:srgbClr val="CAFFFF"/>
      </a:dk1>
      <a:lt1>
        <a:srgbClr val="03193F"/>
      </a:lt1>
      <a:dk2>
        <a:srgbClr val="6096A2"/>
      </a:dk2>
      <a:lt2>
        <a:srgbClr val="77BCC4"/>
      </a:lt2>
      <a:accent1>
        <a:srgbClr val="FFFFFF"/>
      </a:accent1>
      <a:accent2>
        <a:srgbClr val="FFFFFF"/>
      </a:accent2>
      <a:accent3>
        <a:srgbClr val="FFFFFF"/>
      </a:accent3>
      <a:accent4>
        <a:srgbClr val="FFFFFF"/>
      </a:accent4>
      <a:accent5>
        <a:srgbClr val="FFFFFF"/>
      </a:accent5>
      <a:accent6>
        <a:srgbClr val="FFFFFF"/>
      </a:accent6>
      <a:hlink>
        <a:srgbClr val="CAFFFF"/>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339</Words>
  <Application>Microsoft Office PowerPoint</Application>
  <PresentationFormat>Экран (16:9)</PresentationFormat>
  <Paragraphs>17</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30</vt:i4>
      </vt:variant>
      <vt:variant>
        <vt:lpstr>Заголовки слайдов</vt:lpstr>
      </vt:variant>
      <vt:variant>
        <vt:i4>9</vt:i4>
      </vt:variant>
    </vt:vector>
  </HeadingPairs>
  <TitlesOfParts>
    <vt:vector size="45" baseType="lpstr">
      <vt:lpstr>Advent Pro</vt:lpstr>
      <vt:lpstr>Arial</vt:lpstr>
      <vt:lpstr>Assistant</vt:lpstr>
      <vt:lpstr>OpenSymbol</vt:lpstr>
      <vt:lpstr>Symbol</vt:lpstr>
      <vt:lpstr>Wingdings</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Data Science Strategies for Marketing by Slidesgo</vt:lpstr>
      <vt:lpstr>Slidesgo Final Pages</vt:lpstr>
      <vt:lpstr>Slidesgo Final Pages</vt:lpstr>
      <vt:lpstr>Tillarning morfologik tasnifi</vt:lpstr>
      <vt:lpstr>Ta'rifi</vt:lpstr>
      <vt:lpstr>Xususiyatlari</vt:lpstr>
      <vt:lpstr>Misollar</vt:lpstr>
      <vt:lpstr>Ta'rifi</vt:lpstr>
      <vt:lpstr>Struktura</vt:lpstr>
      <vt:lpstr>O'ziga xos xususiyatlar</vt:lpstr>
      <vt:lpstr>Conclusions</vt:lpstr>
      <vt:lpstr>Thank you!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Morfol.Tasnifi</dc:title>
  <dc:creator>Докторант</dc:creator>
  <cp:lastModifiedBy>Докторант</cp:lastModifiedBy>
  <cp:revision>2</cp:revision>
  <dcterms:modified xsi:type="dcterms:W3CDTF">2025-02-17T06:49:27Z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2025-02-17T06:46:41Z</dcterms:created>
  <dc:creator>Unknown Creator</dc:creator>
  <dc:description/>
  <dc:language>en-US</dc:language>
  <cp:lastModifiedBy>Unknown Creator</cp:lastModifiedBy>
  <dcterms:modified xsi:type="dcterms:W3CDTF">2025-02-17T06:46:41Z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ies>
</file>