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2" r:id="rId7"/>
    <p:sldMasterId id="2147483664" r:id="rId8"/>
    <p:sldMasterId id="2147483666" r:id="rId9"/>
    <p:sldMasterId id="2147483668" r:id="rId10"/>
    <p:sldMasterId id="2147483672"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 id="2147483690" r:id="rId20"/>
    <p:sldMasterId id="2147483692" r:id="rId21"/>
    <p:sldMasterId id="2147483694" r:id="rId22"/>
    <p:sldMasterId id="2147483696" r:id="rId23"/>
    <p:sldMasterId id="2147483698" r:id="rId24"/>
    <p:sldMasterId id="2147483700" r:id="rId25"/>
    <p:sldMasterId id="2147483702" r:id="rId26"/>
    <p:sldMasterId id="2147483704" r:id="rId27"/>
    <p:sldMasterId id="2147483706" r:id="rId28"/>
    <p:sldMasterId id="2147483708" r:id="rId29"/>
    <p:sldMasterId id="2147483710" r:id="rId30"/>
    <p:sldMasterId id="2147483712" r:id="rId31"/>
    <p:sldMasterId id="2147483714" r:id="rId32"/>
  </p:sldMasterIdLst>
  <p:sldIdLst>
    <p:sldId id="256" r:id="rId33"/>
    <p:sldId id="257" r:id="rId34"/>
    <p:sldId id="259" r:id="rId35"/>
    <p:sldId id="260" r:id="rId36"/>
    <p:sldId id="261" r:id="rId37"/>
    <p:sldId id="263" r:id="rId38"/>
    <p:sldId id="264" r:id="rId39"/>
    <p:sldId id="265" r:id="rId40"/>
    <p:sldId id="266" r:id="rId41"/>
    <p:sldId id="267"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9" name="PlaceHolder 1"/>
          <p:cNvSpPr>
            <a:spLocks noGrp="1"/>
          </p:cNvSpPr>
          <p:nvPr>
            <p:ph type="title"/>
          </p:nvPr>
        </p:nvSpPr>
        <p:spPr>
          <a:xfrm>
            <a:off x="2347920" y="76968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USTOM_4_2">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_AND_BODY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LE_AND_BODY_1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348" name="PlaceHolder 1"/>
          <p:cNvSpPr>
            <a:spLocks noGrp="1"/>
          </p:cNvSpPr>
          <p:nvPr>
            <p:ph type="title"/>
          </p:nvPr>
        </p:nvSpPr>
        <p:spPr>
          <a:xfrm>
            <a:off x="2347920" y="76968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4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USTOM_3_1">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411" name="PlaceHolder 1"/>
          <p:cNvSpPr>
            <a:spLocks noGrp="1"/>
          </p:cNvSpPr>
          <p:nvPr>
            <p:ph type="title"/>
          </p:nvPr>
        </p:nvSpPr>
        <p:spPr>
          <a:xfrm>
            <a:off x="2347920" y="76968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1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41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425" name="PlaceHolder 1"/>
          <p:cNvSpPr>
            <a:spLocks noGrp="1"/>
          </p:cNvSpPr>
          <p:nvPr>
            <p:ph type="title"/>
          </p:nvPr>
        </p:nvSpPr>
        <p:spPr>
          <a:xfrm>
            <a:off x="2347920" y="76968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_HEADER_1">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ONLY_1">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_ONLY_1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1.png"/><Relationship Id="rId7" Type="http://schemas.openxmlformats.org/officeDocument/2006/relationships/hyperlink" Target="http://bit.ly/2TyoMsr" TargetMode="External"/><Relationship Id="rId2" Type="http://schemas.openxmlformats.org/officeDocument/2006/relationships/theme" Target="../theme/theme22.xml"/><Relationship Id="rId1" Type="http://schemas.openxmlformats.org/officeDocument/2006/relationships/slideLayout" Target="../slideLayouts/slideLayout22.xml"/><Relationship Id="rId6" Type="http://schemas.openxmlformats.org/officeDocument/2006/relationships/hyperlink" Target="https://bit.ly/3A1uf1Q"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 Id="rId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1780200" y="1499760"/>
            <a:ext cx="5583600" cy="1631880"/>
          </a:xfrm>
          <a:prstGeom prst="rect">
            <a:avLst/>
          </a:prstGeom>
          <a:noFill/>
          <a:ln w="0">
            <a:noFill/>
          </a:ln>
        </p:spPr>
        <p:txBody>
          <a:bodyPr lIns="91440" tIns="91440" rIns="91440" bIns="91440" anchor="b">
            <a:noAutofit/>
          </a:bodyPr>
          <a:lstStyle/>
          <a:p>
            <a:pPr indent="0">
              <a:buNone/>
            </a:pPr>
            <a:r>
              <a:rPr lang="fr-FR" sz="4900" b="0" strike="noStrike" spc="-1">
                <a:solidFill>
                  <a:schemeClr val="dk1"/>
                </a:solidFill>
                <a:latin typeface="Arial"/>
              </a:rPr>
              <a:t>Click to edit the title text format</a:t>
            </a:r>
          </a:p>
        </p:txBody>
      </p:sp>
      <p:grpSp>
        <p:nvGrpSpPr>
          <p:cNvPr id="20" name="Google Shape;11;p2"/>
          <p:cNvGrpSpPr/>
          <p:nvPr/>
        </p:nvGrpSpPr>
        <p:grpSpPr>
          <a:xfrm>
            <a:off x="-8280" y="-7560"/>
            <a:ext cx="9152280" cy="5142960"/>
            <a:chOff x="-8280" y="-7560"/>
            <a:chExt cx="9152280" cy="5142960"/>
          </a:xfrm>
        </p:grpSpPr>
        <p:grpSp>
          <p:nvGrpSpPr>
            <p:cNvPr id="2" name="Google Shape;12;p2"/>
            <p:cNvGrpSpPr/>
            <p:nvPr/>
          </p:nvGrpSpPr>
          <p:grpSpPr>
            <a:xfrm>
              <a:off x="-8280" y="-7560"/>
              <a:ext cx="1740600" cy="4209480"/>
              <a:chOff x="-8280" y="-7560"/>
              <a:chExt cx="1740600" cy="4209480"/>
            </a:xfrm>
          </p:grpSpPr>
          <p:pic>
            <p:nvPicPr>
              <p:cNvPr id="3" name="Google Shape;13;p2"/>
              <p:cNvPicPr/>
              <p:nvPr/>
            </p:nvPicPr>
            <p:blipFill>
              <a:blip r:embed="rId3"/>
              <a:stretch/>
            </p:blipFill>
            <p:spPr>
              <a:xfrm>
                <a:off x="-8280" y="-7560"/>
                <a:ext cx="1372680" cy="4209480"/>
              </a:xfrm>
              <a:prstGeom prst="rect">
                <a:avLst/>
              </a:prstGeom>
              <a:ln w="0">
                <a:noFill/>
              </a:ln>
            </p:spPr>
          </p:pic>
          <p:pic>
            <p:nvPicPr>
              <p:cNvPr id="4" name="Google Shape;14;p2"/>
              <p:cNvPicPr/>
              <p:nvPr/>
            </p:nvPicPr>
            <p:blipFill>
              <a:blip r:embed="rId3"/>
              <a:stretch/>
            </p:blipFill>
            <p:spPr>
              <a:xfrm>
                <a:off x="359640" y="-7560"/>
                <a:ext cx="1372680" cy="4209480"/>
              </a:xfrm>
              <a:prstGeom prst="rect">
                <a:avLst/>
              </a:prstGeom>
              <a:ln w="0">
                <a:noFill/>
              </a:ln>
            </p:spPr>
          </p:pic>
        </p:grpSp>
        <p:grpSp>
          <p:nvGrpSpPr>
            <p:cNvPr id="5" name="Google Shape;15;p2"/>
            <p:cNvGrpSpPr/>
            <p:nvPr/>
          </p:nvGrpSpPr>
          <p:grpSpPr>
            <a:xfrm>
              <a:off x="7403400" y="-7560"/>
              <a:ext cx="1740600" cy="5142960"/>
              <a:chOff x="7403400" y="-7560"/>
              <a:chExt cx="1740600" cy="5142960"/>
            </a:xfrm>
          </p:grpSpPr>
          <p:pic>
            <p:nvPicPr>
              <p:cNvPr id="6" name="Google Shape;16;p2"/>
              <p:cNvPicPr/>
              <p:nvPr/>
            </p:nvPicPr>
            <p:blipFill>
              <a:blip r:embed="rId3"/>
              <a:stretch/>
            </p:blipFill>
            <p:spPr>
              <a:xfrm flipH="1">
                <a:off x="7771320" y="-7560"/>
                <a:ext cx="1372680" cy="5142960"/>
              </a:xfrm>
              <a:prstGeom prst="rect">
                <a:avLst/>
              </a:prstGeom>
              <a:ln w="0">
                <a:noFill/>
              </a:ln>
            </p:spPr>
          </p:pic>
          <p:pic>
            <p:nvPicPr>
              <p:cNvPr id="7" name="Google Shape;17;p2"/>
              <p:cNvPicPr/>
              <p:nvPr/>
            </p:nvPicPr>
            <p:blipFill>
              <a:blip r:embed="rId3"/>
              <a:stretch/>
            </p:blipFill>
            <p:spPr>
              <a:xfrm flipH="1">
                <a:off x="7403400" y="-7560"/>
                <a:ext cx="1372680" cy="5142960"/>
              </a:xfrm>
              <a:prstGeom prst="rect">
                <a:avLst/>
              </a:prstGeom>
              <a:ln w="0">
                <a:noFill/>
              </a:ln>
            </p:spPr>
          </p:pic>
        </p:grpSp>
      </p:grpSp>
      <p:grpSp>
        <p:nvGrpSpPr>
          <p:cNvPr id="8" name="Google Shape;18;p2"/>
          <p:cNvGrpSpPr/>
          <p:nvPr/>
        </p:nvGrpSpPr>
        <p:grpSpPr>
          <a:xfrm>
            <a:off x="-313200" y="-1858680"/>
            <a:ext cx="9241560" cy="6695280"/>
            <a:chOff x="-313200" y="-1858680"/>
            <a:chExt cx="9241560" cy="6695280"/>
          </a:xfrm>
        </p:grpSpPr>
        <p:pic>
          <p:nvPicPr>
            <p:cNvPr id="9" name="Google Shape;19;p2"/>
            <p:cNvPicPr/>
            <p:nvPr/>
          </p:nvPicPr>
          <p:blipFill>
            <a:blip r:embed="rId4"/>
            <a:stretch/>
          </p:blipFill>
          <p:spPr>
            <a:xfrm>
              <a:off x="8101440" y="-1858680"/>
              <a:ext cx="826920" cy="4838400"/>
            </a:xfrm>
            <a:prstGeom prst="rect">
              <a:avLst/>
            </a:prstGeom>
            <a:ln w="0">
              <a:noFill/>
            </a:ln>
          </p:spPr>
        </p:pic>
        <p:pic>
          <p:nvPicPr>
            <p:cNvPr id="10" name="Google Shape;20;p2"/>
            <p:cNvPicPr/>
            <p:nvPr/>
          </p:nvPicPr>
          <p:blipFill>
            <a:blip r:embed="rId5"/>
            <a:stretch/>
          </p:blipFill>
          <p:spPr>
            <a:xfrm>
              <a:off x="-313200" y="4202640"/>
              <a:ext cx="2374200" cy="633960"/>
            </a:xfrm>
            <a:prstGeom prst="rect">
              <a:avLst/>
            </a:prstGeom>
            <a:ln w="0">
              <a:noFill/>
            </a:ln>
          </p:spPr>
        </p:pic>
      </p:grpSp>
      <p:grpSp>
        <p:nvGrpSpPr>
          <p:cNvPr id="11" name="Google Shape;21;p2"/>
          <p:cNvGrpSpPr/>
          <p:nvPr/>
        </p:nvGrpSpPr>
        <p:grpSpPr>
          <a:xfrm>
            <a:off x="534960" y="-1050480"/>
            <a:ext cx="8202240" cy="7244640"/>
            <a:chOff x="534960" y="-1050480"/>
            <a:chExt cx="8202240" cy="7244640"/>
          </a:xfrm>
        </p:grpSpPr>
        <p:grpSp>
          <p:nvGrpSpPr>
            <p:cNvPr id="12" name="Google Shape;22;p2"/>
            <p:cNvGrpSpPr/>
            <p:nvPr/>
          </p:nvGrpSpPr>
          <p:grpSpPr>
            <a:xfrm>
              <a:off x="534960" y="-1050480"/>
              <a:ext cx="1590120" cy="1590120"/>
              <a:chOff x="534960" y="-1050480"/>
              <a:chExt cx="1590120" cy="1590120"/>
            </a:xfrm>
          </p:grpSpPr>
          <p:sp>
            <p:nvSpPr>
              <p:cNvPr id="13" name="Google Shape;23;p2"/>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4" name="Google Shape;24;p2"/>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5" name="Google Shape;25;p2"/>
            <p:cNvGrpSpPr/>
            <p:nvPr/>
          </p:nvGrpSpPr>
          <p:grpSpPr>
            <a:xfrm>
              <a:off x="7147080" y="4604040"/>
              <a:ext cx="1590120" cy="1590120"/>
              <a:chOff x="7147080" y="4604040"/>
              <a:chExt cx="1590120" cy="1590120"/>
            </a:xfrm>
          </p:grpSpPr>
          <p:sp>
            <p:nvSpPr>
              <p:cNvPr id="16" name="Google Shape;26;p2"/>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7" name="Google Shape;27;p2"/>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
        <p:nvSpPr>
          <p:cNvPr id="1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2273400" y="616320"/>
            <a:ext cx="4596840" cy="64368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grpSp>
        <p:nvGrpSpPr>
          <p:cNvPr id="158" name="Google Shape;306;p20"/>
          <p:cNvGrpSpPr/>
          <p:nvPr/>
        </p:nvGrpSpPr>
        <p:grpSpPr>
          <a:xfrm>
            <a:off x="15120" y="-7560"/>
            <a:ext cx="9151920" cy="5142960"/>
            <a:chOff x="15120" y="-7560"/>
            <a:chExt cx="9151920" cy="5142960"/>
          </a:xfrm>
        </p:grpSpPr>
        <p:grpSp>
          <p:nvGrpSpPr>
            <p:cNvPr id="159" name="Google Shape;307;p20"/>
            <p:cNvGrpSpPr/>
            <p:nvPr/>
          </p:nvGrpSpPr>
          <p:grpSpPr>
            <a:xfrm>
              <a:off x="8219160" y="-7560"/>
              <a:ext cx="947880" cy="5142960"/>
              <a:chOff x="8219160" y="-7560"/>
              <a:chExt cx="947880" cy="5142960"/>
            </a:xfrm>
          </p:grpSpPr>
          <p:pic>
            <p:nvPicPr>
              <p:cNvPr id="160" name="Google Shape;308;p20"/>
              <p:cNvPicPr/>
              <p:nvPr/>
            </p:nvPicPr>
            <p:blipFill>
              <a:blip r:embed="rId3"/>
              <a:stretch/>
            </p:blipFill>
            <p:spPr>
              <a:xfrm flipH="1">
                <a:off x="8419680" y="-7560"/>
                <a:ext cx="747360" cy="5142960"/>
              </a:xfrm>
              <a:prstGeom prst="rect">
                <a:avLst/>
              </a:prstGeom>
              <a:ln w="0">
                <a:noFill/>
              </a:ln>
            </p:spPr>
          </p:pic>
          <p:pic>
            <p:nvPicPr>
              <p:cNvPr id="161" name="Google Shape;309;p20"/>
              <p:cNvPicPr/>
              <p:nvPr/>
            </p:nvPicPr>
            <p:blipFill>
              <a:blip r:embed="rId3"/>
              <a:stretch/>
            </p:blipFill>
            <p:spPr>
              <a:xfrm flipH="1">
                <a:off x="8219160" y="-7560"/>
                <a:ext cx="747360" cy="5142960"/>
              </a:xfrm>
              <a:prstGeom prst="rect">
                <a:avLst/>
              </a:prstGeom>
              <a:ln w="0">
                <a:noFill/>
              </a:ln>
            </p:spPr>
          </p:pic>
        </p:grpSp>
        <p:grpSp>
          <p:nvGrpSpPr>
            <p:cNvPr id="162" name="Google Shape;310;p20"/>
            <p:cNvGrpSpPr/>
            <p:nvPr/>
          </p:nvGrpSpPr>
          <p:grpSpPr>
            <a:xfrm>
              <a:off x="15120" y="-7560"/>
              <a:ext cx="947880" cy="5142960"/>
              <a:chOff x="15120" y="-7560"/>
              <a:chExt cx="947880" cy="5142960"/>
            </a:xfrm>
          </p:grpSpPr>
          <p:pic>
            <p:nvPicPr>
              <p:cNvPr id="163" name="Google Shape;311;p20"/>
              <p:cNvPicPr/>
              <p:nvPr/>
            </p:nvPicPr>
            <p:blipFill>
              <a:blip r:embed="rId3"/>
              <a:stretch/>
            </p:blipFill>
            <p:spPr>
              <a:xfrm>
                <a:off x="15120" y="-7560"/>
                <a:ext cx="747360" cy="5142960"/>
              </a:xfrm>
              <a:prstGeom prst="rect">
                <a:avLst/>
              </a:prstGeom>
              <a:ln w="0">
                <a:noFill/>
              </a:ln>
            </p:spPr>
          </p:pic>
          <p:pic>
            <p:nvPicPr>
              <p:cNvPr id="164" name="Google Shape;312;p20"/>
              <p:cNvPicPr/>
              <p:nvPr/>
            </p:nvPicPr>
            <p:blipFill>
              <a:blip r:embed="rId3"/>
              <a:stretch/>
            </p:blipFill>
            <p:spPr>
              <a:xfrm>
                <a:off x="215640" y="-7560"/>
                <a:ext cx="747360" cy="5142960"/>
              </a:xfrm>
              <a:prstGeom prst="rect">
                <a:avLst/>
              </a:prstGeom>
              <a:ln w="0">
                <a:noFill/>
              </a:ln>
            </p:spPr>
          </p:pic>
        </p:grpSp>
      </p:grpSp>
      <p:grpSp>
        <p:nvGrpSpPr>
          <p:cNvPr id="165" name="Google Shape;313;p20"/>
          <p:cNvGrpSpPr/>
          <p:nvPr/>
        </p:nvGrpSpPr>
        <p:grpSpPr>
          <a:xfrm>
            <a:off x="-1371960" y="-706320"/>
            <a:ext cx="10737720" cy="5627160"/>
            <a:chOff x="-1371960" y="-706320"/>
            <a:chExt cx="10737720" cy="5627160"/>
          </a:xfrm>
        </p:grpSpPr>
        <p:pic>
          <p:nvPicPr>
            <p:cNvPr id="166" name="Google Shape;314;p20"/>
            <p:cNvPicPr/>
            <p:nvPr/>
          </p:nvPicPr>
          <p:blipFill>
            <a:blip r:embed="rId4"/>
            <a:stretch/>
          </p:blipFill>
          <p:spPr>
            <a:xfrm flipH="1">
              <a:off x="-1371960" y="4286880"/>
              <a:ext cx="2374200" cy="633960"/>
            </a:xfrm>
            <a:prstGeom prst="rect">
              <a:avLst/>
            </a:prstGeom>
            <a:ln w="0">
              <a:noFill/>
            </a:ln>
          </p:spPr>
        </p:pic>
        <p:pic>
          <p:nvPicPr>
            <p:cNvPr id="167" name="Google Shape;315;p20"/>
            <p:cNvPicPr/>
            <p:nvPr/>
          </p:nvPicPr>
          <p:blipFill>
            <a:blip r:embed="rId4"/>
            <a:stretch/>
          </p:blipFill>
          <p:spPr>
            <a:xfrm rot="5400000" flipH="1">
              <a:off x="786168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88" name="PlaceHolder 1"/>
          <p:cNvSpPr>
            <a:spLocks noGrp="1"/>
          </p:cNvSpPr>
          <p:nvPr>
            <p:ph type="title"/>
          </p:nvPr>
        </p:nvSpPr>
        <p:spPr>
          <a:xfrm>
            <a:off x="2775240" y="673200"/>
            <a:ext cx="3593160" cy="74340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grpSp>
        <p:nvGrpSpPr>
          <p:cNvPr id="189" name="Google Shape;319;p21"/>
          <p:cNvGrpSpPr/>
          <p:nvPr/>
        </p:nvGrpSpPr>
        <p:grpSpPr>
          <a:xfrm>
            <a:off x="-8280" y="-7560"/>
            <a:ext cx="9152280" cy="5142960"/>
            <a:chOff x="-8280" y="-7560"/>
            <a:chExt cx="9152280" cy="5142960"/>
          </a:xfrm>
        </p:grpSpPr>
        <p:grpSp>
          <p:nvGrpSpPr>
            <p:cNvPr id="190" name="Google Shape;320;p21"/>
            <p:cNvGrpSpPr/>
            <p:nvPr/>
          </p:nvGrpSpPr>
          <p:grpSpPr>
            <a:xfrm>
              <a:off x="-8280" y="-7560"/>
              <a:ext cx="1740600" cy="4209480"/>
              <a:chOff x="-8280" y="-7560"/>
              <a:chExt cx="1740600" cy="4209480"/>
            </a:xfrm>
          </p:grpSpPr>
          <p:pic>
            <p:nvPicPr>
              <p:cNvPr id="191" name="Google Shape;321;p21"/>
              <p:cNvPicPr/>
              <p:nvPr/>
            </p:nvPicPr>
            <p:blipFill>
              <a:blip r:embed="rId3"/>
              <a:stretch/>
            </p:blipFill>
            <p:spPr>
              <a:xfrm>
                <a:off x="-8280" y="-7560"/>
                <a:ext cx="1372680" cy="4209480"/>
              </a:xfrm>
              <a:prstGeom prst="rect">
                <a:avLst/>
              </a:prstGeom>
              <a:ln w="0">
                <a:noFill/>
              </a:ln>
            </p:spPr>
          </p:pic>
          <p:pic>
            <p:nvPicPr>
              <p:cNvPr id="192" name="Google Shape;322;p21"/>
              <p:cNvPicPr/>
              <p:nvPr/>
            </p:nvPicPr>
            <p:blipFill>
              <a:blip r:embed="rId3"/>
              <a:stretch/>
            </p:blipFill>
            <p:spPr>
              <a:xfrm>
                <a:off x="359640" y="-7560"/>
                <a:ext cx="1372680" cy="4209480"/>
              </a:xfrm>
              <a:prstGeom prst="rect">
                <a:avLst/>
              </a:prstGeom>
              <a:ln w="0">
                <a:noFill/>
              </a:ln>
            </p:spPr>
          </p:pic>
        </p:grpSp>
        <p:grpSp>
          <p:nvGrpSpPr>
            <p:cNvPr id="193" name="Google Shape;323;p21"/>
            <p:cNvGrpSpPr/>
            <p:nvPr/>
          </p:nvGrpSpPr>
          <p:grpSpPr>
            <a:xfrm>
              <a:off x="7403400" y="-7560"/>
              <a:ext cx="1740600" cy="5142960"/>
              <a:chOff x="7403400" y="-7560"/>
              <a:chExt cx="1740600" cy="5142960"/>
            </a:xfrm>
          </p:grpSpPr>
          <p:pic>
            <p:nvPicPr>
              <p:cNvPr id="194" name="Google Shape;324;p21"/>
              <p:cNvPicPr/>
              <p:nvPr/>
            </p:nvPicPr>
            <p:blipFill>
              <a:blip r:embed="rId3"/>
              <a:stretch/>
            </p:blipFill>
            <p:spPr>
              <a:xfrm flipH="1">
                <a:off x="7771320" y="-7560"/>
                <a:ext cx="1372680" cy="5142960"/>
              </a:xfrm>
              <a:prstGeom prst="rect">
                <a:avLst/>
              </a:prstGeom>
              <a:ln w="0">
                <a:noFill/>
              </a:ln>
            </p:spPr>
          </p:pic>
          <p:pic>
            <p:nvPicPr>
              <p:cNvPr id="195" name="Google Shape;325;p21"/>
              <p:cNvPicPr/>
              <p:nvPr/>
            </p:nvPicPr>
            <p:blipFill>
              <a:blip r:embed="rId3"/>
              <a:stretch/>
            </p:blipFill>
            <p:spPr>
              <a:xfrm flipH="1">
                <a:off x="7403400" y="-7560"/>
                <a:ext cx="1372680" cy="5142960"/>
              </a:xfrm>
              <a:prstGeom prst="rect">
                <a:avLst/>
              </a:prstGeom>
              <a:ln w="0">
                <a:noFill/>
              </a:ln>
            </p:spPr>
          </p:pic>
        </p:grpSp>
      </p:grpSp>
      <p:grpSp>
        <p:nvGrpSpPr>
          <p:cNvPr id="196" name="Google Shape;326;p21"/>
          <p:cNvGrpSpPr/>
          <p:nvPr/>
        </p:nvGrpSpPr>
        <p:grpSpPr>
          <a:xfrm>
            <a:off x="-313200" y="-1858680"/>
            <a:ext cx="9241560" cy="6695280"/>
            <a:chOff x="-313200" y="-1858680"/>
            <a:chExt cx="9241560" cy="6695280"/>
          </a:xfrm>
        </p:grpSpPr>
        <p:pic>
          <p:nvPicPr>
            <p:cNvPr id="197" name="Google Shape;327;p21"/>
            <p:cNvPicPr/>
            <p:nvPr/>
          </p:nvPicPr>
          <p:blipFill>
            <a:blip r:embed="rId4"/>
            <a:stretch/>
          </p:blipFill>
          <p:spPr>
            <a:xfrm>
              <a:off x="8101440" y="-1858680"/>
              <a:ext cx="826920" cy="4838400"/>
            </a:xfrm>
            <a:prstGeom prst="rect">
              <a:avLst/>
            </a:prstGeom>
            <a:ln w="0">
              <a:noFill/>
            </a:ln>
          </p:spPr>
        </p:pic>
        <p:pic>
          <p:nvPicPr>
            <p:cNvPr id="198" name="Google Shape;328;p21"/>
            <p:cNvPicPr/>
            <p:nvPr/>
          </p:nvPicPr>
          <p:blipFill>
            <a:blip r:embed="rId5"/>
            <a:stretch/>
          </p:blipFill>
          <p:spPr>
            <a:xfrm>
              <a:off x="-313200" y="4202640"/>
              <a:ext cx="2374200" cy="633960"/>
            </a:xfrm>
            <a:prstGeom prst="rect">
              <a:avLst/>
            </a:prstGeom>
            <a:ln w="0">
              <a:noFill/>
            </a:ln>
          </p:spPr>
        </p:pic>
      </p:grpSp>
      <p:grpSp>
        <p:nvGrpSpPr>
          <p:cNvPr id="199" name="Google Shape;329;p21"/>
          <p:cNvGrpSpPr/>
          <p:nvPr/>
        </p:nvGrpSpPr>
        <p:grpSpPr>
          <a:xfrm>
            <a:off x="534960" y="-1050480"/>
            <a:ext cx="8202240" cy="7244640"/>
            <a:chOff x="534960" y="-1050480"/>
            <a:chExt cx="8202240" cy="7244640"/>
          </a:xfrm>
        </p:grpSpPr>
        <p:grpSp>
          <p:nvGrpSpPr>
            <p:cNvPr id="200" name="Google Shape;330;p21"/>
            <p:cNvGrpSpPr/>
            <p:nvPr/>
          </p:nvGrpSpPr>
          <p:grpSpPr>
            <a:xfrm>
              <a:off x="534960" y="-1050480"/>
              <a:ext cx="1590120" cy="1590120"/>
              <a:chOff x="534960" y="-1050480"/>
              <a:chExt cx="1590120" cy="1590120"/>
            </a:xfrm>
          </p:grpSpPr>
          <p:sp>
            <p:nvSpPr>
              <p:cNvPr id="201" name="Google Shape;331;p21"/>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02" name="Google Shape;332;p21"/>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03" name="Google Shape;333;p21"/>
            <p:cNvGrpSpPr/>
            <p:nvPr/>
          </p:nvGrpSpPr>
          <p:grpSpPr>
            <a:xfrm>
              <a:off x="7147080" y="4604040"/>
              <a:ext cx="1590120" cy="1590120"/>
              <a:chOff x="7147080" y="4604040"/>
              <a:chExt cx="1590120" cy="1590120"/>
            </a:xfrm>
          </p:grpSpPr>
          <p:sp>
            <p:nvSpPr>
              <p:cNvPr id="204" name="Google Shape;334;p21"/>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05" name="Google Shape;335;p21"/>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4053600" y="1870560"/>
            <a:ext cx="3369600" cy="63612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grpSp>
        <p:nvGrpSpPr>
          <p:cNvPr id="207" name="Google Shape;339;p22"/>
          <p:cNvGrpSpPr/>
          <p:nvPr/>
        </p:nvGrpSpPr>
        <p:grpSpPr>
          <a:xfrm>
            <a:off x="-8280" y="-7560"/>
            <a:ext cx="9152280" cy="5150880"/>
            <a:chOff x="-8280" y="-7560"/>
            <a:chExt cx="9152280" cy="5150880"/>
          </a:xfrm>
        </p:grpSpPr>
        <p:grpSp>
          <p:nvGrpSpPr>
            <p:cNvPr id="208" name="Google Shape;340;p22"/>
            <p:cNvGrpSpPr/>
            <p:nvPr/>
          </p:nvGrpSpPr>
          <p:grpSpPr>
            <a:xfrm>
              <a:off x="-8280" y="-7560"/>
              <a:ext cx="1740600" cy="5150880"/>
              <a:chOff x="-8280" y="-7560"/>
              <a:chExt cx="1740600" cy="5150880"/>
            </a:xfrm>
          </p:grpSpPr>
          <p:pic>
            <p:nvPicPr>
              <p:cNvPr id="209" name="Google Shape;341;p22"/>
              <p:cNvPicPr/>
              <p:nvPr/>
            </p:nvPicPr>
            <p:blipFill>
              <a:blip r:embed="rId3"/>
              <a:stretch/>
            </p:blipFill>
            <p:spPr>
              <a:xfrm>
                <a:off x="-8280" y="-7560"/>
                <a:ext cx="1372680" cy="5150880"/>
              </a:xfrm>
              <a:prstGeom prst="rect">
                <a:avLst/>
              </a:prstGeom>
              <a:ln w="0">
                <a:noFill/>
              </a:ln>
            </p:spPr>
          </p:pic>
          <p:pic>
            <p:nvPicPr>
              <p:cNvPr id="210" name="Google Shape;342;p22"/>
              <p:cNvPicPr/>
              <p:nvPr/>
            </p:nvPicPr>
            <p:blipFill>
              <a:blip r:embed="rId3"/>
              <a:stretch/>
            </p:blipFill>
            <p:spPr>
              <a:xfrm>
                <a:off x="359640" y="-7560"/>
                <a:ext cx="1372680" cy="5150880"/>
              </a:xfrm>
              <a:prstGeom prst="rect">
                <a:avLst/>
              </a:prstGeom>
              <a:ln w="0">
                <a:noFill/>
              </a:ln>
            </p:spPr>
          </p:pic>
        </p:grpSp>
        <p:grpSp>
          <p:nvGrpSpPr>
            <p:cNvPr id="211" name="Google Shape;343;p22"/>
            <p:cNvGrpSpPr/>
            <p:nvPr/>
          </p:nvGrpSpPr>
          <p:grpSpPr>
            <a:xfrm>
              <a:off x="7403400" y="-7560"/>
              <a:ext cx="1740600" cy="4209480"/>
              <a:chOff x="7403400" y="-7560"/>
              <a:chExt cx="1740600" cy="4209480"/>
            </a:xfrm>
          </p:grpSpPr>
          <p:pic>
            <p:nvPicPr>
              <p:cNvPr id="212" name="Google Shape;344;p22"/>
              <p:cNvPicPr/>
              <p:nvPr/>
            </p:nvPicPr>
            <p:blipFill>
              <a:blip r:embed="rId3"/>
              <a:stretch/>
            </p:blipFill>
            <p:spPr>
              <a:xfrm flipH="1">
                <a:off x="7771320" y="-7560"/>
                <a:ext cx="1372680" cy="4209480"/>
              </a:xfrm>
              <a:prstGeom prst="rect">
                <a:avLst/>
              </a:prstGeom>
              <a:ln w="0">
                <a:noFill/>
              </a:ln>
            </p:spPr>
          </p:pic>
          <p:pic>
            <p:nvPicPr>
              <p:cNvPr id="213" name="Google Shape;345;p22"/>
              <p:cNvPicPr/>
              <p:nvPr/>
            </p:nvPicPr>
            <p:blipFill>
              <a:blip r:embed="rId3"/>
              <a:stretch/>
            </p:blipFill>
            <p:spPr>
              <a:xfrm flipH="1">
                <a:off x="7403400" y="-7560"/>
                <a:ext cx="1372680" cy="4209480"/>
              </a:xfrm>
              <a:prstGeom prst="rect">
                <a:avLst/>
              </a:prstGeom>
              <a:ln w="0">
                <a:noFill/>
              </a:ln>
            </p:spPr>
          </p:pic>
        </p:grpSp>
      </p:grpSp>
      <p:grpSp>
        <p:nvGrpSpPr>
          <p:cNvPr id="214" name="Google Shape;346;p22"/>
          <p:cNvGrpSpPr/>
          <p:nvPr/>
        </p:nvGrpSpPr>
        <p:grpSpPr>
          <a:xfrm>
            <a:off x="1863360" y="-1050480"/>
            <a:ext cx="5225040" cy="7160400"/>
            <a:chOff x="1863360" y="-1050480"/>
            <a:chExt cx="5225040" cy="7160400"/>
          </a:xfrm>
        </p:grpSpPr>
        <p:grpSp>
          <p:nvGrpSpPr>
            <p:cNvPr id="215" name="Google Shape;347;p22"/>
            <p:cNvGrpSpPr/>
            <p:nvPr/>
          </p:nvGrpSpPr>
          <p:grpSpPr>
            <a:xfrm>
              <a:off x="5498280" y="-1050480"/>
              <a:ext cx="1590120" cy="1590120"/>
              <a:chOff x="5498280" y="-1050480"/>
              <a:chExt cx="1590120" cy="1590120"/>
            </a:xfrm>
          </p:grpSpPr>
          <p:sp>
            <p:nvSpPr>
              <p:cNvPr id="216" name="Google Shape;348;p22"/>
              <p:cNvSpPr/>
              <p:nvPr/>
            </p:nvSpPr>
            <p:spPr>
              <a:xfrm rot="10800000">
                <a:off x="549828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17" name="Google Shape;349;p22"/>
              <p:cNvSpPr/>
              <p:nvPr/>
            </p:nvSpPr>
            <p:spPr>
              <a:xfrm rot="10800000">
                <a:off x="565956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18" name="Google Shape;350;p22"/>
            <p:cNvGrpSpPr/>
            <p:nvPr/>
          </p:nvGrpSpPr>
          <p:grpSpPr>
            <a:xfrm>
              <a:off x="1863360" y="4519800"/>
              <a:ext cx="1590120" cy="1590120"/>
              <a:chOff x="1863360" y="4519800"/>
              <a:chExt cx="1590120" cy="1590120"/>
            </a:xfrm>
          </p:grpSpPr>
          <p:sp>
            <p:nvSpPr>
              <p:cNvPr id="219" name="Google Shape;351;p22"/>
              <p:cNvSpPr/>
              <p:nvPr/>
            </p:nvSpPr>
            <p:spPr>
              <a:xfrm>
                <a:off x="1863360" y="45198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20" name="Google Shape;352;p22"/>
              <p:cNvSpPr/>
              <p:nvPr/>
            </p:nvSpPr>
            <p:spPr>
              <a:xfrm>
                <a:off x="2024280" y="46807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221" name="Google Shape;353;p22"/>
          <p:cNvGrpSpPr/>
          <p:nvPr/>
        </p:nvGrpSpPr>
        <p:grpSpPr>
          <a:xfrm>
            <a:off x="344160" y="-3434760"/>
            <a:ext cx="9622080" cy="8271360"/>
            <a:chOff x="344160" y="-3434760"/>
            <a:chExt cx="9622080" cy="8271360"/>
          </a:xfrm>
        </p:grpSpPr>
        <p:pic>
          <p:nvPicPr>
            <p:cNvPr id="222" name="Google Shape;354;p22"/>
            <p:cNvPicPr/>
            <p:nvPr/>
          </p:nvPicPr>
          <p:blipFill>
            <a:blip r:embed="rId4"/>
            <a:stretch/>
          </p:blipFill>
          <p:spPr>
            <a:xfrm flipH="1">
              <a:off x="344160" y="-3434760"/>
              <a:ext cx="826920" cy="4838400"/>
            </a:xfrm>
            <a:prstGeom prst="rect">
              <a:avLst/>
            </a:prstGeom>
            <a:ln w="0">
              <a:noFill/>
            </a:ln>
          </p:spPr>
        </p:pic>
        <p:pic>
          <p:nvPicPr>
            <p:cNvPr id="223" name="Google Shape;355;p22"/>
            <p:cNvPicPr/>
            <p:nvPr/>
          </p:nvPicPr>
          <p:blipFill>
            <a:blip r:embed="rId5"/>
            <a:stretch/>
          </p:blipFill>
          <p:spPr>
            <a:xfrm flipH="1">
              <a:off x="7592040" y="420264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225" name="PlaceHolder 2"/>
          <p:cNvSpPr>
            <a:spLocks noGrp="1"/>
          </p:cNvSpPr>
          <p:nvPr>
            <p:ph type="body"/>
          </p:nvPr>
        </p:nvSpPr>
        <p:spPr>
          <a:xfrm>
            <a:off x="720000" y="1109520"/>
            <a:ext cx="7703640" cy="194652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grpSp>
        <p:nvGrpSpPr>
          <p:cNvPr id="226" name="Google Shape;359;p23"/>
          <p:cNvGrpSpPr/>
          <p:nvPr/>
        </p:nvGrpSpPr>
        <p:grpSpPr>
          <a:xfrm>
            <a:off x="-7560" y="-7560"/>
            <a:ext cx="9151560" cy="5142960"/>
            <a:chOff x="-7560" y="-7560"/>
            <a:chExt cx="9151560" cy="5142960"/>
          </a:xfrm>
        </p:grpSpPr>
        <p:grpSp>
          <p:nvGrpSpPr>
            <p:cNvPr id="227" name="Google Shape;360;p23"/>
            <p:cNvGrpSpPr/>
            <p:nvPr/>
          </p:nvGrpSpPr>
          <p:grpSpPr>
            <a:xfrm>
              <a:off x="-7560" y="-7560"/>
              <a:ext cx="947880" cy="5142960"/>
              <a:chOff x="-7560" y="-7560"/>
              <a:chExt cx="947880" cy="5142960"/>
            </a:xfrm>
          </p:grpSpPr>
          <p:pic>
            <p:nvPicPr>
              <p:cNvPr id="228" name="Google Shape;361;p23"/>
              <p:cNvPicPr/>
              <p:nvPr/>
            </p:nvPicPr>
            <p:blipFill>
              <a:blip r:embed="rId3"/>
              <a:stretch/>
            </p:blipFill>
            <p:spPr>
              <a:xfrm>
                <a:off x="-7560" y="-7560"/>
                <a:ext cx="747360" cy="5142960"/>
              </a:xfrm>
              <a:prstGeom prst="rect">
                <a:avLst/>
              </a:prstGeom>
              <a:ln w="0">
                <a:noFill/>
              </a:ln>
            </p:spPr>
          </p:pic>
          <p:pic>
            <p:nvPicPr>
              <p:cNvPr id="229" name="Google Shape;362;p23"/>
              <p:cNvPicPr/>
              <p:nvPr/>
            </p:nvPicPr>
            <p:blipFill>
              <a:blip r:embed="rId3"/>
              <a:stretch/>
            </p:blipFill>
            <p:spPr>
              <a:xfrm>
                <a:off x="192960" y="-7560"/>
                <a:ext cx="747360" cy="5142960"/>
              </a:xfrm>
              <a:prstGeom prst="rect">
                <a:avLst/>
              </a:prstGeom>
              <a:ln w="0">
                <a:noFill/>
              </a:ln>
            </p:spPr>
          </p:pic>
        </p:grpSp>
        <p:grpSp>
          <p:nvGrpSpPr>
            <p:cNvPr id="230" name="Google Shape;363;p23"/>
            <p:cNvGrpSpPr/>
            <p:nvPr/>
          </p:nvGrpSpPr>
          <p:grpSpPr>
            <a:xfrm>
              <a:off x="8196120" y="-7560"/>
              <a:ext cx="947880" cy="5142960"/>
              <a:chOff x="8196120" y="-7560"/>
              <a:chExt cx="947880" cy="5142960"/>
            </a:xfrm>
          </p:grpSpPr>
          <p:pic>
            <p:nvPicPr>
              <p:cNvPr id="231" name="Google Shape;364;p23"/>
              <p:cNvPicPr/>
              <p:nvPr/>
            </p:nvPicPr>
            <p:blipFill>
              <a:blip r:embed="rId3"/>
              <a:stretch/>
            </p:blipFill>
            <p:spPr>
              <a:xfrm flipH="1">
                <a:off x="8396640" y="-7560"/>
                <a:ext cx="747360" cy="5142960"/>
              </a:xfrm>
              <a:prstGeom prst="rect">
                <a:avLst/>
              </a:prstGeom>
              <a:ln w="0">
                <a:noFill/>
              </a:ln>
            </p:spPr>
          </p:pic>
          <p:pic>
            <p:nvPicPr>
              <p:cNvPr id="232" name="Google Shape;365;p23"/>
              <p:cNvPicPr/>
              <p:nvPr/>
            </p:nvPicPr>
            <p:blipFill>
              <a:blip r:embed="rId3"/>
              <a:stretch/>
            </p:blipFill>
            <p:spPr>
              <a:xfrm flipH="1">
                <a:off x="8196120" y="-7560"/>
                <a:ext cx="747360" cy="5142960"/>
              </a:xfrm>
              <a:prstGeom prst="rect">
                <a:avLst/>
              </a:prstGeom>
              <a:ln w="0">
                <a:noFill/>
              </a:ln>
            </p:spPr>
          </p:pic>
        </p:grpSp>
      </p:grpSp>
      <p:grpSp>
        <p:nvGrpSpPr>
          <p:cNvPr id="233" name="Google Shape;366;p23"/>
          <p:cNvGrpSpPr/>
          <p:nvPr/>
        </p:nvGrpSpPr>
        <p:grpSpPr>
          <a:xfrm>
            <a:off x="-206640" y="-706320"/>
            <a:ext cx="10738080" cy="5627160"/>
            <a:chOff x="-206640" y="-706320"/>
            <a:chExt cx="10738080" cy="5627160"/>
          </a:xfrm>
        </p:grpSpPr>
        <p:pic>
          <p:nvPicPr>
            <p:cNvPr id="234" name="Google Shape;367;p23"/>
            <p:cNvPicPr/>
            <p:nvPr/>
          </p:nvPicPr>
          <p:blipFill>
            <a:blip r:embed="rId4"/>
            <a:stretch/>
          </p:blipFill>
          <p:spPr>
            <a:xfrm>
              <a:off x="8157240" y="4286880"/>
              <a:ext cx="2374200" cy="633960"/>
            </a:xfrm>
            <a:prstGeom prst="rect">
              <a:avLst/>
            </a:prstGeom>
            <a:ln w="0">
              <a:noFill/>
            </a:ln>
          </p:spPr>
        </p:pic>
        <p:pic>
          <p:nvPicPr>
            <p:cNvPr id="235" name="Google Shape;368;p23"/>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237" name="PlaceHolder 2"/>
          <p:cNvSpPr>
            <a:spLocks noGrp="1"/>
          </p:cNvSpPr>
          <p:nvPr>
            <p:ph type="body"/>
          </p:nvPr>
        </p:nvSpPr>
        <p:spPr>
          <a:xfrm>
            <a:off x="720000" y="1109520"/>
            <a:ext cx="7703640" cy="94968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grpSp>
        <p:nvGrpSpPr>
          <p:cNvPr id="238" name="Google Shape;372;p24"/>
          <p:cNvGrpSpPr/>
          <p:nvPr/>
        </p:nvGrpSpPr>
        <p:grpSpPr>
          <a:xfrm>
            <a:off x="-8280" y="-7560"/>
            <a:ext cx="9152280" cy="5150880"/>
            <a:chOff x="-8280" y="-7560"/>
            <a:chExt cx="9152280" cy="5150880"/>
          </a:xfrm>
        </p:grpSpPr>
        <p:grpSp>
          <p:nvGrpSpPr>
            <p:cNvPr id="239" name="Google Shape;373;p24"/>
            <p:cNvGrpSpPr/>
            <p:nvPr/>
          </p:nvGrpSpPr>
          <p:grpSpPr>
            <a:xfrm>
              <a:off x="-8280" y="-7560"/>
              <a:ext cx="1740600" cy="5150880"/>
              <a:chOff x="-8280" y="-7560"/>
              <a:chExt cx="1740600" cy="5150880"/>
            </a:xfrm>
          </p:grpSpPr>
          <p:pic>
            <p:nvPicPr>
              <p:cNvPr id="240" name="Google Shape;374;p24"/>
              <p:cNvPicPr/>
              <p:nvPr/>
            </p:nvPicPr>
            <p:blipFill>
              <a:blip r:embed="rId3"/>
              <a:stretch/>
            </p:blipFill>
            <p:spPr>
              <a:xfrm>
                <a:off x="-8280" y="-7560"/>
                <a:ext cx="1372680" cy="5150880"/>
              </a:xfrm>
              <a:prstGeom prst="rect">
                <a:avLst/>
              </a:prstGeom>
              <a:ln w="0">
                <a:noFill/>
              </a:ln>
            </p:spPr>
          </p:pic>
          <p:pic>
            <p:nvPicPr>
              <p:cNvPr id="241" name="Google Shape;375;p24"/>
              <p:cNvPicPr/>
              <p:nvPr/>
            </p:nvPicPr>
            <p:blipFill>
              <a:blip r:embed="rId3"/>
              <a:stretch/>
            </p:blipFill>
            <p:spPr>
              <a:xfrm>
                <a:off x="359640" y="-7560"/>
                <a:ext cx="1372680" cy="5150880"/>
              </a:xfrm>
              <a:prstGeom prst="rect">
                <a:avLst/>
              </a:prstGeom>
              <a:ln w="0">
                <a:noFill/>
              </a:ln>
            </p:spPr>
          </p:pic>
        </p:grpSp>
        <p:grpSp>
          <p:nvGrpSpPr>
            <p:cNvPr id="242" name="Google Shape;376;p24"/>
            <p:cNvGrpSpPr/>
            <p:nvPr/>
          </p:nvGrpSpPr>
          <p:grpSpPr>
            <a:xfrm>
              <a:off x="7403400" y="-7560"/>
              <a:ext cx="1740600" cy="4209480"/>
              <a:chOff x="7403400" y="-7560"/>
              <a:chExt cx="1740600" cy="4209480"/>
            </a:xfrm>
          </p:grpSpPr>
          <p:pic>
            <p:nvPicPr>
              <p:cNvPr id="243" name="Google Shape;377;p24"/>
              <p:cNvPicPr/>
              <p:nvPr/>
            </p:nvPicPr>
            <p:blipFill>
              <a:blip r:embed="rId3"/>
              <a:stretch/>
            </p:blipFill>
            <p:spPr>
              <a:xfrm flipH="1">
                <a:off x="7771320" y="-7560"/>
                <a:ext cx="1372680" cy="4209480"/>
              </a:xfrm>
              <a:prstGeom prst="rect">
                <a:avLst/>
              </a:prstGeom>
              <a:ln w="0">
                <a:noFill/>
              </a:ln>
            </p:spPr>
          </p:pic>
          <p:pic>
            <p:nvPicPr>
              <p:cNvPr id="244" name="Google Shape;378;p24"/>
              <p:cNvPicPr/>
              <p:nvPr/>
            </p:nvPicPr>
            <p:blipFill>
              <a:blip r:embed="rId3"/>
              <a:stretch/>
            </p:blipFill>
            <p:spPr>
              <a:xfrm flipH="1">
                <a:off x="7403400" y="-7560"/>
                <a:ext cx="1372680" cy="4209480"/>
              </a:xfrm>
              <a:prstGeom prst="rect">
                <a:avLst/>
              </a:prstGeom>
              <a:ln w="0">
                <a:noFill/>
              </a:ln>
            </p:spPr>
          </p:pic>
        </p:grpSp>
      </p:grpSp>
      <p:grpSp>
        <p:nvGrpSpPr>
          <p:cNvPr id="245" name="Google Shape;379;p24"/>
          <p:cNvGrpSpPr/>
          <p:nvPr/>
        </p:nvGrpSpPr>
        <p:grpSpPr>
          <a:xfrm>
            <a:off x="713520" y="-1050480"/>
            <a:ext cx="6932880" cy="7160400"/>
            <a:chOff x="713520" y="-1050480"/>
            <a:chExt cx="6932880" cy="7160400"/>
          </a:xfrm>
        </p:grpSpPr>
        <p:grpSp>
          <p:nvGrpSpPr>
            <p:cNvPr id="246" name="Google Shape;380;p24"/>
            <p:cNvGrpSpPr/>
            <p:nvPr/>
          </p:nvGrpSpPr>
          <p:grpSpPr>
            <a:xfrm>
              <a:off x="713520" y="-1050480"/>
              <a:ext cx="1590120" cy="1590120"/>
              <a:chOff x="713520" y="-1050480"/>
              <a:chExt cx="1590120" cy="1590120"/>
            </a:xfrm>
          </p:grpSpPr>
          <p:sp>
            <p:nvSpPr>
              <p:cNvPr id="247" name="Google Shape;381;p24"/>
              <p:cNvSpPr/>
              <p:nvPr/>
            </p:nvSpPr>
            <p:spPr>
              <a:xfrm rot="10800000">
                <a:off x="71352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48" name="Google Shape;382;p24"/>
              <p:cNvSpPr/>
              <p:nvPr/>
            </p:nvSpPr>
            <p:spPr>
              <a:xfrm rot="10800000">
                <a:off x="87480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249" name="Google Shape;383;p24"/>
            <p:cNvGrpSpPr/>
            <p:nvPr/>
          </p:nvGrpSpPr>
          <p:grpSpPr>
            <a:xfrm>
              <a:off x="6056280" y="4519800"/>
              <a:ext cx="1590120" cy="1590120"/>
              <a:chOff x="6056280" y="4519800"/>
              <a:chExt cx="1590120" cy="1590120"/>
            </a:xfrm>
          </p:grpSpPr>
          <p:sp>
            <p:nvSpPr>
              <p:cNvPr id="250" name="Google Shape;384;p24"/>
              <p:cNvSpPr/>
              <p:nvPr/>
            </p:nvSpPr>
            <p:spPr>
              <a:xfrm>
                <a:off x="6056280" y="45198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51" name="Google Shape;385;p24"/>
              <p:cNvSpPr/>
              <p:nvPr/>
            </p:nvSpPr>
            <p:spPr>
              <a:xfrm>
                <a:off x="6217200" y="46807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252" name="Google Shape;386;p24"/>
          <p:cNvGrpSpPr/>
          <p:nvPr/>
        </p:nvGrpSpPr>
        <p:grpSpPr>
          <a:xfrm>
            <a:off x="-475920" y="-1858680"/>
            <a:ext cx="10033200" cy="6695280"/>
            <a:chOff x="-475920" y="-1858680"/>
            <a:chExt cx="10033200" cy="6695280"/>
          </a:xfrm>
        </p:grpSpPr>
        <p:pic>
          <p:nvPicPr>
            <p:cNvPr id="253" name="Google Shape;387;p24"/>
            <p:cNvPicPr/>
            <p:nvPr/>
          </p:nvPicPr>
          <p:blipFill>
            <a:blip r:embed="rId4"/>
            <a:stretch/>
          </p:blipFill>
          <p:spPr>
            <a:xfrm flipH="1">
              <a:off x="-475920" y="-1858680"/>
              <a:ext cx="826920" cy="4838400"/>
            </a:xfrm>
            <a:prstGeom prst="rect">
              <a:avLst/>
            </a:prstGeom>
            <a:ln w="0">
              <a:noFill/>
            </a:ln>
          </p:spPr>
        </p:pic>
        <p:pic>
          <p:nvPicPr>
            <p:cNvPr id="254" name="Google Shape;388;p24"/>
            <p:cNvPicPr/>
            <p:nvPr/>
          </p:nvPicPr>
          <p:blipFill>
            <a:blip r:embed="rId5"/>
            <a:stretch/>
          </p:blipFill>
          <p:spPr>
            <a:xfrm flipH="1">
              <a:off x="7183080" y="420264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256" name="Google Shape;395;p25"/>
          <p:cNvGrpSpPr/>
          <p:nvPr/>
        </p:nvGrpSpPr>
        <p:grpSpPr>
          <a:xfrm>
            <a:off x="-9720" y="-7560"/>
            <a:ext cx="9151560" cy="5142960"/>
            <a:chOff x="-9720" y="-7560"/>
            <a:chExt cx="9151560" cy="5142960"/>
          </a:xfrm>
        </p:grpSpPr>
        <p:grpSp>
          <p:nvGrpSpPr>
            <p:cNvPr id="257" name="Google Shape;396;p25"/>
            <p:cNvGrpSpPr/>
            <p:nvPr/>
          </p:nvGrpSpPr>
          <p:grpSpPr>
            <a:xfrm>
              <a:off x="7757280" y="539640"/>
              <a:ext cx="1384560" cy="4595760"/>
              <a:chOff x="7757280" y="539640"/>
              <a:chExt cx="1384560" cy="4595760"/>
            </a:xfrm>
          </p:grpSpPr>
          <p:pic>
            <p:nvPicPr>
              <p:cNvPr id="258" name="Google Shape;397;p25"/>
              <p:cNvPicPr/>
              <p:nvPr/>
            </p:nvPicPr>
            <p:blipFill>
              <a:blip r:embed="rId3"/>
              <a:stretch/>
            </p:blipFill>
            <p:spPr>
              <a:xfrm flipH="1">
                <a:off x="8049960" y="539640"/>
                <a:ext cx="1091880" cy="4595760"/>
              </a:xfrm>
              <a:prstGeom prst="rect">
                <a:avLst/>
              </a:prstGeom>
              <a:ln w="0">
                <a:noFill/>
              </a:ln>
            </p:spPr>
          </p:pic>
          <p:pic>
            <p:nvPicPr>
              <p:cNvPr id="259" name="Google Shape;398;p25"/>
              <p:cNvPicPr/>
              <p:nvPr/>
            </p:nvPicPr>
            <p:blipFill>
              <a:blip r:embed="rId3"/>
              <a:stretch/>
            </p:blipFill>
            <p:spPr>
              <a:xfrm flipH="1">
                <a:off x="7757280" y="539640"/>
                <a:ext cx="1091880" cy="4595760"/>
              </a:xfrm>
              <a:prstGeom prst="rect">
                <a:avLst/>
              </a:prstGeom>
              <a:ln w="0">
                <a:noFill/>
              </a:ln>
            </p:spPr>
          </p:pic>
        </p:grpSp>
        <p:grpSp>
          <p:nvGrpSpPr>
            <p:cNvPr id="260" name="Google Shape;399;p25"/>
            <p:cNvGrpSpPr/>
            <p:nvPr/>
          </p:nvGrpSpPr>
          <p:grpSpPr>
            <a:xfrm>
              <a:off x="-9720" y="-7560"/>
              <a:ext cx="1384560" cy="4496760"/>
              <a:chOff x="-9720" y="-7560"/>
              <a:chExt cx="1384560" cy="4496760"/>
            </a:xfrm>
          </p:grpSpPr>
          <p:pic>
            <p:nvPicPr>
              <p:cNvPr id="261" name="Google Shape;400;p25"/>
              <p:cNvPicPr/>
              <p:nvPr/>
            </p:nvPicPr>
            <p:blipFill>
              <a:blip r:embed="rId3"/>
              <a:stretch/>
            </p:blipFill>
            <p:spPr>
              <a:xfrm>
                <a:off x="-9720" y="-7560"/>
                <a:ext cx="1091880" cy="4496760"/>
              </a:xfrm>
              <a:prstGeom prst="rect">
                <a:avLst/>
              </a:prstGeom>
              <a:ln w="0">
                <a:noFill/>
              </a:ln>
            </p:spPr>
          </p:pic>
          <p:pic>
            <p:nvPicPr>
              <p:cNvPr id="262" name="Google Shape;401;p25"/>
              <p:cNvPicPr/>
              <p:nvPr/>
            </p:nvPicPr>
            <p:blipFill>
              <a:blip r:embed="rId3"/>
              <a:stretch/>
            </p:blipFill>
            <p:spPr>
              <a:xfrm>
                <a:off x="282960" y="-7560"/>
                <a:ext cx="1091880" cy="4496760"/>
              </a:xfrm>
              <a:prstGeom prst="rect">
                <a:avLst/>
              </a:prstGeom>
              <a:ln w="0">
                <a:noFill/>
              </a:ln>
            </p:spPr>
          </p:pic>
        </p:grpSp>
      </p:grpSp>
      <p:grpSp>
        <p:nvGrpSpPr>
          <p:cNvPr id="263" name="Google Shape;402;p25"/>
          <p:cNvGrpSpPr/>
          <p:nvPr/>
        </p:nvGrpSpPr>
        <p:grpSpPr>
          <a:xfrm>
            <a:off x="-1053360" y="-287640"/>
            <a:ext cx="12688560" cy="5603760"/>
            <a:chOff x="-1053360" y="-287640"/>
            <a:chExt cx="12688560" cy="5603760"/>
          </a:xfrm>
        </p:grpSpPr>
        <p:pic>
          <p:nvPicPr>
            <p:cNvPr id="264" name="Google Shape;403;p25"/>
            <p:cNvPicPr/>
            <p:nvPr/>
          </p:nvPicPr>
          <p:blipFill>
            <a:blip r:embed="rId4"/>
            <a:stretch/>
          </p:blipFill>
          <p:spPr>
            <a:xfrm rot="16200000" flipH="1">
              <a:off x="952200" y="2483280"/>
              <a:ext cx="826920" cy="4838400"/>
            </a:xfrm>
            <a:prstGeom prst="rect">
              <a:avLst/>
            </a:prstGeom>
            <a:ln w="0">
              <a:noFill/>
            </a:ln>
          </p:spPr>
        </p:pic>
        <p:pic>
          <p:nvPicPr>
            <p:cNvPr id="265" name="Google Shape;404;p25"/>
            <p:cNvPicPr/>
            <p:nvPr/>
          </p:nvPicPr>
          <p:blipFill>
            <a:blip r:embed="rId4"/>
            <a:stretch/>
          </p:blipFill>
          <p:spPr>
            <a:xfrm rot="16200000" flipH="1">
              <a:off x="8802360" y="-2293200"/>
              <a:ext cx="826920" cy="4838400"/>
            </a:xfrm>
            <a:prstGeom prst="rect">
              <a:avLst/>
            </a:prstGeom>
            <a:ln w="0">
              <a:noFill/>
            </a:ln>
          </p:spPr>
        </p:pic>
      </p:grpSp>
      <p:grpSp>
        <p:nvGrpSpPr>
          <p:cNvPr id="266" name="Google Shape;405;p25"/>
          <p:cNvGrpSpPr/>
          <p:nvPr/>
        </p:nvGrpSpPr>
        <p:grpSpPr>
          <a:xfrm>
            <a:off x="7009560" y="4603680"/>
            <a:ext cx="1590120" cy="1590120"/>
            <a:chOff x="7009560" y="4603680"/>
            <a:chExt cx="1590120" cy="1590120"/>
          </a:xfrm>
        </p:grpSpPr>
        <p:sp>
          <p:nvSpPr>
            <p:cNvPr id="267" name="Google Shape;406;p25"/>
            <p:cNvSpPr/>
            <p:nvPr/>
          </p:nvSpPr>
          <p:spPr>
            <a:xfrm rot="10800000" flipV="1">
              <a:off x="7009560" y="460332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68" name="Google Shape;407;p25"/>
            <p:cNvSpPr/>
            <p:nvPr/>
          </p:nvSpPr>
          <p:spPr>
            <a:xfrm rot="10800000" flipV="1">
              <a:off x="7170840" y="47653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270" name="Google Shape;412;p26"/>
          <p:cNvGrpSpPr/>
          <p:nvPr/>
        </p:nvGrpSpPr>
        <p:grpSpPr>
          <a:xfrm>
            <a:off x="-7560" y="-7920"/>
            <a:ext cx="9151560" cy="5142960"/>
            <a:chOff x="-7560" y="-7920"/>
            <a:chExt cx="9151560" cy="5142960"/>
          </a:xfrm>
        </p:grpSpPr>
        <p:grpSp>
          <p:nvGrpSpPr>
            <p:cNvPr id="271" name="Google Shape;413;p26"/>
            <p:cNvGrpSpPr/>
            <p:nvPr/>
          </p:nvGrpSpPr>
          <p:grpSpPr>
            <a:xfrm>
              <a:off x="-7560" y="-7920"/>
              <a:ext cx="1384560" cy="5142960"/>
              <a:chOff x="-7560" y="-7920"/>
              <a:chExt cx="1384560" cy="5142960"/>
            </a:xfrm>
          </p:grpSpPr>
          <p:pic>
            <p:nvPicPr>
              <p:cNvPr id="272" name="Google Shape;414;p26"/>
              <p:cNvPicPr/>
              <p:nvPr/>
            </p:nvPicPr>
            <p:blipFill>
              <a:blip r:embed="rId3"/>
              <a:stretch/>
            </p:blipFill>
            <p:spPr>
              <a:xfrm>
                <a:off x="-7560" y="-7920"/>
                <a:ext cx="1091880" cy="5142960"/>
              </a:xfrm>
              <a:prstGeom prst="rect">
                <a:avLst/>
              </a:prstGeom>
              <a:ln w="0">
                <a:noFill/>
              </a:ln>
            </p:spPr>
          </p:pic>
          <p:pic>
            <p:nvPicPr>
              <p:cNvPr id="273" name="Google Shape;415;p26"/>
              <p:cNvPicPr/>
              <p:nvPr/>
            </p:nvPicPr>
            <p:blipFill>
              <a:blip r:embed="rId3"/>
              <a:stretch/>
            </p:blipFill>
            <p:spPr>
              <a:xfrm>
                <a:off x="285120" y="-7920"/>
                <a:ext cx="1091880" cy="5142960"/>
              </a:xfrm>
              <a:prstGeom prst="rect">
                <a:avLst/>
              </a:prstGeom>
              <a:ln w="0">
                <a:noFill/>
              </a:ln>
            </p:spPr>
          </p:pic>
        </p:grpSp>
        <p:grpSp>
          <p:nvGrpSpPr>
            <p:cNvPr id="274" name="Google Shape;416;p26"/>
            <p:cNvGrpSpPr/>
            <p:nvPr/>
          </p:nvGrpSpPr>
          <p:grpSpPr>
            <a:xfrm>
              <a:off x="7759440" y="519120"/>
              <a:ext cx="1384560" cy="4615920"/>
              <a:chOff x="7759440" y="519120"/>
              <a:chExt cx="1384560" cy="4615920"/>
            </a:xfrm>
          </p:grpSpPr>
          <p:pic>
            <p:nvPicPr>
              <p:cNvPr id="275" name="Google Shape;417;p26"/>
              <p:cNvPicPr/>
              <p:nvPr/>
            </p:nvPicPr>
            <p:blipFill>
              <a:blip r:embed="rId3"/>
              <a:stretch/>
            </p:blipFill>
            <p:spPr>
              <a:xfrm flipH="1">
                <a:off x="8052120" y="519120"/>
                <a:ext cx="1091880" cy="4615920"/>
              </a:xfrm>
              <a:prstGeom prst="rect">
                <a:avLst/>
              </a:prstGeom>
              <a:ln w="0">
                <a:noFill/>
              </a:ln>
            </p:spPr>
          </p:pic>
          <p:pic>
            <p:nvPicPr>
              <p:cNvPr id="276" name="Google Shape;418;p26"/>
              <p:cNvPicPr/>
              <p:nvPr/>
            </p:nvPicPr>
            <p:blipFill>
              <a:blip r:embed="rId3"/>
              <a:stretch/>
            </p:blipFill>
            <p:spPr>
              <a:xfrm flipH="1">
                <a:off x="7759440" y="519120"/>
                <a:ext cx="1091880" cy="4615920"/>
              </a:xfrm>
              <a:prstGeom prst="rect">
                <a:avLst/>
              </a:prstGeom>
              <a:ln w="0">
                <a:noFill/>
              </a:ln>
            </p:spPr>
          </p:pic>
        </p:grpSp>
      </p:grpSp>
      <p:grpSp>
        <p:nvGrpSpPr>
          <p:cNvPr id="277" name="Google Shape;419;p26"/>
          <p:cNvGrpSpPr/>
          <p:nvPr/>
        </p:nvGrpSpPr>
        <p:grpSpPr>
          <a:xfrm>
            <a:off x="160560" y="-114840"/>
            <a:ext cx="10818720" cy="5484960"/>
            <a:chOff x="160560" y="-114840"/>
            <a:chExt cx="10818720" cy="5484960"/>
          </a:xfrm>
        </p:grpSpPr>
        <p:pic>
          <p:nvPicPr>
            <p:cNvPr id="278" name="Google Shape;420;p26"/>
            <p:cNvPicPr/>
            <p:nvPr/>
          </p:nvPicPr>
          <p:blipFill>
            <a:blip r:embed="rId4"/>
            <a:stretch/>
          </p:blipFill>
          <p:spPr>
            <a:xfrm rot="5400000">
              <a:off x="-709560" y="3866040"/>
              <a:ext cx="2374200" cy="633960"/>
            </a:xfrm>
            <a:prstGeom prst="rect">
              <a:avLst/>
            </a:prstGeom>
            <a:ln w="0">
              <a:noFill/>
            </a:ln>
          </p:spPr>
        </p:pic>
        <p:pic>
          <p:nvPicPr>
            <p:cNvPr id="279" name="Google Shape;421;p26"/>
            <p:cNvPicPr/>
            <p:nvPr/>
          </p:nvPicPr>
          <p:blipFill>
            <a:blip r:embed="rId5"/>
            <a:stretch/>
          </p:blipFill>
          <p:spPr>
            <a:xfrm rot="5400000" flipH="1">
              <a:off x="8807040" y="-1653120"/>
              <a:ext cx="633960" cy="371052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281" name="Google Shape;430;p27"/>
          <p:cNvGrpSpPr/>
          <p:nvPr/>
        </p:nvGrpSpPr>
        <p:grpSpPr>
          <a:xfrm>
            <a:off x="-7560" y="-7560"/>
            <a:ext cx="9151560" cy="5142960"/>
            <a:chOff x="-7560" y="-7560"/>
            <a:chExt cx="9151560" cy="5142960"/>
          </a:xfrm>
        </p:grpSpPr>
        <p:grpSp>
          <p:nvGrpSpPr>
            <p:cNvPr id="282" name="Google Shape;431;p27"/>
            <p:cNvGrpSpPr/>
            <p:nvPr/>
          </p:nvGrpSpPr>
          <p:grpSpPr>
            <a:xfrm>
              <a:off x="-7560" y="-7560"/>
              <a:ext cx="947880" cy="5142960"/>
              <a:chOff x="-7560" y="-7560"/>
              <a:chExt cx="947880" cy="5142960"/>
            </a:xfrm>
          </p:grpSpPr>
          <p:pic>
            <p:nvPicPr>
              <p:cNvPr id="283" name="Google Shape;432;p27"/>
              <p:cNvPicPr/>
              <p:nvPr/>
            </p:nvPicPr>
            <p:blipFill>
              <a:blip r:embed="rId3"/>
              <a:stretch/>
            </p:blipFill>
            <p:spPr>
              <a:xfrm>
                <a:off x="-7560" y="-7560"/>
                <a:ext cx="747360" cy="5142960"/>
              </a:xfrm>
              <a:prstGeom prst="rect">
                <a:avLst/>
              </a:prstGeom>
              <a:ln w="0">
                <a:noFill/>
              </a:ln>
            </p:spPr>
          </p:pic>
          <p:pic>
            <p:nvPicPr>
              <p:cNvPr id="284" name="Google Shape;433;p27"/>
              <p:cNvPicPr/>
              <p:nvPr/>
            </p:nvPicPr>
            <p:blipFill>
              <a:blip r:embed="rId3"/>
              <a:stretch/>
            </p:blipFill>
            <p:spPr>
              <a:xfrm>
                <a:off x="192960" y="-7560"/>
                <a:ext cx="747360" cy="5142960"/>
              </a:xfrm>
              <a:prstGeom prst="rect">
                <a:avLst/>
              </a:prstGeom>
              <a:ln w="0">
                <a:noFill/>
              </a:ln>
            </p:spPr>
          </p:pic>
        </p:grpSp>
        <p:grpSp>
          <p:nvGrpSpPr>
            <p:cNvPr id="285" name="Google Shape;434;p27"/>
            <p:cNvGrpSpPr/>
            <p:nvPr/>
          </p:nvGrpSpPr>
          <p:grpSpPr>
            <a:xfrm>
              <a:off x="8196120" y="-7560"/>
              <a:ext cx="947880" cy="5142960"/>
              <a:chOff x="8196120" y="-7560"/>
              <a:chExt cx="947880" cy="5142960"/>
            </a:xfrm>
          </p:grpSpPr>
          <p:pic>
            <p:nvPicPr>
              <p:cNvPr id="286" name="Google Shape;435;p27"/>
              <p:cNvPicPr/>
              <p:nvPr/>
            </p:nvPicPr>
            <p:blipFill>
              <a:blip r:embed="rId3"/>
              <a:stretch/>
            </p:blipFill>
            <p:spPr>
              <a:xfrm flipH="1">
                <a:off x="8396640" y="-7560"/>
                <a:ext cx="747360" cy="5142960"/>
              </a:xfrm>
              <a:prstGeom prst="rect">
                <a:avLst/>
              </a:prstGeom>
              <a:ln w="0">
                <a:noFill/>
              </a:ln>
            </p:spPr>
          </p:pic>
          <p:pic>
            <p:nvPicPr>
              <p:cNvPr id="287" name="Google Shape;436;p27"/>
              <p:cNvPicPr/>
              <p:nvPr/>
            </p:nvPicPr>
            <p:blipFill>
              <a:blip r:embed="rId3"/>
              <a:stretch/>
            </p:blipFill>
            <p:spPr>
              <a:xfrm flipH="1">
                <a:off x="8196120" y="-7560"/>
                <a:ext cx="747360" cy="5142960"/>
              </a:xfrm>
              <a:prstGeom prst="rect">
                <a:avLst/>
              </a:prstGeom>
              <a:ln w="0">
                <a:noFill/>
              </a:ln>
            </p:spPr>
          </p:pic>
        </p:grpSp>
      </p:grpSp>
      <p:grpSp>
        <p:nvGrpSpPr>
          <p:cNvPr id="288" name="Google Shape;437;p27"/>
          <p:cNvGrpSpPr/>
          <p:nvPr/>
        </p:nvGrpSpPr>
        <p:grpSpPr>
          <a:xfrm>
            <a:off x="-206640" y="-706320"/>
            <a:ext cx="10738080" cy="5627160"/>
            <a:chOff x="-206640" y="-706320"/>
            <a:chExt cx="10738080" cy="5627160"/>
          </a:xfrm>
        </p:grpSpPr>
        <p:pic>
          <p:nvPicPr>
            <p:cNvPr id="289" name="Google Shape;438;p27"/>
            <p:cNvPicPr/>
            <p:nvPr/>
          </p:nvPicPr>
          <p:blipFill>
            <a:blip r:embed="rId4"/>
            <a:stretch/>
          </p:blipFill>
          <p:spPr>
            <a:xfrm>
              <a:off x="8157240" y="4286880"/>
              <a:ext cx="2374200" cy="633960"/>
            </a:xfrm>
            <a:prstGeom prst="rect">
              <a:avLst/>
            </a:prstGeom>
            <a:ln w="0">
              <a:noFill/>
            </a:ln>
          </p:spPr>
        </p:pic>
        <p:pic>
          <p:nvPicPr>
            <p:cNvPr id="290" name="Google Shape;439;p27"/>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292" name="Google Shape;450;p28"/>
          <p:cNvGrpSpPr/>
          <p:nvPr/>
        </p:nvGrpSpPr>
        <p:grpSpPr>
          <a:xfrm>
            <a:off x="-9720" y="-7560"/>
            <a:ext cx="9151560" cy="5142960"/>
            <a:chOff x="-9720" y="-7560"/>
            <a:chExt cx="9151560" cy="5142960"/>
          </a:xfrm>
        </p:grpSpPr>
        <p:grpSp>
          <p:nvGrpSpPr>
            <p:cNvPr id="293" name="Google Shape;451;p28"/>
            <p:cNvGrpSpPr/>
            <p:nvPr/>
          </p:nvGrpSpPr>
          <p:grpSpPr>
            <a:xfrm>
              <a:off x="7757280" y="539640"/>
              <a:ext cx="1384560" cy="4595760"/>
              <a:chOff x="7757280" y="539640"/>
              <a:chExt cx="1384560" cy="4595760"/>
            </a:xfrm>
          </p:grpSpPr>
          <p:pic>
            <p:nvPicPr>
              <p:cNvPr id="294" name="Google Shape;452;p28"/>
              <p:cNvPicPr/>
              <p:nvPr/>
            </p:nvPicPr>
            <p:blipFill>
              <a:blip r:embed="rId3"/>
              <a:stretch/>
            </p:blipFill>
            <p:spPr>
              <a:xfrm flipH="1">
                <a:off x="8049960" y="539640"/>
                <a:ext cx="1091880" cy="4595760"/>
              </a:xfrm>
              <a:prstGeom prst="rect">
                <a:avLst/>
              </a:prstGeom>
              <a:ln w="0">
                <a:noFill/>
              </a:ln>
            </p:spPr>
          </p:pic>
          <p:pic>
            <p:nvPicPr>
              <p:cNvPr id="295" name="Google Shape;453;p28"/>
              <p:cNvPicPr/>
              <p:nvPr/>
            </p:nvPicPr>
            <p:blipFill>
              <a:blip r:embed="rId3"/>
              <a:stretch/>
            </p:blipFill>
            <p:spPr>
              <a:xfrm flipH="1">
                <a:off x="7757280" y="539640"/>
                <a:ext cx="1091880" cy="4595760"/>
              </a:xfrm>
              <a:prstGeom prst="rect">
                <a:avLst/>
              </a:prstGeom>
              <a:ln w="0">
                <a:noFill/>
              </a:ln>
            </p:spPr>
          </p:pic>
        </p:grpSp>
        <p:grpSp>
          <p:nvGrpSpPr>
            <p:cNvPr id="296" name="Google Shape;454;p28"/>
            <p:cNvGrpSpPr/>
            <p:nvPr/>
          </p:nvGrpSpPr>
          <p:grpSpPr>
            <a:xfrm>
              <a:off x="-9720" y="-7560"/>
              <a:ext cx="1384560" cy="4496760"/>
              <a:chOff x="-9720" y="-7560"/>
              <a:chExt cx="1384560" cy="4496760"/>
            </a:xfrm>
          </p:grpSpPr>
          <p:pic>
            <p:nvPicPr>
              <p:cNvPr id="297" name="Google Shape;455;p28"/>
              <p:cNvPicPr/>
              <p:nvPr/>
            </p:nvPicPr>
            <p:blipFill>
              <a:blip r:embed="rId3"/>
              <a:stretch/>
            </p:blipFill>
            <p:spPr>
              <a:xfrm>
                <a:off x="-9720" y="-7560"/>
                <a:ext cx="1091880" cy="4496760"/>
              </a:xfrm>
              <a:prstGeom prst="rect">
                <a:avLst/>
              </a:prstGeom>
              <a:ln w="0">
                <a:noFill/>
              </a:ln>
            </p:spPr>
          </p:pic>
          <p:pic>
            <p:nvPicPr>
              <p:cNvPr id="298" name="Google Shape;456;p28"/>
              <p:cNvPicPr/>
              <p:nvPr/>
            </p:nvPicPr>
            <p:blipFill>
              <a:blip r:embed="rId3"/>
              <a:stretch/>
            </p:blipFill>
            <p:spPr>
              <a:xfrm>
                <a:off x="282960" y="-7560"/>
                <a:ext cx="1091880" cy="4496760"/>
              </a:xfrm>
              <a:prstGeom prst="rect">
                <a:avLst/>
              </a:prstGeom>
              <a:ln w="0">
                <a:noFill/>
              </a:ln>
            </p:spPr>
          </p:pic>
        </p:grpSp>
      </p:grpSp>
      <p:grpSp>
        <p:nvGrpSpPr>
          <p:cNvPr id="299" name="Google Shape;457;p28"/>
          <p:cNvGrpSpPr/>
          <p:nvPr/>
        </p:nvGrpSpPr>
        <p:grpSpPr>
          <a:xfrm>
            <a:off x="-1053360" y="-287640"/>
            <a:ext cx="12688560" cy="5603760"/>
            <a:chOff x="-1053360" y="-287640"/>
            <a:chExt cx="12688560" cy="5603760"/>
          </a:xfrm>
        </p:grpSpPr>
        <p:pic>
          <p:nvPicPr>
            <p:cNvPr id="300" name="Google Shape;458;p28"/>
            <p:cNvPicPr/>
            <p:nvPr/>
          </p:nvPicPr>
          <p:blipFill>
            <a:blip r:embed="rId4"/>
            <a:stretch/>
          </p:blipFill>
          <p:spPr>
            <a:xfrm rot="16200000" flipH="1">
              <a:off x="952200" y="2483280"/>
              <a:ext cx="826920" cy="4838400"/>
            </a:xfrm>
            <a:prstGeom prst="rect">
              <a:avLst/>
            </a:prstGeom>
            <a:ln w="0">
              <a:noFill/>
            </a:ln>
          </p:spPr>
        </p:pic>
        <p:pic>
          <p:nvPicPr>
            <p:cNvPr id="301" name="Google Shape;459;p28"/>
            <p:cNvPicPr/>
            <p:nvPr/>
          </p:nvPicPr>
          <p:blipFill>
            <a:blip r:embed="rId4"/>
            <a:stretch/>
          </p:blipFill>
          <p:spPr>
            <a:xfrm rot="16200000" flipH="1">
              <a:off x="8802360" y="-2293200"/>
              <a:ext cx="826920" cy="4838400"/>
            </a:xfrm>
            <a:prstGeom prst="rect">
              <a:avLst/>
            </a:prstGeom>
            <a:ln w="0">
              <a:noFill/>
            </a:ln>
          </p:spPr>
        </p:pic>
      </p:grpSp>
      <p:grpSp>
        <p:nvGrpSpPr>
          <p:cNvPr id="302" name="Google Shape;460;p28"/>
          <p:cNvGrpSpPr/>
          <p:nvPr/>
        </p:nvGrpSpPr>
        <p:grpSpPr>
          <a:xfrm>
            <a:off x="7009560" y="4603680"/>
            <a:ext cx="1590120" cy="1590120"/>
            <a:chOff x="7009560" y="4603680"/>
            <a:chExt cx="1590120" cy="1590120"/>
          </a:xfrm>
        </p:grpSpPr>
        <p:sp>
          <p:nvSpPr>
            <p:cNvPr id="303" name="Google Shape;461;p28"/>
            <p:cNvSpPr/>
            <p:nvPr/>
          </p:nvSpPr>
          <p:spPr>
            <a:xfrm rot="10800000" flipV="1">
              <a:off x="7009560" y="460332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04" name="Google Shape;462;p28"/>
            <p:cNvSpPr/>
            <p:nvPr/>
          </p:nvSpPr>
          <p:spPr>
            <a:xfrm rot="10800000" flipV="1">
              <a:off x="7170840" y="47653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306" name="Google Shape;477;p29"/>
          <p:cNvGrpSpPr/>
          <p:nvPr/>
        </p:nvGrpSpPr>
        <p:grpSpPr>
          <a:xfrm>
            <a:off x="-7560" y="-7560"/>
            <a:ext cx="9151560" cy="5142960"/>
            <a:chOff x="-7560" y="-7560"/>
            <a:chExt cx="9151560" cy="5142960"/>
          </a:xfrm>
        </p:grpSpPr>
        <p:grpSp>
          <p:nvGrpSpPr>
            <p:cNvPr id="307" name="Google Shape;478;p29"/>
            <p:cNvGrpSpPr/>
            <p:nvPr/>
          </p:nvGrpSpPr>
          <p:grpSpPr>
            <a:xfrm>
              <a:off x="-7560" y="-7560"/>
              <a:ext cx="947880" cy="5142960"/>
              <a:chOff x="-7560" y="-7560"/>
              <a:chExt cx="947880" cy="5142960"/>
            </a:xfrm>
          </p:grpSpPr>
          <p:pic>
            <p:nvPicPr>
              <p:cNvPr id="308" name="Google Shape;479;p29"/>
              <p:cNvPicPr/>
              <p:nvPr/>
            </p:nvPicPr>
            <p:blipFill>
              <a:blip r:embed="rId3"/>
              <a:stretch/>
            </p:blipFill>
            <p:spPr>
              <a:xfrm>
                <a:off x="-7560" y="-7560"/>
                <a:ext cx="747360" cy="5142960"/>
              </a:xfrm>
              <a:prstGeom prst="rect">
                <a:avLst/>
              </a:prstGeom>
              <a:ln w="0">
                <a:noFill/>
              </a:ln>
            </p:spPr>
          </p:pic>
          <p:pic>
            <p:nvPicPr>
              <p:cNvPr id="309" name="Google Shape;480;p29"/>
              <p:cNvPicPr/>
              <p:nvPr/>
            </p:nvPicPr>
            <p:blipFill>
              <a:blip r:embed="rId3"/>
              <a:stretch/>
            </p:blipFill>
            <p:spPr>
              <a:xfrm>
                <a:off x="192960" y="-7560"/>
                <a:ext cx="747360" cy="5142960"/>
              </a:xfrm>
              <a:prstGeom prst="rect">
                <a:avLst/>
              </a:prstGeom>
              <a:ln w="0">
                <a:noFill/>
              </a:ln>
            </p:spPr>
          </p:pic>
        </p:grpSp>
        <p:grpSp>
          <p:nvGrpSpPr>
            <p:cNvPr id="310" name="Google Shape;481;p29"/>
            <p:cNvGrpSpPr/>
            <p:nvPr/>
          </p:nvGrpSpPr>
          <p:grpSpPr>
            <a:xfrm>
              <a:off x="8196120" y="-7560"/>
              <a:ext cx="947880" cy="5142960"/>
              <a:chOff x="8196120" y="-7560"/>
              <a:chExt cx="947880" cy="5142960"/>
            </a:xfrm>
          </p:grpSpPr>
          <p:pic>
            <p:nvPicPr>
              <p:cNvPr id="311" name="Google Shape;482;p29"/>
              <p:cNvPicPr/>
              <p:nvPr/>
            </p:nvPicPr>
            <p:blipFill>
              <a:blip r:embed="rId3"/>
              <a:stretch/>
            </p:blipFill>
            <p:spPr>
              <a:xfrm flipH="1">
                <a:off x="8396640" y="-7560"/>
                <a:ext cx="747360" cy="5142960"/>
              </a:xfrm>
              <a:prstGeom prst="rect">
                <a:avLst/>
              </a:prstGeom>
              <a:ln w="0">
                <a:noFill/>
              </a:ln>
            </p:spPr>
          </p:pic>
          <p:pic>
            <p:nvPicPr>
              <p:cNvPr id="312" name="Google Shape;483;p29"/>
              <p:cNvPicPr/>
              <p:nvPr/>
            </p:nvPicPr>
            <p:blipFill>
              <a:blip r:embed="rId3"/>
              <a:stretch/>
            </p:blipFill>
            <p:spPr>
              <a:xfrm flipH="1">
                <a:off x="8196120" y="-7560"/>
                <a:ext cx="747360" cy="5142960"/>
              </a:xfrm>
              <a:prstGeom prst="rect">
                <a:avLst/>
              </a:prstGeom>
              <a:ln w="0">
                <a:noFill/>
              </a:ln>
            </p:spPr>
          </p:pic>
        </p:grpSp>
      </p:grpSp>
      <p:grpSp>
        <p:nvGrpSpPr>
          <p:cNvPr id="313" name="Google Shape;484;p29"/>
          <p:cNvGrpSpPr/>
          <p:nvPr/>
        </p:nvGrpSpPr>
        <p:grpSpPr>
          <a:xfrm>
            <a:off x="-206640" y="-706320"/>
            <a:ext cx="10738080" cy="5627160"/>
            <a:chOff x="-206640" y="-706320"/>
            <a:chExt cx="10738080" cy="5627160"/>
          </a:xfrm>
        </p:grpSpPr>
        <p:pic>
          <p:nvPicPr>
            <p:cNvPr id="314" name="Google Shape;485;p29"/>
            <p:cNvPicPr/>
            <p:nvPr/>
          </p:nvPicPr>
          <p:blipFill>
            <a:blip r:embed="rId4"/>
            <a:stretch/>
          </p:blipFill>
          <p:spPr>
            <a:xfrm>
              <a:off x="8157240" y="4286880"/>
              <a:ext cx="2374200" cy="633960"/>
            </a:xfrm>
            <a:prstGeom prst="rect">
              <a:avLst/>
            </a:prstGeom>
            <a:ln w="0">
              <a:noFill/>
            </a:ln>
          </p:spPr>
        </p:pic>
        <p:pic>
          <p:nvPicPr>
            <p:cNvPr id="315" name="Google Shape;486;p29"/>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2029680" y="1773000"/>
            <a:ext cx="5084640" cy="1100160"/>
          </a:xfrm>
          <a:prstGeom prst="rect">
            <a:avLst/>
          </a:prstGeom>
          <a:noFill/>
          <a:ln w="0">
            <a:noFill/>
          </a:ln>
        </p:spPr>
        <p:txBody>
          <a:bodyPr lIns="91440" tIns="91440" rIns="91440" bIns="91440" anchor="t">
            <a:noAutofit/>
          </a:bodyPr>
          <a:lstStyle/>
          <a:p>
            <a:pPr indent="0" algn="ctr">
              <a:lnSpc>
                <a:spcPct val="100000"/>
              </a:lnSpc>
              <a:buNone/>
            </a:pPr>
            <a:r>
              <a:rPr lang="fr-FR" sz="6000" b="1" strike="noStrike" spc="-1">
                <a:solidFill>
                  <a:schemeClr val="accent1"/>
                </a:solidFill>
                <a:latin typeface="Inter"/>
                <a:ea typeface="Inter"/>
              </a:rPr>
              <a:t>xx%</a:t>
            </a:r>
            <a:endParaRPr lang="fr-FR" sz="6000" b="0" strike="noStrike" spc="-1">
              <a:solidFill>
                <a:schemeClr val="dk1"/>
              </a:solidFill>
              <a:latin typeface="Arial"/>
            </a:endParaRPr>
          </a:p>
        </p:txBody>
      </p:sp>
      <p:grpSp>
        <p:nvGrpSpPr>
          <p:cNvPr id="22" name="Google Shape;153;p11"/>
          <p:cNvGrpSpPr/>
          <p:nvPr/>
        </p:nvGrpSpPr>
        <p:grpSpPr>
          <a:xfrm>
            <a:off x="-8280" y="-7560"/>
            <a:ext cx="9152280" cy="5142960"/>
            <a:chOff x="-8280" y="-7560"/>
            <a:chExt cx="9152280" cy="5142960"/>
          </a:xfrm>
        </p:grpSpPr>
        <p:grpSp>
          <p:nvGrpSpPr>
            <p:cNvPr id="23" name="Google Shape;154;p11"/>
            <p:cNvGrpSpPr/>
            <p:nvPr/>
          </p:nvGrpSpPr>
          <p:grpSpPr>
            <a:xfrm>
              <a:off x="7403400" y="-7560"/>
              <a:ext cx="1740600" cy="4209480"/>
              <a:chOff x="7403400" y="-7560"/>
              <a:chExt cx="1740600" cy="4209480"/>
            </a:xfrm>
          </p:grpSpPr>
          <p:pic>
            <p:nvPicPr>
              <p:cNvPr id="24" name="Google Shape;155;p11"/>
              <p:cNvPicPr/>
              <p:nvPr/>
            </p:nvPicPr>
            <p:blipFill>
              <a:blip r:embed="rId3"/>
              <a:stretch/>
            </p:blipFill>
            <p:spPr>
              <a:xfrm flipH="1">
                <a:off x="7771320" y="-7560"/>
                <a:ext cx="1372680" cy="4209480"/>
              </a:xfrm>
              <a:prstGeom prst="rect">
                <a:avLst/>
              </a:prstGeom>
              <a:ln w="0">
                <a:noFill/>
              </a:ln>
            </p:spPr>
          </p:pic>
          <p:pic>
            <p:nvPicPr>
              <p:cNvPr id="25" name="Google Shape;156;p11"/>
              <p:cNvPicPr/>
              <p:nvPr/>
            </p:nvPicPr>
            <p:blipFill>
              <a:blip r:embed="rId3"/>
              <a:stretch/>
            </p:blipFill>
            <p:spPr>
              <a:xfrm flipH="1">
                <a:off x="7403400" y="-7560"/>
                <a:ext cx="1372680" cy="4209480"/>
              </a:xfrm>
              <a:prstGeom prst="rect">
                <a:avLst/>
              </a:prstGeom>
              <a:ln w="0">
                <a:noFill/>
              </a:ln>
            </p:spPr>
          </p:pic>
        </p:grpSp>
        <p:grpSp>
          <p:nvGrpSpPr>
            <p:cNvPr id="26" name="Google Shape;157;p11"/>
            <p:cNvGrpSpPr/>
            <p:nvPr/>
          </p:nvGrpSpPr>
          <p:grpSpPr>
            <a:xfrm>
              <a:off x="-8280" y="-7560"/>
              <a:ext cx="1740600" cy="5142960"/>
              <a:chOff x="-8280" y="-7560"/>
              <a:chExt cx="1740600" cy="5142960"/>
            </a:xfrm>
          </p:grpSpPr>
          <p:pic>
            <p:nvPicPr>
              <p:cNvPr id="27" name="Google Shape;158;p11"/>
              <p:cNvPicPr/>
              <p:nvPr/>
            </p:nvPicPr>
            <p:blipFill>
              <a:blip r:embed="rId3"/>
              <a:stretch/>
            </p:blipFill>
            <p:spPr>
              <a:xfrm>
                <a:off x="-8280" y="-7560"/>
                <a:ext cx="1372680" cy="5142960"/>
              </a:xfrm>
              <a:prstGeom prst="rect">
                <a:avLst/>
              </a:prstGeom>
              <a:ln w="0">
                <a:noFill/>
              </a:ln>
            </p:spPr>
          </p:pic>
          <p:pic>
            <p:nvPicPr>
              <p:cNvPr id="28" name="Google Shape;159;p11"/>
              <p:cNvPicPr/>
              <p:nvPr/>
            </p:nvPicPr>
            <p:blipFill>
              <a:blip r:embed="rId3"/>
              <a:stretch/>
            </p:blipFill>
            <p:spPr>
              <a:xfrm>
                <a:off x="359640" y="-7560"/>
                <a:ext cx="1372680" cy="5142960"/>
              </a:xfrm>
              <a:prstGeom prst="rect">
                <a:avLst/>
              </a:prstGeom>
              <a:ln w="0">
                <a:noFill/>
              </a:ln>
            </p:spPr>
          </p:pic>
        </p:grpSp>
      </p:grpSp>
      <p:grpSp>
        <p:nvGrpSpPr>
          <p:cNvPr id="29" name="Google Shape;160;p11"/>
          <p:cNvGrpSpPr/>
          <p:nvPr/>
        </p:nvGrpSpPr>
        <p:grpSpPr>
          <a:xfrm>
            <a:off x="207360" y="-1858680"/>
            <a:ext cx="9241560" cy="6695280"/>
            <a:chOff x="207360" y="-1858680"/>
            <a:chExt cx="9241560" cy="6695280"/>
          </a:xfrm>
        </p:grpSpPr>
        <p:pic>
          <p:nvPicPr>
            <p:cNvPr id="30" name="Google Shape;161;p11"/>
            <p:cNvPicPr/>
            <p:nvPr/>
          </p:nvPicPr>
          <p:blipFill>
            <a:blip r:embed="rId4"/>
            <a:stretch/>
          </p:blipFill>
          <p:spPr>
            <a:xfrm flipH="1">
              <a:off x="207360" y="-1858680"/>
              <a:ext cx="826920" cy="4838400"/>
            </a:xfrm>
            <a:prstGeom prst="rect">
              <a:avLst/>
            </a:prstGeom>
            <a:ln w="0">
              <a:noFill/>
            </a:ln>
          </p:spPr>
        </p:pic>
        <p:pic>
          <p:nvPicPr>
            <p:cNvPr id="31" name="Google Shape;162;p11"/>
            <p:cNvPicPr/>
            <p:nvPr/>
          </p:nvPicPr>
          <p:blipFill>
            <a:blip r:embed="rId5"/>
            <a:stretch/>
          </p:blipFill>
          <p:spPr>
            <a:xfrm flipH="1">
              <a:off x="7074720" y="4202640"/>
              <a:ext cx="2374200" cy="633960"/>
            </a:xfrm>
            <a:prstGeom prst="rect">
              <a:avLst/>
            </a:prstGeom>
            <a:ln w="0">
              <a:noFill/>
            </a:ln>
          </p:spPr>
        </p:pic>
      </p:grpSp>
      <p:grpSp>
        <p:nvGrpSpPr>
          <p:cNvPr id="32" name="Google Shape;163;p11"/>
          <p:cNvGrpSpPr/>
          <p:nvPr/>
        </p:nvGrpSpPr>
        <p:grpSpPr>
          <a:xfrm>
            <a:off x="398520" y="-1050480"/>
            <a:ext cx="8202240" cy="7244280"/>
            <a:chOff x="398520" y="-1050480"/>
            <a:chExt cx="8202240" cy="7244280"/>
          </a:xfrm>
        </p:grpSpPr>
        <p:grpSp>
          <p:nvGrpSpPr>
            <p:cNvPr id="33" name="Google Shape;164;p11"/>
            <p:cNvGrpSpPr/>
            <p:nvPr/>
          </p:nvGrpSpPr>
          <p:grpSpPr>
            <a:xfrm>
              <a:off x="7010640" y="-1050480"/>
              <a:ext cx="1590120" cy="1590120"/>
              <a:chOff x="7010640" y="-1050480"/>
              <a:chExt cx="1590120" cy="1590120"/>
            </a:xfrm>
          </p:grpSpPr>
          <p:sp>
            <p:nvSpPr>
              <p:cNvPr id="34" name="Google Shape;165;p11"/>
              <p:cNvSpPr/>
              <p:nvPr/>
            </p:nvSpPr>
            <p:spPr>
              <a:xfrm rot="10800000" flipH="1">
                <a:off x="701028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5" name="Google Shape;166;p11"/>
              <p:cNvSpPr/>
              <p:nvPr/>
            </p:nvSpPr>
            <p:spPr>
              <a:xfrm rot="10800000" flipH="1">
                <a:off x="717192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6" name="Google Shape;167;p11"/>
            <p:cNvGrpSpPr/>
            <p:nvPr/>
          </p:nvGrpSpPr>
          <p:grpSpPr>
            <a:xfrm>
              <a:off x="398520" y="4603680"/>
              <a:ext cx="1590120" cy="1590120"/>
              <a:chOff x="398520" y="4603680"/>
              <a:chExt cx="1590120" cy="1590120"/>
            </a:xfrm>
          </p:grpSpPr>
          <p:sp>
            <p:nvSpPr>
              <p:cNvPr id="37" name="Google Shape;168;p11"/>
              <p:cNvSpPr/>
              <p:nvPr/>
            </p:nvSpPr>
            <p:spPr>
              <a:xfrm rot="10800000" flipV="1">
                <a:off x="398520" y="460332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8" name="Google Shape;169;p11"/>
              <p:cNvSpPr/>
              <p:nvPr/>
            </p:nvSpPr>
            <p:spPr>
              <a:xfrm rot="10800000" flipV="1">
                <a:off x="559800" y="47653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16" name="PlaceHolder 1"/>
          <p:cNvSpPr>
            <a:spLocks noGrp="1"/>
          </p:cNvSpPr>
          <p:nvPr>
            <p:ph type="title"/>
          </p:nvPr>
        </p:nvSpPr>
        <p:spPr>
          <a:xfrm>
            <a:off x="2223720" y="67284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500" b="1" strike="noStrike" spc="-1">
                <a:solidFill>
                  <a:schemeClr val="accent1"/>
                </a:solidFill>
                <a:latin typeface="Inter"/>
                <a:ea typeface="Inter"/>
              </a:rPr>
              <a:t>xx%</a:t>
            </a:r>
            <a:endParaRPr lang="fr-FR" sz="4500" b="0" strike="noStrike" spc="-1">
              <a:solidFill>
                <a:schemeClr val="dk1"/>
              </a:solidFill>
              <a:latin typeface="Arial"/>
            </a:endParaRPr>
          </a:p>
        </p:txBody>
      </p:sp>
      <p:sp>
        <p:nvSpPr>
          <p:cNvPr id="317" name="PlaceHolder 2"/>
          <p:cNvSpPr>
            <a:spLocks noGrp="1"/>
          </p:cNvSpPr>
          <p:nvPr>
            <p:ph type="title"/>
          </p:nvPr>
        </p:nvSpPr>
        <p:spPr>
          <a:xfrm>
            <a:off x="2223720" y="202500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500" b="1" strike="noStrike" spc="-1">
                <a:solidFill>
                  <a:schemeClr val="accent1"/>
                </a:solidFill>
                <a:latin typeface="Inter"/>
                <a:ea typeface="Inter"/>
              </a:rPr>
              <a:t>xx%</a:t>
            </a:r>
            <a:endParaRPr lang="fr-FR" sz="4500" b="0" strike="noStrike" spc="-1">
              <a:solidFill>
                <a:schemeClr val="dk1"/>
              </a:solidFill>
              <a:latin typeface="Arial"/>
            </a:endParaRPr>
          </a:p>
        </p:txBody>
      </p:sp>
      <p:sp>
        <p:nvSpPr>
          <p:cNvPr id="318" name="PlaceHolder 3"/>
          <p:cNvSpPr>
            <a:spLocks noGrp="1"/>
          </p:cNvSpPr>
          <p:nvPr>
            <p:ph type="title"/>
          </p:nvPr>
        </p:nvSpPr>
        <p:spPr>
          <a:xfrm>
            <a:off x="2223720" y="337752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500" b="1" strike="noStrike" spc="-1">
                <a:solidFill>
                  <a:schemeClr val="accent1"/>
                </a:solidFill>
                <a:latin typeface="Inter"/>
                <a:ea typeface="Inter"/>
              </a:rPr>
              <a:t>xx%</a:t>
            </a:r>
            <a:endParaRPr lang="fr-FR" sz="4500" b="0" strike="noStrike" spc="-1">
              <a:solidFill>
                <a:schemeClr val="dk1"/>
              </a:solidFill>
              <a:latin typeface="Arial"/>
            </a:endParaRPr>
          </a:p>
        </p:txBody>
      </p:sp>
      <p:grpSp>
        <p:nvGrpSpPr>
          <p:cNvPr id="319" name="Google Shape;494;p30"/>
          <p:cNvGrpSpPr/>
          <p:nvPr/>
        </p:nvGrpSpPr>
        <p:grpSpPr>
          <a:xfrm>
            <a:off x="-8280" y="-26280"/>
            <a:ext cx="9152280" cy="5142960"/>
            <a:chOff x="-8280" y="-26280"/>
            <a:chExt cx="9152280" cy="5142960"/>
          </a:xfrm>
        </p:grpSpPr>
        <p:grpSp>
          <p:nvGrpSpPr>
            <p:cNvPr id="320" name="Google Shape;495;p30"/>
            <p:cNvGrpSpPr/>
            <p:nvPr/>
          </p:nvGrpSpPr>
          <p:grpSpPr>
            <a:xfrm>
              <a:off x="-8280" y="907200"/>
              <a:ext cx="1740600" cy="4209480"/>
              <a:chOff x="-8280" y="907200"/>
              <a:chExt cx="1740600" cy="4209480"/>
            </a:xfrm>
          </p:grpSpPr>
          <p:pic>
            <p:nvPicPr>
              <p:cNvPr id="321" name="Google Shape;496;p30"/>
              <p:cNvPicPr/>
              <p:nvPr/>
            </p:nvPicPr>
            <p:blipFill>
              <a:blip r:embed="rId3"/>
              <a:stretch/>
            </p:blipFill>
            <p:spPr>
              <a:xfrm rot="10800000" flipH="1">
                <a:off x="-7920" y="907200"/>
                <a:ext cx="1372680" cy="4209480"/>
              </a:xfrm>
              <a:prstGeom prst="rect">
                <a:avLst/>
              </a:prstGeom>
              <a:ln w="0">
                <a:noFill/>
              </a:ln>
            </p:spPr>
          </p:pic>
          <p:pic>
            <p:nvPicPr>
              <p:cNvPr id="322" name="Google Shape;497;p30"/>
              <p:cNvPicPr/>
              <p:nvPr/>
            </p:nvPicPr>
            <p:blipFill>
              <a:blip r:embed="rId3"/>
              <a:stretch/>
            </p:blipFill>
            <p:spPr>
              <a:xfrm rot="10800000" flipH="1">
                <a:off x="359640" y="907200"/>
                <a:ext cx="1372680" cy="4209480"/>
              </a:xfrm>
              <a:prstGeom prst="rect">
                <a:avLst/>
              </a:prstGeom>
              <a:ln w="0">
                <a:noFill/>
              </a:ln>
            </p:spPr>
          </p:pic>
        </p:grpSp>
        <p:grpSp>
          <p:nvGrpSpPr>
            <p:cNvPr id="323" name="Google Shape;498;p30"/>
            <p:cNvGrpSpPr/>
            <p:nvPr/>
          </p:nvGrpSpPr>
          <p:grpSpPr>
            <a:xfrm>
              <a:off x="7403400" y="-26280"/>
              <a:ext cx="1740600" cy="5142960"/>
              <a:chOff x="7403400" y="-26280"/>
              <a:chExt cx="1740600" cy="5142960"/>
            </a:xfrm>
          </p:grpSpPr>
          <p:pic>
            <p:nvPicPr>
              <p:cNvPr id="324" name="Google Shape;499;p30"/>
              <p:cNvPicPr/>
              <p:nvPr/>
            </p:nvPicPr>
            <p:blipFill>
              <a:blip r:embed="rId3"/>
              <a:stretch/>
            </p:blipFill>
            <p:spPr>
              <a:xfrm rot="10800000">
                <a:off x="7771320" y="-26280"/>
                <a:ext cx="1372680" cy="5142960"/>
              </a:xfrm>
              <a:prstGeom prst="rect">
                <a:avLst/>
              </a:prstGeom>
              <a:ln w="0">
                <a:noFill/>
              </a:ln>
            </p:spPr>
          </p:pic>
          <p:pic>
            <p:nvPicPr>
              <p:cNvPr id="325" name="Google Shape;500;p30"/>
              <p:cNvPicPr/>
              <p:nvPr/>
            </p:nvPicPr>
            <p:blipFill>
              <a:blip r:embed="rId3"/>
              <a:stretch/>
            </p:blipFill>
            <p:spPr>
              <a:xfrm rot="10800000">
                <a:off x="7403400" y="-26280"/>
                <a:ext cx="1372680" cy="5142960"/>
              </a:xfrm>
              <a:prstGeom prst="rect">
                <a:avLst/>
              </a:prstGeom>
              <a:ln w="0">
                <a:noFill/>
              </a:ln>
            </p:spPr>
          </p:pic>
        </p:grpSp>
      </p:grpSp>
      <p:grpSp>
        <p:nvGrpSpPr>
          <p:cNvPr id="326" name="Google Shape;501;p30"/>
          <p:cNvGrpSpPr/>
          <p:nvPr/>
        </p:nvGrpSpPr>
        <p:grpSpPr>
          <a:xfrm>
            <a:off x="-313200" y="272520"/>
            <a:ext cx="9241560" cy="6695280"/>
            <a:chOff x="-313200" y="272520"/>
            <a:chExt cx="9241560" cy="6695280"/>
          </a:xfrm>
        </p:grpSpPr>
        <p:pic>
          <p:nvPicPr>
            <p:cNvPr id="327" name="Google Shape;502;p30"/>
            <p:cNvPicPr/>
            <p:nvPr/>
          </p:nvPicPr>
          <p:blipFill>
            <a:blip r:embed="rId4"/>
            <a:stretch/>
          </p:blipFill>
          <p:spPr>
            <a:xfrm rot="10800000" flipH="1">
              <a:off x="8101440" y="2129400"/>
              <a:ext cx="826920" cy="4838400"/>
            </a:xfrm>
            <a:prstGeom prst="rect">
              <a:avLst/>
            </a:prstGeom>
            <a:ln w="0">
              <a:noFill/>
            </a:ln>
          </p:spPr>
        </p:pic>
        <p:pic>
          <p:nvPicPr>
            <p:cNvPr id="328" name="Google Shape;503;p30"/>
            <p:cNvPicPr/>
            <p:nvPr/>
          </p:nvPicPr>
          <p:blipFill>
            <a:blip r:embed="rId5"/>
            <a:stretch/>
          </p:blipFill>
          <p:spPr>
            <a:xfrm rot="10800000" flipH="1">
              <a:off x="-313200" y="272160"/>
              <a:ext cx="2374200" cy="633960"/>
            </a:xfrm>
            <a:prstGeom prst="rect">
              <a:avLst/>
            </a:prstGeom>
            <a:ln w="0">
              <a:noFill/>
            </a:ln>
          </p:spPr>
        </p:pic>
      </p:grpSp>
      <p:grpSp>
        <p:nvGrpSpPr>
          <p:cNvPr id="329" name="Google Shape;504;p30"/>
          <p:cNvGrpSpPr/>
          <p:nvPr/>
        </p:nvGrpSpPr>
        <p:grpSpPr>
          <a:xfrm>
            <a:off x="534960" y="-1085040"/>
            <a:ext cx="8202240" cy="7244640"/>
            <a:chOff x="534960" y="-1085040"/>
            <a:chExt cx="8202240" cy="7244640"/>
          </a:xfrm>
        </p:grpSpPr>
        <p:grpSp>
          <p:nvGrpSpPr>
            <p:cNvPr id="330" name="Google Shape;505;p30"/>
            <p:cNvGrpSpPr/>
            <p:nvPr/>
          </p:nvGrpSpPr>
          <p:grpSpPr>
            <a:xfrm>
              <a:off x="534960" y="4569480"/>
              <a:ext cx="1590120" cy="1590120"/>
              <a:chOff x="534960" y="4569480"/>
              <a:chExt cx="1590120" cy="1590120"/>
            </a:xfrm>
          </p:grpSpPr>
          <p:sp>
            <p:nvSpPr>
              <p:cNvPr id="331" name="Google Shape;506;p30"/>
              <p:cNvSpPr/>
              <p:nvPr/>
            </p:nvSpPr>
            <p:spPr>
              <a:xfrm rot="10800000" flipV="1">
                <a:off x="534960" y="456912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32" name="Google Shape;507;p30"/>
              <p:cNvSpPr/>
              <p:nvPr/>
            </p:nvSpPr>
            <p:spPr>
              <a:xfrm rot="10800000" flipV="1">
                <a:off x="696240" y="47307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33" name="Google Shape;508;p30"/>
            <p:cNvGrpSpPr/>
            <p:nvPr/>
          </p:nvGrpSpPr>
          <p:grpSpPr>
            <a:xfrm>
              <a:off x="7147080" y="-1085040"/>
              <a:ext cx="1590120" cy="1590120"/>
              <a:chOff x="7147080" y="-1085040"/>
              <a:chExt cx="1590120" cy="1590120"/>
            </a:xfrm>
          </p:grpSpPr>
          <p:sp>
            <p:nvSpPr>
              <p:cNvPr id="334" name="Google Shape;509;p30"/>
              <p:cNvSpPr/>
              <p:nvPr/>
            </p:nvSpPr>
            <p:spPr>
              <a:xfrm rot="10800000" flipH="1">
                <a:off x="7146720" y="-1085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35" name="Google Shape;510;p30"/>
              <p:cNvSpPr/>
              <p:nvPr/>
            </p:nvSpPr>
            <p:spPr>
              <a:xfrm rot="10800000" flipH="1">
                <a:off x="7308360" y="-9237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3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337" name="PlaceHolder 2"/>
          <p:cNvSpPr>
            <a:spLocks noGrp="1"/>
          </p:cNvSpPr>
          <p:nvPr>
            <p:ph type="body"/>
          </p:nvPr>
        </p:nvSpPr>
        <p:spPr>
          <a:xfrm>
            <a:off x="720000" y="1109520"/>
            <a:ext cx="7703640" cy="3308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200" b="0" strike="noStrike" spc="-1">
                <a:solidFill>
                  <a:srgbClr val="000000"/>
                </a:solidFill>
                <a:latin typeface="Arial"/>
              </a:rPr>
              <a:t>Seventh Outline Level</a:t>
            </a:r>
          </a:p>
        </p:txBody>
      </p:sp>
      <p:grpSp>
        <p:nvGrpSpPr>
          <p:cNvPr id="338" name="Google Shape;51;p4"/>
          <p:cNvGrpSpPr/>
          <p:nvPr/>
        </p:nvGrpSpPr>
        <p:grpSpPr>
          <a:xfrm>
            <a:off x="-7560" y="-7560"/>
            <a:ext cx="9151560" cy="5142960"/>
            <a:chOff x="-7560" y="-7560"/>
            <a:chExt cx="9151560" cy="5142960"/>
          </a:xfrm>
        </p:grpSpPr>
        <p:grpSp>
          <p:nvGrpSpPr>
            <p:cNvPr id="339" name="Google Shape;52;p4"/>
            <p:cNvGrpSpPr/>
            <p:nvPr/>
          </p:nvGrpSpPr>
          <p:grpSpPr>
            <a:xfrm>
              <a:off x="-7560" y="-7560"/>
              <a:ext cx="947880" cy="5142960"/>
              <a:chOff x="-7560" y="-7560"/>
              <a:chExt cx="947880" cy="5142960"/>
            </a:xfrm>
          </p:grpSpPr>
          <p:pic>
            <p:nvPicPr>
              <p:cNvPr id="340" name="Google Shape;53;p4"/>
              <p:cNvPicPr/>
              <p:nvPr/>
            </p:nvPicPr>
            <p:blipFill>
              <a:blip r:embed="rId3"/>
              <a:stretch/>
            </p:blipFill>
            <p:spPr>
              <a:xfrm>
                <a:off x="-7560" y="-7560"/>
                <a:ext cx="747360" cy="5142960"/>
              </a:xfrm>
              <a:prstGeom prst="rect">
                <a:avLst/>
              </a:prstGeom>
              <a:ln w="0">
                <a:noFill/>
              </a:ln>
            </p:spPr>
          </p:pic>
          <p:pic>
            <p:nvPicPr>
              <p:cNvPr id="341" name="Google Shape;54;p4"/>
              <p:cNvPicPr/>
              <p:nvPr/>
            </p:nvPicPr>
            <p:blipFill>
              <a:blip r:embed="rId3"/>
              <a:stretch/>
            </p:blipFill>
            <p:spPr>
              <a:xfrm>
                <a:off x="192960" y="-7560"/>
                <a:ext cx="747360" cy="5142960"/>
              </a:xfrm>
              <a:prstGeom prst="rect">
                <a:avLst/>
              </a:prstGeom>
              <a:ln w="0">
                <a:noFill/>
              </a:ln>
            </p:spPr>
          </p:pic>
        </p:grpSp>
        <p:grpSp>
          <p:nvGrpSpPr>
            <p:cNvPr id="342" name="Google Shape;55;p4"/>
            <p:cNvGrpSpPr/>
            <p:nvPr/>
          </p:nvGrpSpPr>
          <p:grpSpPr>
            <a:xfrm>
              <a:off x="8196120" y="-7560"/>
              <a:ext cx="947880" cy="5142960"/>
              <a:chOff x="8196120" y="-7560"/>
              <a:chExt cx="947880" cy="5142960"/>
            </a:xfrm>
          </p:grpSpPr>
          <p:pic>
            <p:nvPicPr>
              <p:cNvPr id="343" name="Google Shape;56;p4"/>
              <p:cNvPicPr/>
              <p:nvPr/>
            </p:nvPicPr>
            <p:blipFill>
              <a:blip r:embed="rId3"/>
              <a:stretch/>
            </p:blipFill>
            <p:spPr>
              <a:xfrm flipH="1">
                <a:off x="8396640" y="-7560"/>
                <a:ext cx="747360" cy="5142960"/>
              </a:xfrm>
              <a:prstGeom prst="rect">
                <a:avLst/>
              </a:prstGeom>
              <a:ln w="0">
                <a:noFill/>
              </a:ln>
            </p:spPr>
          </p:pic>
          <p:pic>
            <p:nvPicPr>
              <p:cNvPr id="344" name="Google Shape;57;p4"/>
              <p:cNvPicPr/>
              <p:nvPr/>
            </p:nvPicPr>
            <p:blipFill>
              <a:blip r:embed="rId3"/>
              <a:stretch/>
            </p:blipFill>
            <p:spPr>
              <a:xfrm flipH="1">
                <a:off x="8196120" y="-7560"/>
                <a:ext cx="747360" cy="5142960"/>
              </a:xfrm>
              <a:prstGeom prst="rect">
                <a:avLst/>
              </a:prstGeom>
              <a:ln w="0">
                <a:noFill/>
              </a:ln>
            </p:spPr>
          </p:pic>
        </p:grpSp>
      </p:grpSp>
      <p:grpSp>
        <p:nvGrpSpPr>
          <p:cNvPr id="345" name="Google Shape;58;p4"/>
          <p:cNvGrpSpPr/>
          <p:nvPr/>
        </p:nvGrpSpPr>
        <p:grpSpPr>
          <a:xfrm>
            <a:off x="-206640" y="-706320"/>
            <a:ext cx="10738080" cy="5627160"/>
            <a:chOff x="-206640" y="-706320"/>
            <a:chExt cx="10738080" cy="5627160"/>
          </a:xfrm>
        </p:grpSpPr>
        <p:pic>
          <p:nvPicPr>
            <p:cNvPr id="346" name="Google Shape;59;p4"/>
            <p:cNvPicPr/>
            <p:nvPr/>
          </p:nvPicPr>
          <p:blipFill>
            <a:blip r:embed="rId4"/>
            <a:stretch/>
          </p:blipFill>
          <p:spPr>
            <a:xfrm>
              <a:off x="8157240" y="4286880"/>
              <a:ext cx="2374200" cy="633960"/>
            </a:xfrm>
            <a:prstGeom prst="rect">
              <a:avLst/>
            </a:prstGeom>
            <a:ln w="0">
              <a:noFill/>
            </a:ln>
          </p:spPr>
        </p:pic>
        <p:pic>
          <p:nvPicPr>
            <p:cNvPr id="347" name="Google Shape;60;p4"/>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2347920" y="769680"/>
            <a:ext cx="4447800" cy="1058400"/>
          </a:xfrm>
          <a:prstGeom prst="rect">
            <a:avLst/>
          </a:prstGeom>
          <a:noFill/>
          <a:ln w="0">
            <a:noFill/>
          </a:ln>
        </p:spPr>
        <p:txBody>
          <a:bodyPr lIns="91440" tIns="91440" rIns="91440" bIns="91440" anchor="b">
            <a:noAutofit/>
          </a:bodyPr>
          <a:lstStyle/>
          <a:p>
            <a:pPr indent="0">
              <a:buNone/>
            </a:pPr>
            <a:r>
              <a:rPr lang="fr-FR" sz="6000" b="0" strike="noStrike" spc="-1">
                <a:solidFill>
                  <a:schemeClr val="dk1"/>
                </a:solidFill>
                <a:latin typeface="Arial"/>
              </a:rPr>
              <a:t>Click to edit the title text format</a:t>
            </a:r>
          </a:p>
        </p:txBody>
      </p:sp>
      <p:grpSp>
        <p:nvGrpSpPr>
          <p:cNvPr id="351" name="Google Shape;514;p31"/>
          <p:cNvGrpSpPr/>
          <p:nvPr/>
        </p:nvGrpSpPr>
        <p:grpSpPr>
          <a:xfrm>
            <a:off x="-8280" y="-7560"/>
            <a:ext cx="9152280" cy="5142960"/>
            <a:chOff x="-8280" y="-7560"/>
            <a:chExt cx="9152280" cy="5142960"/>
          </a:xfrm>
        </p:grpSpPr>
        <p:grpSp>
          <p:nvGrpSpPr>
            <p:cNvPr id="352" name="Google Shape;515;p31"/>
            <p:cNvGrpSpPr/>
            <p:nvPr/>
          </p:nvGrpSpPr>
          <p:grpSpPr>
            <a:xfrm>
              <a:off x="-8280" y="-7560"/>
              <a:ext cx="1740600" cy="4209480"/>
              <a:chOff x="-8280" y="-7560"/>
              <a:chExt cx="1740600" cy="4209480"/>
            </a:xfrm>
          </p:grpSpPr>
          <p:pic>
            <p:nvPicPr>
              <p:cNvPr id="353" name="Google Shape;516;p31"/>
              <p:cNvPicPr/>
              <p:nvPr/>
            </p:nvPicPr>
            <p:blipFill>
              <a:blip r:embed="rId3"/>
              <a:stretch/>
            </p:blipFill>
            <p:spPr>
              <a:xfrm>
                <a:off x="-8280" y="-7560"/>
                <a:ext cx="1372680" cy="4209480"/>
              </a:xfrm>
              <a:prstGeom prst="rect">
                <a:avLst/>
              </a:prstGeom>
              <a:ln w="0">
                <a:noFill/>
              </a:ln>
            </p:spPr>
          </p:pic>
          <p:pic>
            <p:nvPicPr>
              <p:cNvPr id="354" name="Google Shape;517;p31"/>
              <p:cNvPicPr/>
              <p:nvPr/>
            </p:nvPicPr>
            <p:blipFill>
              <a:blip r:embed="rId3"/>
              <a:stretch/>
            </p:blipFill>
            <p:spPr>
              <a:xfrm>
                <a:off x="359640" y="-7560"/>
                <a:ext cx="1372680" cy="4209480"/>
              </a:xfrm>
              <a:prstGeom prst="rect">
                <a:avLst/>
              </a:prstGeom>
              <a:ln w="0">
                <a:noFill/>
              </a:ln>
            </p:spPr>
          </p:pic>
        </p:grpSp>
        <p:grpSp>
          <p:nvGrpSpPr>
            <p:cNvPr id="355" name="Google Shape;518;p31"/>
            <p:cNvGrpSpPr/>
            <p:nvPr/>
          </p:nvGrpSpPr>
          <p:grpSpPr>
            <a:xfrm>
              <a:off x="7403400" y="-7560"/>
              <a:ext cx="1740600" cy="5142960"/>
              <a:chOff x="7403400" y="-7560"/>
              <a:chExt cx="1740600" cy="5142960"/>
            </a:xfrm>
          </p:grpSpPr>
          <p:pic>
            <p:nvPicPr>
              <p:cNvPr id="356" name="Google Shape;519;p31"/>
              <p:cNvPicPr/>
              <p:nvPr/>
            </p:nvPicPr>
            <p:blipFill>
              <a:blip r:embed="rId3"/>
              <a:stretch/>
            </p:blipFill>
            <p:spPr>
              <a:xfrm flipH="1">
                <a:off x="7771320" y="-7560"/>
                <a:ext cx="1372680" cy="5142960"/>
              </a:xfrm>
              <a:prstGeom prst="rect">
                <a:avLst/>
              </a:prstGeom>
              <a:ln w="0">
                <a:noFill/>
              </a:ln>
            </p:spPr>
          </p:pic>
          <p:pic>
            <p:nvPicPr>
              <p:cNvPr id="357" name="Google Shape;520;p31"/>
              <p:cNvPicPr/>
              <p:nvPr/>
            </p:nvPicPr>
            <p:blipFill>
              <a:blip r:embed="rId3"/>
              <a:stretch/>
            </p:blipFill>
            <p:spPr>
              <a:xfrm flipH="1">
                <a:off x="7403400" y="-7560"/>
                <a:ext cx="1372680" cy="5142960"/>
              </a:xfrm>
              <a:prstGeom prst="rect">
                <a:avLst/>
              </a:prstGeom>
              <a:ln w="0">
                <a:noFill/>
              </a:ln>
            </p:spPr>
          </p:pic>
        </p:grpSp>
      </p:grpSp>
      <p:grpSp>
        <p:nvGrpSpPr>
          <p:cNvPr id="358" name="Google Shape;521;p31"/>
          <p:cNvGrpSpPr/>
          <p:nvPr/>
        </p:nvGrpSpPr>
        <p:grpSpPr>
          <a:xfrm>
            <a:off x="-313200" y="-1858680"/>
            <a:ext cx="9241560" cy="6695280"/>
            <a:chOff x="-313200" y="-1858680"/>
            <a:chExt cx="9241560" cy="6695280"/>
          </a:xfrm>
        </p:grpSpPr>
        <p:pic>
          <p:nvPicPr>
            <p:cNvPr id="359" name="Google Shape;522;p31"/>
            <p:cNvPicPr/>
            <p:nvPr/>
          </p:nvPicPr>
          <p:blipFill>
            <a:blip r:embed="rId4"/>
            <a:stretch/>
          </p:blipFill>
          <p:spPr>
            <a:xfrm>
              <a:off x="8101440" y="-1858680"/>
              <a:ext cx="826920" cy="4838400"/>
            </a:xfrm>
            <a:prstGeom prst="rect">
              <a:avLst/>
            </a:prstGeom>
            <a:ln w="0">
              <a:noFill/>
            </a:ln>
          </p:spPr>
        </p:pic>
        <p:pic>
          <p:nvPicPr>
            <p:cNvPr id="360" name="Google Shape;523;p31"/>
            <p:cNvPicPr/>
            <p:nvPr/>
          </p:nvPicPr>
          <p:blipFill>
            <a:blip r:embed="rId5"/>
            <a:stretch/>
          </p:blipFill>
          <p:spPr>
            <a:xfrm>
              <a:off x="-313200" y="4202640"/>
              <a:ext cx="2374200" cy="633960"/>
            </a:xfrm>
            <a:prstGeom prst="rect">
              <a:avLst/>
            </a:prstGeom>
            <a:ln w="0">
              <a:noFill/>
            </a:ln>
          </p:spPr>
        </p:pic>
      </p:grpSp>
      <p:grpSp>
        <p:nvGrpSpPr>
          <p:cNvPr id="361" name="Google Shape;524;p31"/>
          <p:cNvGrpSpPr/>
          <p:nvPr/>
        </p:nvGrpSpPr>
        <p:grpSpPr>
          <a:xfrm>
            <a:off x="534960" y="-1050480"/>
            <a:ext cx="8202240" cy="7244640"/>
            <a:chOff x="534960" y="-1050480"/>
            <a:chExt cx="8202240" cy="7244640"/>
          </a:xfrm>
        </p:grpSpPr>
        <p:grpSp>
          <p:nvGrpSpPr>
            <p:cNvPr id="362" name="Google Shape;525;p31"/>
            <p:cNvGrpSpPr/>
            <p:nvPr/>
          </p:nvGrpSpPr>
          <p:grpSpPr>
            <a:xfrm>
              <a:off x="534960" y="-1050480"/>
              <a:ext cx="1590120" cy="1590120"/>
              <a:chOff x="534960" y="-1050480"/>
              <a:chExt cx="1590120" cy="1590120"/>
            </a:xfrm>
          </p:grpSpPr>
          <p:sp>
            <p:nvSpPr>
              <p:cNvPr id="363" name="Google Shape;526;p31"/>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64" name="Google Shape;527;p31"/>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65" name="Google Shape;528;p31"/>
            <p:cNvGrpSpPr/>
            <p:nvPr/>
          </p:nvGrpSpPr>
          <p:grpSpPr>
            <a:xfrm>
              <a:off x="7147080" y="4604040"/>
              <a:ext cx="1590120" cy="1590120"/>
              <a:chOff x="7147080" y="4604040"/>
              <a:chExt cx="1590120" cy="1590120"/>
            </a:xfrm>
          </p:grpSpPr>
          <p:sp>
            <p:nvSpPr>
              <p:cNvPr id="366" name="Google Shape;529;p31"/>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67" name="Google Shape;530;p31"/>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
        <p:nvSpPr>
          <p:cNvPr id="368" name="Google Shape;531;p31"/>
          <p:cNvSpPr/>
          <p:nvPr/>
        </p:nvSpPr>
        <p:spPr>
          <a:xfrm>
            <a:off x="2347920" y="3418560"/>
            <a:ext cx="4447800" cy="55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spcBef>
                <a:spcPts val="300"/>
              </a:spcBef>
              <a:tabLst>
                <a:tab pos="0" algn="l"/>
              </a:tabLst>
            </a:pPr>
            <a:r>
              <a:rPr lang="en" sz="1000" b="1" strike="noStrike" spc="-1">
                <a:solidFill>
                  <a:schemeClr val="dk1"/>
                </a:solidFill>
                <a:latin typeface="Inter"/>
                <a:ea typeface="Inter"/>
              </a:rPr>
              <a:t>CREDITS:</a:t>
            </a:r>
            <a:r>
              <a:rPr lang="en" sz="1000" b="0" strike="noStrike" spc="-1">
                <a:solidFill>
                  <a:schemeClr val="dk1"/>
                </a:solidFill>
                <a:latin typeface="Inter"/>
                <a:ea typeface="Inter"/>
              </a:rPr>
              <a:t> This presentation template was created by </a:t>
            </a:r>
            <a:r>
              <a:rPr lang="en" sz="1000" b="1" u="sng" strike="noStrike" spc="-1">
                <a:solidFill>
                  <a:schemeClr val="dk1"/>
                </a:solidFill>
                <a:uFillTx/>
                <a:latin typeface="Inter"/>
                <a:ea typeface="Inter"/>
                <a:hlinkClick r:id="rId6"/>
              </a:rPr>
              <a:t>Slidesgo</a:t>
            </a:r>
            <a:r>
              <a:rPr lang="en" sz="1000" b="0" strike="noStrike" spc="-1">
                <a:solidFill>
                  <a:schemeClr val="dk1"/>
                </a:solidFill>
                <a:latin typeface="Inter"/>
                <a:ea typeface="Inter"/>
              </a:rPr>
              <a:t>, and includes icons by </a:t>
            </a:r>
            <a:r>
              <a:rPr lang="en" sz="1000" b="1" u="sng" strike="noStrike" spc="-1">
                <a:solidFill>
                  <a:schemeClr val="dk1"/>
                </a:solidFill>
                <a:uFillTx/>
                <a:latin typeface="Inter"/>
                <a:ea typeface="Inter"/>
                <a:hlinkClick r:id="rId7"/>
              </a:rPr>
              <a:t>Flaticon</a:t>
            </a:r>
            <a:r>
              <a:rPr lang="en" sz="1000" b="0" strike="noStrike" spc="-1">
                <a:solidFill>
                  <a:schemeClr val="dk1"/>
                </a:solidFill>
                <a:latin typeface="Inter"/>
                <a:ea typeface="Inter"/>
              </a:rPr>
              <a:t>, and infographics &amp; images by </a:t>
            </a:r>
            <a:r>
              <a:rPr lang="en" sz="1000" b="1" u="sng" strike="noStrike" spc="-1">
                <a:solidFill>
                  <a:schemeClr val="dk1"/>
                </a:solidFill>
                <a:uFillTx/>
                <a:latin typeface="Inter"/>
                <a:ea typeface="Inter"/>
                <a:hlinkClick r:id="rId8"/>
              </a:rPr>
              <a:t>Freepik</a:t>
            </a:r>
            <a:endParaRPr lang="en-US" sz="1000" b="0" strike="noStrike" spc="-1">
              <a:solidFill>
                <a:srgbClr val="FFFFFF"/>
              </a:solidFill>
              <a:latin typeface="OpenSymbol"/>
            </a:endParaRPr>
          </a:p>
        </p:txBody>
      </p:sp>
      <p:sp>
        <p:nvSpPr>
          <p:cNvPr id="36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370" name="Google Shape;533;p32"/>
          <p:cNvGrpSpPr/>
          <p:nvPr/>
        </p:nvGrpSpPr>
        <p:grpSpPr>
          <a:xfrm>
            <a:off x="-7560" y="-7560"/>
            <a:ext cx="9151560" cy="5142960"/>
            <a:chOff x="-7560" y="-7560"/>
            <a:chExt cx="9151560" cy="5142960"/>
          </a:xfrm>
        </p:grpSpPr>
        <p:grpSp>
          <p:nvGrpSpPr>
            <p:cNvPr id="371" name="Google Shape;534;p32"/>
            <p:cNvGrpSpPr/>
            <p:nvPr/>
          </p:nvGrpSpPr>
          <p:grpSpPr>
            <a:xfrm>
              <a:off x="-7560" y="-7560"/>
              <a:ext cx="947880" cy="5142960"/>
              <a:chOff x="-7560" y="-7560"/>
              <a:chExt cx="947880" cy="5142960"/>
            </a:xfrm>
          </p:grpSpPr>
          <p:pic>
            <p:nvPicPr>
              <p:cNvPr id="372" name="Google Shape;535;p32"/>
              <p:cNvPicPr/>
              <p:nvPr/>
            </p:nvPicPr>
            <p:blipFill>
              <a:blip r:embed="rId3"/>
              <a:stretch/>
            </p:blipFill>
            <p:spPr>
              <a:xfrm>
                <a:off x="-7560" y="-7560"/>
                <a:ext cx="747360" cy="5142960"/>
              </a:xfrm>
              <a:prstGeom prst="rect">
                <a:avLst/>
              </a:prstGeom>
              <a:ln w="0">
                <a:noFill/>
              </a:ln>
            </p:spPr>
          </p:pic>
          <p:pic>
            <p:nvPicPr>
              <p:cNvPr id="373" name="Google Shape;536;p32"/>
              <p:cNvPicPr/>
              <p:nvPr/>
            </p:nvPicPr>
            <p:blipFill>
              <a:blip r:embed="rId3"/>
              <a:stretch/>
            </p:blipFill>
            <p:spPr>
              <a:xfrm>
                <a:off x="192960" y="-7560"/>
                <a:ext cx="747360" cy="5142960"/>
              </a:xfrm>
              <a:prstGeom prst="rect">
                <a:avLst/>
              </a:prstGeom>
              <a:ln w="0">
                <a:noFill/>
              </a:ln>
            </p:spPr>
          </p:pic>
        </p:grpSp>
        <p:grpSp>
          <p:nvGrpSpPr>
            <p:cNvPr id="374" name="Google Shape;537;p32"/>
            <p:cNvGrpSpPr/>
            <p:nvPr/>
          </p:nvGrpSpPr>
          <p:grpSpPr>
            <a:xfrm>
              <a:off x="8196120" y="-7560"/>
              <a:ext cx="947880" cy="5142960"/>
              <a:chOff x="8196120" y="-7560"/>
              <a:chExt cx="947880" cy="5142960"/>
            </a:xfrm>
          </p:grpSpPr>
          <p:pic>
            <p:nvPicPr>
              <p:cNvPr id="375" name="Google Shape;538;p32"/>
              <p:cNvPicPr/>
              <p:nvPr/>
            </p:nvPicPr>
            <p:blipFill>
              <a:blip r:embed="rId3"/>
              <a:stretch/>
            </p:blipFill>
            <p:spPr>
              <a:xfrm flipH="1">
                <a:off x="8396640" y="-7560"/>
                <a:ext cx="747360" cy="5142960"/>
              </a:xfrm>
              <a:prstGeom prst="rect">
                <a:avLst/>
              </a:prstGeom>
              <a:ln w="0">
                <a:noFill/>
              </a:ln>
            </p:spPr>
          </p:pic>
          <p:pic>
            <p:nvPicPr>
              <p:cNvPr id="376" name="Google Shape;539;p32"/>
              <p:cNvPicPr/>
              <p:nvPr/>
            </p:nvPicPr>
            <p:blipFill>
              <a:blip r:embed="rId3"/>
              <a:stretch/>
            </p:blipFill>
            <p:spPr>
              <a:xfrm flipH="1">
                <a:off x="8196120" y="-7560"/>
                <a:ext cx="747360" cy="5142960"/>
              </a:xfrm>
              <a:prstGeom prst="rect">
                <a:avLst/>
              </a:prstGeom>
              <a:ln w="0">
                <a:noFill/>
              </a:ln>
            </p:spPr>
          </p:pic>
        </p:grpSp>
      </p:grpSp>
      <p:grpSp>
        <p:nvGrpSpPr>
          <p:cNvPr id="377" name="Google Shape;540;p32"/>
          <p:cNvGrpSpPr/>
          <p:nvPr/>
        </p:nvGrpSpPr>
        <p:grpSpPr>
          <a:xfrm>
            <a:off x="-206640" y="-706320"/>
            <a:ext cx="10738080" cy="5627160"/>
            <a:chOff x="-206640" y="-706320"/>
            <a:chExt cx="10738080" cy="5627160"/>
          </a:xfrm>
        </p:grpSpPr>
        <p:pic>
          <p:nvPicPr>
            <p:cNvPr id="378" name="Google Shape;541;p32"/>
            <p:cNvPicPr/>
            <p:nvPr/>
          </p:nvPicPr>
          <p:blipFill>
            <a:blip r:embed="rId4"/>
            <a:stretch/>
          </p:blipFill>
          <p:spPr>
            <a:xfrm>
              <a:off x="8157240" y="4286880"/>
              <a:ext cx="2374200" cy="633960"/>
            </a:xfrm>
            <a:prstGeom prst="rect">
              <a:avLst/>
            </a:prstGeom>
            <a:ln w="0">
              <a:noFill/>
            </a:ln>
          </p:spPr>
        </p:pic>
        <p:pic>
          <p:nvPicPr>
            <p:cNvPr id="379" name="Google Shape;542;p32"/>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380" name="Google Shape;544;p33"/>
          <p:cNvGrpSpPr/>
          <p:nvPr/>
        </p:nvGrpSpPr>
        <p:grpSpPr>
          <a:xfrm>
            <a:off x="-8280" y="-7560"/>
            <a:ext cx="9152280" cy="5142960"/>
            <a:chOff x="-8280" y="-7560"/>
            <a:chExt cx="9152280" cy="5142960"/>
          </a:xfrm>
        </p:grpSpPr>
        <p:grpSp>
          <p:nvGrpSpPr>
            <p:cNvPr id="381" name="Google Shape;545;p33"/>
            <p:cNvGrpSpPr/>
            <p:nvPr/>
          </p:nvGrpSpPr>
          <p:grpSpPr>
            <a:xfrm>
              <a:off x="-8280" y="-7560"/>
              <a:ext cx="1740600" cy="4209480"/>
              <a:chOff x="-8280" y="-7560"/>
              <a:chExt cx="1740600" cy="4209480"/>
            </a:xfrm>
          </p:grpSpPr>
          <p:pic>
            <p:nvPicPr>
              <p:cNvPr id="382" name="Google Shape;546;p33"/>
              <p:cNvPicPr/>
              <p:nvPr/>
            </p:nvPicPr>
            <p:blipFill>
              <a:blip r:embed="rId3"/>
              <a:stretch/>
            </p:blipFill>
            <p:spPr>
              <a:xfrm>
                <a:off x="-8280" y="-7560"/>
                <a:ext cx="1372680" cy="4209480"/>
              </a:xfrm>
              <a:prstGeom prst="rect">
                <a:avLst/>
              </a:prstGeom>
              <a:ln w="0">
                <a:noFill/>
              </a:ln>
            </p:spPr>
          </p:pic>
          <p:pic>
            <p:nvPicPr>
              <p:cNvPr id="383" name="Google Shape;547;p33"/>
              <p:cNvPicPr/>
              <p:nvPr/>
            </p:nvPicPr>
            <p:blipFill>
              <a:blip r:embed="rId3"/>
              <a:stretch/>
            </p:blipFill>
            <p:spPr>
              <a:xfrm>
                <a:off x="359640" y="-7560"/>
                <a:ext cx="1372680" cy="4209480"/>
              </a:xfrm>
              <a:prstGeom prst="rect">
                <a:avLst/>
              </a:prstGeom>
              <a:ln w="0">
                <a:noFill/>
              </a:ln>
            </p:spPr>
          </p:pic>
        </p:grpSp>
        <p:grpSp>
          <p:nvGrpSpPr>
            <p:cNvPr id="384" name="Google Shape;548;p33"/>
            <p:cNvGrpSpPr/>
            <p:nvPr/>
          </p:nvGrpSpPr>
          <p:grpSpPr>
            <a:xfrm>
              <a:off x="7403400" y="-7560"/>
              <a:ext cx="1740600" cy="5142960"/>
              <a:chOff x="7403400" y="-7560"/>
              <a:chExt cx="1740600" cy="5142960"/>
            </a:xfrm>
          </p:grpSpPr>
          <p:pic>
            <p:nvPicPr>
              <p:cNvPr id="385" name="Google Shape;549;p33"/>
              <p:cNvPicPr/>
              <p:nvPr/>
            </p:nvPicPr>
            <p:blipFill>
              <a:blip r:embed="rId3"/>
              <a:stretch/>
            </p:blipFill>
            <p:spPr>
              <a:xfrm flipH="1">
                <a:off x="7771320" y="-7560"/>
                <a:ext cx="1372680" cy="5142960"/>
              </a:xfrm>
              <a:prstGeom prst="rect">
                <a:avLst/>
              </a:prstGeom>
              <a:ln w="0">
                <a:noFill/>
              </a:ln>
            </p:spPr>
          </p:pic>
          <p:pic>
            <p:nvPicPr>
              <p:cNvPr id="386" name="Google Shape;550;p33"/>
              <p:cNvPicPr/>
              <p:nvPr/>
            </p:nvPicPr>
            <p:blipFill>
              <a:blip r:embed="rId3"/>
              <a:stretch/>
            </p:blipFill>
            <p:spPr>
              <a:xfrm flipH="1">
                <a:off x="7403400" y="-7560"/>
                <a:ext cx="1372680" cy="5142960"/>
              </a:xfrm>
              <a:prstGeom prst="rect">
                <a:avLst/>
              </a:prstGeom>
              <a:ln w="0">
                <a:noFill/>
              </a:ln>
            </p:spPr>
          </p:pic>
        </p:grpSp>
      </p:grpSp>
      <p:grpSp>
        <p:nvGrpSpPr>
          <p:cNvPr id="387" name="Google Shape;551;p33"/>
          <p:cNvGrpSpPr/>
          <p:nvPr/>
        </p:nvGrpSpPr>
        <p:grpSpPr>
          <a:xfrm>
            <a:off x="-313200" y="-1858680"/>
            <a:ext cx="9241560" cy="6695280"/>
            <a:chOff x="-313200" y="-1858680"/>
            <a:chExt cx="9241560" cy="6695280"/>
          </a:xfrm>
        </p:grpSpPr>
        <p:pic>
          <p:nvPicPr>
            <p:cNvPr id="388" name="Google Shape;552;p33"/>
            <p:cNvPicPr/>
            <p:nvPr/>
          </p:nvPicPr>
          <p:blipFill>
            <a:blip r:embed="rId4"/>
            <a:stretch/>
          </p:blipFill>
          <p:spPr>
            <a:xfrm>
              <a:off x="8101440" y="-1858680"/>
              <a:ext cx="826920" cy="4838400"/>
            </a:xfrm>
            <a:prstGeom prst="rect">
              <a:avLst/>
            </a:prstGeom>
            <a:ln w="0">
              <a:noFill/>
            </a:ln>
          </p:spPr>
        </p:pic>
        <p:pic>
          <p:nvPicPr>
            <p:cNvPr id="389" name="Google Shape;553;p33"/>
            <p:cNvPicPr/>
            <p:nvPr/>
          </p:nvPicPr>
          <p:blipFill>
            <a:blip r:embed="rId5"/>
            <a:stretch/>
          </p:blipFill>
          <p:spPr>
            <a:xfrm>
              <a:off x="-313200" y="4202640"/>
              <a:ext cx="2374200" cy="633960"/>
            </a:xfrm>
            <a:prstGeom prst="rect">
              <a:avLst/>
            </a:prstGeom>
            <a:ln w="0">
              <a:noFill/>
            </a:ln>
          </p:spPr>
        </p:pic>
      </p:grpSp>
      <p:grpSp>
        <p:nvGrpSpPr>
          <p:cNvPr id="390" name="Google Shape;554;p33"/>
          <p:cNvGrpSpPr/>
          <p:nvPr/>
        </p:nvGrpSpPr>
        <p:grpSpPr>
          <a:xfrm>
            <a:off x="534960" y="-1050480"/>
            <a:ext cx="8202240" cy="7244640"/>
            <a:chOff x="534960" y="-1050480"/>
            <a:chExt cx="8202240" cy="7244640"/>
          </a:xfrm>
        </p:grpSpPr>
        <p:grpSp>
          <p:nvGrpSpPr>
            <p:cNvPr id="391" name="Google Shape;555;p33"/>
            <p:cNvGrpSpPr/>
            <p:nvPr/>
          </p:nvGrpSpPr>
          <p:grpSpPr>
            <a:xfrm>
              <a:off x="534960" y="-1050480"/>
              <a:ext cx="1590120" cy="1590120"/>
              <a:chOff x="534960" y="-1050480"/>
              <a:chExt cx="1590120" cy="1590120"/>
            </a:xfrm>
          </p:grpSpPr>
          <p:sp>
            <p:nvSpPr>
              <p:cNvPr id="392" name="Google Shape;556;p33"/>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93" name="Google Shape;557;p33"/>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394" name="Google Shape;558;p33"/>
            <p:cNvGrpSpPr/>
            <p:nvPr/>
          </p:nvGrpSpPr>
          <p:grpSpPr>
            <a:xfrm>
              <a:off x="7147080" y="4604040"/>
              <a:ext cx="1590120" cy="1590120"/>
              <a:chOff x="7147080" y="4604040"/>
              <a:chExt cx="1590120" cy="1590120"/>
            </a:xfrm>
          </p:grpSpPr>
          <p:sp>
            <p:nvSpPr>
              <p:cNvPr id="395" name="Google Shape;559;p33"/>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96" name="Google Shape;560;p33"/>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9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398" name="Google Shape;67;p5"/>
          <p:cNvGrpSpPr/>
          <p:nvPr/>
        </p:nvGrpSpPr>
        <p:grpSpPr>
          <a:xfrm>
            <a:off x="-7560" y="-7560"/>
            <a:ext cx="9151560" cy="5142960"/>
            <a:chOff x="-7560" y="-7560"/>
            <a:chExt cx="9151560" cy="5142960"/>
          </a:xfrm>
        </p:grpSpPr>
        <p:grpSp>
          <p:nvGrpSpPr>
            <p:cNvPr id="399" name="Google Shape;68;p5"/>
            <p:cNvGrpSpPr/>
            <p:nvPr/>
          </p:nvGrpSpPr>
          <p:grpSpPr>
            <a:xfrm>
              <a:off x="-7560" y="539640"/>
              <a:ext cx="1384560" cy="4595760"/>
              <a:chOff x="-7560" y="539640"/>
              <a:chExt cx="1384560" cy="4595760"/>
            </a:xfrm>
          </p:grpSpPr>
          <p:pic>
            <p:nvPicPr>
              <p:cNvPr id="400" name="Google Shape;69;p5"/>
              <p:cNvPicPr/>
              <p:nvPr/>
            </p:nvPicPr>
            <p:blipFill>
              <a:blip r:embed="rId3"/>
              <a:stretch/>
            </p:blipFill>
            <p:spPr>
              <a:xfrm>
                <a:off x="-7560" y="539640"/>
                <a:ext cx="1091880" cy="4595760"/>
              </a:xfrm>
              <a:prstGeom prst="rect">
                <a:avLst/>
              </a:prstGeom>
              <a:ln w="0">
                <a:noFill/>
              </a:ln>
            </p:spPr>
          </p:pic>
          <p:pic>
            <p:nvPicPr>
              <p:cNvPr id="401" name="Google Shape;70;p5"/>
              <p:cNvPicPr/>
              <p:nvPr/>
            </p:nvPicPr>
            <p:blipFill>
              <a:blip r:embed="rId3"/>
              <a:stretch/>
            </p:blipFill>
            <p:spPr>
              <a:xfrm>
                <a:off x="285120" y="539640"/>
                <a:ext cx="1091880" cy="4595760"/>
              </a:xfrm>
              <a:prstGeom prst="rect">
                <a:avLst/>
              </a:prstGeom>
              <a:ln w="0">
                <a:noFill/>
              </a:ln>
            </p:spPr>
          </p:pic>
        </p:grpSp>
        <p:grpSp>
          <p:nvGrpSpPr>
            <p:cNvPr id="402" name="Google Shape;71;p5"/>
            <p:cNvGrpSpPr/>
            <p:nvPr/>
          </p:nvGrpSpPr>
          <p:grpSpPr>
            <a:xfrm>
              <a:off x="7759440" y="-7560"/>
              <a:ext cx="1384560" cy="4496760"/>
              <a:chOff x="7759440" y="-7560"/>
              <a:chExt cx="1384560" cy="4496760"/>
            </a:xfrm>
          </p:grpSpPr>
          <p:pic>
            <p:nvPicPr>
              <p:cNvPr id="403" name="Google Shape;72;p5"/>
              <p:cNvPicPr/>
              <p:nvPr/>
            </p:nvPicPr>
            <p:blipFill>
              <a:blip r:embed="rId3"/>
              <a:stretch/>
            </p:blipFill>
            <p:spPr>
              <a:xfrm flipH="1">
                <a:off x="8052120" y="-7560"/>
                <a:ext cx="1091880" cy="4496760"/>
              </a:xfrm>
              <a:prstGeom prst="rect">
                <a:avLst/>
              </a:prstGeom>
              <a:ln w="0">
                <a:noFill/>
              </a:ln>
            </p:spPr>
          </p:pic>
          <p:pic>
            <p:nvPicPr>
              <p:cNvPr id="404" name="Google Shape;73;p5"/>
              <p:cNvPicPr/>
              <p:nvPr/>
            </p:nvPicPr>
            <p:blipFill>
              <a:blip r:embed="rId3"/>
              <a:stretch/>
            </p:blipFill>
            <p:spPr>
              <a:xfrm flipH="1">
                <a:off x="7759440" y="-7560"/>
                <a:ext cx="1091880" cy="4496760"/>
              </a:xfrm>
              <a:prstGeom prst="rect">
                <a:avLst/>
              </a:prstGeom>
              <a:ln w="0">
                <a:noFill/>
              </a:ln>
            </p:spPr>
          </p:pic>
        </p:grpSp>
      </p:grpSp>
      <p:grpSp>
        <p:nvGrpSpPr>
          <p:cNvPr id="405" name="Google Shape;74;p5"/>
          <p:cNvGrpSpPr/>
          <p:nvPr/>
        </p:nvGrpSpPr>
        <p:grpSpPr>
          <a:xfrm>
            <a:off x="-2500920" y="-287640"/>
            <a:ext cx="12688560" cy="5603760"/>
            <a:chOff x="-2500920" y="-287640"/>
            <a:chExt cx="12688560" cy="5603760"/>
          </a:xfrm>
        </p:grpSpPr>
        <p:pic>
          <p:nvPicPr>
            <p:cNvPr id="406" name="Google Shape;75;p5"/>
            <p:cNvPicPr/>
            <p:nvPr/>
          </p:nvPicPr>
          <p:blipFill>
            <a:blip r:embed="rId4"/>
            <a:stretch/>
          </p:blipFill>
          <p:spPr>
            <a:xfrm rot="5400000">
              <a:off x="7354800" y="2483280"/>
              <a:ext cx="826920" cy="4838400"/>
            </a:xfrm>
            <a:prstGeom prst="rect">
              <a:avLst/>
            </a:prstGeom>
            <a:ln w="0">
              <a:noFill/>
            </a:ln>
          </p:spPr>
        </p:pic>
        <p:pic>
          <p:nvPicPr>
            <p:cNvPr id="407" name="Google Shape;76;p5"/>
            <p:cNvPicPr/>
            <p:nvPr/>
          </p:nvPicPr>
          <p:blipFill>
            <a:blip r:embed="rId4"/>
            <a:stretch/>
          </p:blipFill>
          <p:spPr>
            <a:xfrm rot="5400000">
              <a:off x="-495000" y="-2293200"/>
              <a:ext cx="826920" cy="4838400"/>
            </a:xfrm>
            <a:prstGeom prst="rect">
              <a:avLst/>
            </a:prstGeom>
            <a:ln w="0">
              <a:noFill/>
            </a:ln>
          </p:spPr>
        </p:pic>
      </p:grpSp>
      <p:grpSp>
        <p:nvGrpSpPr>
          <p:cNvPr id="408" name="Google Shape;77;p5"/>
          <p:cNvGrpSpPr/>
          <p:nvPr/>
        </p:nvGrpSpPr>
        <p:grpSpPr>
          <a:xfrm>
            <a:off x="534600" y="4604040"/>
            <a:ext cx="1590120" cy="1590120"/>
            <a:chOff x="534600" y="4604040"/>
            <a:chExt cx="1590120" cy="1590120"/>
          </a:xfrm>
        </p:grpSpPr>
        <p:sp>
          <p:nvSpPr>
            <p:cNvPr id="409" name="Google Shape;78;p5"/>
            <p:cNvSpPr/>
            <p:nvPr/>
          </p:nvSpPr>
          <p:spPr>
            <a:xfrm>
              <a:off x="53460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10" name="Google Shape;79;p5"/>
            <p:cNvSpPr/>
            <p:nvPr/>
          </p:nvSpPr>
          <p:spPr>
            <a:xfrm>
              <a:off x="69552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415" name="Google Shape;82;p6"/>
          <p:cNvGrpSpPr/>
          <p:nvPr/>
        </p:nvGrpSpPr>
        <p:grpSpPr>
          <a:xfrm>
            <a:off x="-7560" y="-7560"/>
            <a:ext cx="9151560" cy="5142960"/>
            <a:chOff x="-7560" y="-7560"/>
            <a:chExt cx="9151560" cy="5142960"/>
          </a:xfrm>
        </p:grpSpPr>
        <p:grpSp>
          <p:nvGrpSpPr>
            <p:cNvPr id="416" name="Google Shape;83;p6"/>
            <p:cNvGrpSpPr/>
            <p:nvPr/>
          </p:nvGrpSpPr>
          <p:grpSpPr>
            <a:xfrm>
              <a:off x="-7560" y="-7560"/>
              <a:ext cx="947880" cy="5142960"/>
              <a:chOff x="-7560" y="-7560"/>
              <a:chExt cx="947880" cy="5142960"/>
            </a:xfrm>
          </p:grpSpPr>
          <p:pic>
            <p:nvPicPr>
              <p:cNvPr id="417" name="Google Shape;84;p6"/>
              <p:cNvPicPr/>
              <p:nvPr/>
            </p:nvPicPr>
            <p:blipFill>
              <a:blip r:embed="rId3"/>
              <a:stretch/>
            </p:blipFill>
            <p:spPr>
              <a:xfrm>
                <a:off x="-7560" y="-7560"/>
                <a:ext cx="747360" cy="5142960"/>
              </a:xfrm>
              <a:prstGeom prst="rect">
                <a:avLst/>
              </a:prstGeom>
              <a:ln w="0">
                <a:noFill/>
              </a:ln>
            </p:spPr>
          </p:pic>
          <p:pic>
            <p:nvPicPr>
              <p:cNvPr id="418" name="Google Shape;85;p6"/>
              <p:cNvPicPr/>
              <p:nvPr/>
            </p:nvPicPr>
            <p:blipFill>
              <a:blip r:embed="rId3"/>
              <a:stretch/>
            </p:blipFill>
            <p:spPr>
              <a:xfrm>
                <a:off x="192960" y="-7560"/>
                <a:ext cx="747360" cy="5142960"/>
              </a:xfrm>
              <a:prstGeom prst="rect">
                <a:avLst/>
              </a:prstGeom>
              <a:ln w="0">
                <a:noFill/>
              </a:ln>
            </p:spPr>
          </p:pic>
        </p:grpSp>
        <p:grpSp>
          <p:nvGrpSpPr>
            <p:cNvPr id="419" name="Google Shape;86;p6"/>
            <p:cNvGrpSpPr/>
            <p:nvPr/>
          </p:nvGrpSpPr>
          <p:grpSpPr>
            <a:xfrm>
              <a:off x="8196120" y="-7560"/>
              <a:ext cx="947880" cy="5142960"/>
              <a:chOff x="8196120" y="-7560"/>
              <a:chExt cx="947880" cy="5142960"/>
            </a:xfrm>
          </p:grpSpPr>
          <p:pic>
            <p:nvPicPr>
              <p:cNvPr id="420" name="Google Shape;87;p6"/>
              <p:cNvPicPr/>
              <p:nvPr/>
            </p:nvPicPr>
            <p:blipFill>
              <a:blip r:embed="rId3"/>
              <a:stretch/>
            </p:blipFill>
            <p:spPr>
              <a:xfrm flipH="1">
                <a:off x="8396640" y="-7560"/>
                <a:ext cx="747360" cy="5142960"/>
              </a:xfrm>
              <a:prstGeom prst="rect">
                <a:avLst/>
              </a:prstGeom>
              <a:ln w="0">
                <a:noFill/>
              </a:ln>
            </p:spPr>
          </p:pic>
          <p:pic>
            <p:nvPicPr>
              <p:cNvPr id="421" name="Google Shape;88;p6"/>
              <p:cNvPicPr/>
              <p:nvPr/>
            </p:nvPicPr>
            <p:blipFill>
              <a:blip r:embed="rId3"/>
              <a:stretch/>
            </p:blipFill>
            <p:spPr>
              <a:xfrm flipH="1">
                <a:off x="8196120" y="-7560"/>
                <a:ext cx="747360" cy="5142960"/>
              </a:xfrm>
              <a:prstGeom prst="rect">
                <a:avLst/>
              </a:prstGeom>
              <a:ln w="0">
                <a:noFill/>
              </a:ln>
            </p:spPr>
          </p:pic>
        </p:grpSp>
      </p:grpSp>
      <p:grpSp>
        <p:nvGrpSpPr>
          <p:cNvPr id="422" name="Google Shape;89;p6"/>
          <p:cNvGrpSpPr/>
          <p:nvPr/>
        </p:nvGrpSpPr>
        <p:grpSpPr>
          <a:xfrm>
            <a:off x="-206640" y="-706320"/>
            <a:ext cx="10738080" cy="5627160"/>
            <a:chOff x="-206640" y="-706320"/>
            <a:chExt cx="10738080" cy="5627160"/>
          </a:xfrm>
        </p:grpSpPr>
        <p:pic>
          <p:nvPicPr>
            <p:cNvPr id="423" name="Google Shape;90;p6"/>
            <p:cNvPicPr/>
            <p:nvPr/>
          </p:nvPicPr>
          <p:blipFill>
            <a:blip r:embed="rId4"/>
            <a:stretch/>
          </p:blipFill>
          <p:spPr>
            <a:xfrm>
              <a:off x="8157240" y="4286880"/>
              <a:ext cx="2374200" cy="633960"/>
            </a:xfrm>
            <a:prstGeom prst="rect">
              <a:avLst/>
            </a:prstGeom>
            <a:ln w="0">
              <a:noFill/>
            </a:ln>
          </p:spPr>
        </p:pic>
        <p:pic>
          <p:nvPicPr>
            <p:cNvPr id="424" name="Google Shape;91;p6"/>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26" name="PlaceHolder 1"/>
          <p:cNvSpPr>
            <a:spLocks noGrp="1"/>
          </p:cNvSpPr>
          <p:nvPr>
            <p:ph type="title"/>
          </p:nvPr>
        </p:nvSpPr>
        <p:spPr>
          <a:xfrm>
            <a:off x="720000" y="444960"/>
            <a:ext cx="771048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427" name="Google Shape;95;p7"/>
          <p:cNvGrpSpPr/>
          <p:nvPr/>
        </p:nvGrpSpPr>
        <p:grpSpPr>
          <a:xfrm>
            <a:off x="-7560" y="-7560"/>
            <a:ext cx="9151560" cy="5142960"/>
            <a:chOff x="-7560" y="-7560"/>
            <a:chExt cx="9151560" cy="5142960"/>
          </a:xfrm>
        </p:grpSpPr>
        <p:grpSp>
          <p:nvGrpSpPr>
            <p:cNvPr id="428" name="Google Shape;96;p7"/>
            <p:cNvGrpSpPr/>
            <p:nvPr/>
          </p:nvGrpSpPr>
          <p:grpSpPr>
            <a:xfrm>
              <a:off x="-7560" y="539640"/>
              <a:ext cx="1384560" cy="4595760"/>
              <a:chOff x="-7560" y="539640"/>
              <a:chExt cx="1384560" cy="4595760"/>
            </a:xfrm>
          </p:grpSpPr>
          <p:pic>
            <p:nvPicPr>
              <p:cNvPr id="429" name="Google Shape;97;p7"/>
              <p:cNvPicPr/>
              <p:nvPr/>
            </p:nvPicPr>
            <p:blipFill>
              <a:blip r:embed="rId3"/>
              <a:stretch/>
            </p:blipFill>
            <p:spPr>
              <a:xfrm>
                <a:off x="-7560" y="539640"/>
                <a:ext cx="1091880" cy="4595760"/>
              </a:xfrm>
              <a:prstGeom prst="rect">
                <a:avLst/>
              </a:prstGeom>
              <a:ln w="0">
                <a:noFill/>
              </a:ln>
            </p:spPr>
          </p:pic>
          <p:pic>
            <p:nvPicPr>
              <p:cNvPr id="430" name="Google Shape;98;p7"/>
              <p:cNvPicPr/>
              <p:nvPr/>
            </p:nvPicPr>
            <p:blipFill>
              <a:blip r:embed="rId3"/>
              <a:stretch/>
            </p:blipFill>
            <p:spPr>
              <a:xfrm>
                <a:off x="285120" y="539640"/>
                <a:ext cx="1091880" cy="4595760"/>
              </a:xfrm>
              <a:prstGeom prst="rect">
                <a:avLst/>
              </a:prstGeom>
              <a:ln w="0">
                <a:noFill/>
              </a:ln>
            </p:spPr>
          </p:pic>
        </p:grpSp>
        <p:grpSp>
          <p:nvGrpSpPr>
            <p:cNvPr id="431" name="Google Shape;99;p7"/>
            <p:cNvGrpSpPr/>
            <p:nvPr/>
          </p:nvGrpSpPr>
          <p:grpSpPr>
            <a:xfrm>
              <a:off x="7759440" y="-7560"/>
              <a:ext cx="1384560" cy="4496760"/>
              <a:chOff x="7759440" y="-7560"/>
              <a:chExt cx="1384560" cy="4496760"/>
            </a:xfrm>
          </p:grpSpPr>
          <p:pic>
            <p:nvPicPr>
              <p:cNvPr id="432" name="Google Shape;100;p7"/>
              <p:cNvPicPr/>
              <p:nvPr/>
            </p:nvPicPr>
            <p:blipFill>
              <a:blip r:embed="rId3"/>
              <a:stretch/>
            </p:blipFill>
            <p:spPr>
              <a:xfrm flipH="1">
                <a:off x="8052120" y="-7560"/>
                <a:ext cx="1091880" cy="4496760"/>
              </a:xfrm>
              <a:prstGeom prst="rect">
                <a:avLst/>
              </a:prstGeom>
              <a:ln w="0">
                <a:noFill/>
              </a:ln>
            </p:spPr>
          </p:pic>
          <p:pic>
            <p:nvPicPr>
              <p:cNvPr id="433" name="Google Shape;101;p7"/>
              <p:cNvPicPr/>
              <p:nvPr/>
            </p:nvPicPr>
            <p:blipFill>
              <a:blip r:embed="rId3"/>
              <a:stretch/>
            </p:blipFill>
            <p:spPr>
              <a:xfrm flipH="1">
                <a:off x="7759440" y="-7560"/>
                <a:ext cx="1091880" cy="4496760"/>
              </a:xfrm>
              <a:prstGeom prst="rect">
                <a:avLst/>
              </a:prstGeom>
              <a:ln w="0">
                <a:noFill/>
              </a:ln>
            </p:spPr>
          </p:pic>
        </p:grpSp>
      </p:grpSp>
      <p:grpSp>
        <p:nvGrpSpPr>
          <p:cNvPr id="434" name="Google Shape;102;p7"/>
          <p:cNvGrpSpPr/>
          <p:nvPr/>
        </p:nvGrpSpPr>
        <p:grpSpPr>
          <a:xfrm>
            <a:off x="-2500920" y="-287640"/>
            <a:ext cx="12688560" cy="5603760"/>
            <a:chOff x="-2500920" y="-287640"/>
            <a:chExt cx="12688560" cy="5603760"/>
          </a:xfrm>
        </p:grpSpPr>
        <p:pic>
          <p:nvPicPr>
            <p:cNvPr id="435" name="Google Shape;103;p7"/>
            <p:cNvPicPr/>
            <p:nvPr/>
          </p:nvPicPr>
          <p:blipFill>
            <a:blip r:embed="rId4"/>
            <a:stretch/>
          </p:blipFill>
          <p:spPr>
            <a:xfrm rot="5400000">
              <a:off x="7354800" y="2483280"/>
              <a:ext cx="826920" cy="4838400"/>
            </a:xfrm>
            <a:prstGeom prst="rect">
              <a:avLst/>
            </a:prstGeom>
            <a:ln w="0">
              <a:noFill/>
            </a:ln>
          </p:spPr>
        </p:pic>
        <p:pic>
          <p:nvPicPr>
            <p:cNvPr id="436" name="Google Shape;104;p7"/>
            <p:cNvPicPr/>
            <p:nvPr/>
          </p:nvPicPr>
          <p:blipFill>
            <a:blip r:embed="rId4"/>
            <a:stretch/>
          </p:blipFill>
          <p:spPr>
            <a:xfrm rot="5400000">
              <a:off x="-495000" y="-2293200"/>
              <a:ext cx="826920" cy="4838400"/>
            </a:xfrm>
            <a:prstGeom prst="rect">
              <a:avLst/>
            </a:prstGeom>
            <a:ln w="0">
              <a:noFill/>
            </a:ln>
          </p:spPr>
        </p:pic>
      </p:grpSp>
      <p:grpSp>
        <p:nvGrpSpPr>
          <p:cNvPr id="437" name="Google Shape;105;p7"/>
          <p:cNvGrpSpPr/>
          <p:nvPr/>
        </p:nvGrpSpPr>
        <p:grpSpPr>
          <a:xfrm>
            <a:off x="534600" y="4604040"/>
            <a:ext cx="1590120" cy="1590120"/>
            <a:chOff x="534600" y="4604040"/>
            <a:chExt cx="1590120" cy="1590120"/>
          </a:xfrm>
        </p:grpSpPr>
        <p:sp>
          <p:nvSpPr>
            <p:cNvPr id="438" name="Google Shape;106;p7"/>
            <p:cNvSpPr/>
            <p:nvPr/>
          </p:nvSpPr>
          <p:spPr>
            <a:xfrm>
              <a:off x="53460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39" name="Google Shape;107;p7"/>
            <p:cNvSpPr/>
            <p:nvPr/>
          </p:nvSpPr>
          <p:spPr>
            <a:xfrm>
              <a:off x="69552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40" name="PlaceHolder 1"/>
          <p:cNvSpPr>
            <a:spLocks noGrp="1"/>
          </p:cNvSpPr>
          <p:nvPr>
            <p:ph type="title"/>
          </p:nvPr>
        </p:nvSpPr>
        <p:spPr>
          <a:xfrm>
            <a:off x="2292120" y="1543320"/>
            <a:ext cx="4559400" cy="205632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grpSp>
        <p:nvGrpSpPr>
          <p:cNvPr id="441" name="Google Shape;110;p8"/>
          <p:cNvGrpSpPr/>
          <p:nvPr/>
        </p:nvGrpSpPr>
        <p:grpSpPr>
          <a:xfrm>
            <a:off x="-8280" y="-7560"/>
            <a:ext cx="9152280" cy="5142960"/>
            <a:chOff x="-8280" y="-7560"/>
            <a:chExt cx="9152280" cy="5142960"/>
          </a:xfrm>
        </p:grpSpPr>
        <p:grpSp>
          <p:nvGrpSpPr>
            <p:cNvPr id="442" name="Google Shape;111;p8"/>
            <p:cNvGrpSpPr/>
            <p:nvPr/>
          </p:nvGrpSpPr>
          <p:grpSpPr>
            <a:xfrm>
              <a:off x="-8280" y="-7560"/>
              <a:ext cx="1740600" cy="4209480"/>
              <a:chOff x="-8280" y="-7560"/>
              <a:chExt cx="1740600" cy="4209480"/>
            </a:xfrm>
          </p:grpSpPr>
          <p:pic>
            <p:nvPicPr>
              <p:cNvPr id="443" name="Google Shape;112;p8"/>
              <p:cNvPicPr/>
              <p:nvPr/>
            </p:nvPicPr>
            <p:blipFill>
              <a:blip r:embed="rId3"/>
              <a:stretch/>
            </p:blipFill>
            <p:spPr>
              <a:xfrm>
                <a:off x="-8280" y="-7560"/>
                <a:ext cx="1372680" cy="4209480"/>
              </a:xfrm>
              <a:prstGeom prst="rect">
                <a:avLst/>
              </a:prstGeom>
              <a:ln w="0">
                <a:noFill/>
              </a:ln>
            </p:spPr>
          </p:pic>
          <p:pic>
            <p:nvPicPr>
              <p:cNvPr id="444" name="Google Shape;113;p8"/>
              <p:cNvPicPr/>
              <p:nvPr/>
            </p:nvPicPr>
            <p:blipFill>
              <a:blip r:embed="rId3"/>
              <a:stretch/>
            </p:blipFill>
            <p:spPr>
              <a:xfrm>
                <a:off x="359640" y="-7560"/>
                <a:ext cx="1372680" cy="4209480"/>
              </a:xfrm>
              <a:prstGeom prst="rect">
                <a:avLst/>
              </a:prstGeom>
              <a:ln w="0">
                <a:noFill/>
              </a:ln>
            </p:spPr>
          </p:pic>
        </p:grpSp>
        <p:grpSp>
          <p:nvGrpSpPr>
            <p:cNvPr id="445" name="Google Shape;114;p8"/>
            <p:cNvGrpSpPr/>
            <p:nvPr/>
          </p:nvGrpSpPr>
          <p:grpSpPr>
            <a:xfrm>
              <a:off x="7403400" y="-7560"/>
              <a:ext cx="1740600" cy="5142960"/>
              <a:chOff x="7403400" y="-7560"/>
              <a:chExt cx="1740600" cy="5142960"/>
            </a:xfrm>
          </p:grpSpPr>
          <p:pic>
            <p:nvPicPr>
              <p:cNvPr id="446" name="Google Shape;115;p8"/>
              <p:cNvPicPr/>
              <p:nvPr/>
            </p:nvPicPr>
            <p:blipFill>
              <a:blip r:embed="rId3"/>
              <a:stretch/>
            </p:blipFill>
            <p:spPr>
              <a:xfrm flipH="1">
                <a:off x="7771320" y="-7560"/>
                <a:ext cx="1372680" cy="5142960"/>
              </a:xfrm>
              <a:prstGeom prst="rect">
                <a:avLst/>
              </a:prstGeom>
              <a:ln w="0">
                <a:noFill/>
              </a:ln>
            </p:spPr>
          </p:pic>
          <p:pic>
            <p:nvPicPr>
              <p:cNvPr id="447" name="Google Shape;116;p8"/>
              <p:cNvPicPr/>
              <p:nvPr/>
            </p:nvPicPr>
            <p:blipFill>
              <a:blip r:embed="rId3"/>
              <a:stretch/>
            </p:blipFill>
            <p:spPr>
              <a:xfrm flipH="1">
                <a:off x="7403400" y="-7560"/>
                <a:ext cx="1372680" cy="5142960"/>
              </a:xfrm>
              <a:prstGeom prst="rect">
                <a:avLst/>
              </a:prstGeom>
              <a:ln w="0">
                <a:noFill/>
              </a:ln>
            </p:spPr>
          </p:pic>
        </p:grpSp>
      </p:grpSp>
      <p:grpSp>
        <p:nvGrpSpPr>
          <p:cNvPr id="448" name="Google Shape;117;p8"/>
          <p:cNvGrpSpPr/>
          <p:nvPr/>
        </p:nvGrpSpPr>
        <p:grpSpPr>
          <a:xfrm>
            <a:off x="-313200" y="-1858680"/>
            <a:ext cx="9241560" cy="6695280"/>
            <a:chOff x="-313200" y="-1858680"/>
            <a:chExt cx="9241560" cy="6695280"/>
          </a:xfrm>
        </p:grpSpPr>
        <p:pic>
          <p:nvPicPr>
            <p:cNvPr id="449" name="Google Shape;118;p8"/>
            <p:cNvPicPr/>
            <p:nvPr/>
          </p:nvPicPr>
          <p:blipFill>
            <a:blip r:embed="rId4"/>
            <a:stretch/>
          </p:blipFill>
          <p:spPr>
            <a:xfrm>
              <a:off x="8101440" y="-1858680"/>
              <a:ext cx="826920" cy="4838400"/>
            </a:xfrm>
            <a:prstGeom prst="rect">
              <a:avLst/>
            </a:prstGeom>
            <a:ln w="0">
              <a:noFill/>
            </a:ln>
          </p:spPr>
        </p:pic>
        <p:pic>
          <p:nvPicPr>
            <p:cNvPr id="450" name="Google Shape;119;p8"/>
            <p:cNvPicPr/>
            <p:nvPr/>
          </p:nvPicPr>
          <p:blipFill>
            <a:blip r:embed="rId5"/>
            <a:stretch/>
          </p:blipFill>
          <p:spPr>
            <a:xfrm>
              <a:off x="-313200" y="4202640"/>
              <a:ext cx="2374200" cy="633960"/>
            </a:xfrm>
            <a:prstGeom prst="rect">
              <a:avLst/>
            </a:prstGeom>
            <a:ln w="0">
              <a:noFill/>
            </a:ln>
          </p:spPr>
        </p:pic>
      </p:grpSp>
      <p:grpSp>
        <p:nvGrpSpPr>
          <p:cNvPr id="451" name="Google Shape;120;p8"/>
          <p:cNvGrpSpPr/>
          <p:nvPr/>
        </p:nvGrpSpPr>
        <p:grpSpPr>
          <a:xfrm>
            <a:off x="534960" y="-1050480"/>
            <a:ext cx="8202240" cy="7244640"/>
            <a:chOff x="534960" y="-1050480"/>
            <a:chExt cx="8202240" cy="7244640"/>
          </a:xfrm>
        </p:grpSpPr>
        <p:grpSp>
          <p:nvGrpSpPr>
            <p:cNvPr id="452" name="Google Shape;121;p8"/>
            <p:cNvGrpSpPr/>
            <p:nvPr/>
          </p:nvGrpSpPr>
          <p:grpSpPr>
            <a:xfrm>
              <a:off x="534960" y="-1050480"/>
              <a:ext cx="1590120" cy="1590120"/>
              <a:chOff x="534960" y="-1050480"/>
              <a:chExt cx="1590120" cy="1590120"/>
            </a:xfrm>
          </p:grpSpPr>
          <p:sp>
            <p:nvSpPr>
              <p:cNvPr id="453" name="Google Shape;122;p8"/>
              <p:cNvSpPr/>
              <p:nvPr/>
            </p:nvSpPr>
            <p:spPr>
              <a:xfrm rot="10800000">
                <a:off x="53496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54" name="Google Shape;123;p8"/>
              <p:cNvSpPr/>
              <p:nvPr/>
            </p:nvSpPr>
            <p:spPr>
              <a:xfrm rot="10800000">
                <a:off x="69624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455" name="Google Shape;124;p8"/>
            <p:cNvGrpSpPr/>
            <p:nvPr/>
          </p:nvGrpSpPr>
          <p:grpSpPr>
            <a:xfrm>
              <a:off x="7147080" y="4604040"/>
              <a:ext cx="1590120" cy="1590120"/>
              <a:chOff x="7147080" y="4604040"/>
              <a:chExt cx="1590120" cy="1590120"/>
            </a:xfrm>
          </p:grpSpPr>
          <p:sp>
            <p:nvSpPr>
              <p:cNvPr id="456" name="Google Shape;125;p8"/>
              <p:cNvSpPr/>
              <p:nvPr/>
            </p:nvSpPr>
            <p:spPr>
              <a:xfrm>
                <a:off x="714708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57" name="Google Shape;126;p8"/>
              <p:cNvSpPr/>
              <p:nvPr/>
            </p:nvSpPr>
            <p:spPr>
              <a:xfrm>
                <a:off x="730800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58" name="PlaceHolder 1"/>
          <p:cNvSpPr>
            <a:spLocks noGrp="1"/>
          </p:cNvSpPr>
          <p:nvPr>
            <p:ph type="title"/>
          </p:nvPr>
        </p:nvSpPr>
        <p:spPr>
          <a:xfrm>
            <a:off x="2416320" y="1792800"/>
            <a:ext cx="4311000" cy="957240"/>
          </a:xfrm>
          <a:prstGeom prst="rect">
            <a:avLst/>
          </a:prstGeom>
          <a:noFill/>
          <a:ln w="0">
            <a:noFill/>
          </a:ln>
        </p:spPr>
        <p:txBody>
          <a:bodyPr lIns="91440" tIns="91440" rIns="91440" bIns="91440" anchor="b">
            <a:noAutofit/>
          </a:bodyPr>
          <a:lstStyle/>
          <a:p>
            <a:pPr indent="0">
              <a:buNone/>
            </a:pPr>
            <a:r>
              <a:rPr lang="fr-FR" sz="6000" b="0" strike="noStrike" spc="-1">
                <a:solidFill>
                  <a:schemeClr val="dk1"/>
                </a:solidFill>
                <a:latin typeface="Arial"/>
              </a:rPr>
              <a:t>Click to edit the title text format</a:t>
            </a:r>
          </a:p>
        </p:txBody>
      </p:sp>
      <p:grpSp>
        <p:nvGrpSpPr>
          <p:cNvPr id="459" name="Google Shape;130;p9"/>
          <p:cNvGrpSpPr/>
          <p:nvPr/>
        </p:nvGrpSpPr>
        <p:grpSpPr>
          <a:xfrm>
            <a:off x="-8280" y="-7560"/>
            <a:ext cx="9152280" cy="5150880"/>
            <a:chOff x="-8280" y="-7560"/>
            <a:chExt cx="9152280" cy="5150880"/>
          </a:xfrm>
        </p:grpSpPr>
        <p:grpSp>
          <p:nvGrpSpPr>
            <p:cNvPr id="460" name="Google Shape;131;p9"/>
            <p:cNvGrpSpPr/>
            <p:nvPr/>
          </p:nvGrpSpPr>
          <p:grpSpPr>
            <a:xfrm>
              <a:off x="-8280" y="-7560"/>
              <a:ext cx="1740600" cy="5150880"/>
              <a:chOff x="-8280" y="-7560"/>
              <a:chExt cx="1740600" cy="5150880"/>
            </a:xfrm>
          </p:grpSpPr>
          <p:pic>
            <p:nvPicPr>
              <p:cNvPr id="461" name="Google Shape;132;p9"/>
              <p:cNvPicPr/>
              <p:nvPr/>
            </p:nvPicPr>
            <p:blipFill>
              <a:blip r:embed="rId3"/>
              <a:stretch/>
            </p:blipFill>
            <p:spPr>
              <a:xfrm>
                <a:off x="-8280" y="-7560"/>
                <a:ext cx="1372680" cy="5150880"/>
              </a:xfrm>
              <a:prstGeom prst="rect">
                <a:avLst/>
              </a:prstGeom>
              <a:ln w="0">
                <a:noFill/>
              </a:ln>
            </p:spPr>
          </p:pic>
          <p:pic>
            <p:nvPicPr>
              <p:cNvPr id="462" name="Google Shape;133;p9"/>
              <p:cNvPicPr/>
              <p:nvPr/>
            </p:nvPicPr>
            <p:blipFill>
              <a:blip r:embed="rId3"/>
              <a:stretch/>
            </p:blipFill>
            <p:spPr>
              <a:xfrm>
                <a:off x="359640" y="-7560"/>
                <a:ext cx="1372680" cy="5150880"/>
              </a:xfrm>
              <a:prstGeom prst="rect">
                <a:avLst/>
              </a:prstGeom>
              <a:ln w="0">
                <a:noFill/>
              </a:ln>
            </p:spPr>
          </p:pic>
        </p:grpSp>
        <p:grpSp>
          <p:nvGrpSpPr>
            <p:cNvPr id="463" name="Google Shape;134;p9"/>
            <p:cNvGrpSpPr/>
            <p:nvPr/>
          </p:nvGrpSpPr>
          <p:grpSpPr>
            <a:xfrm>
              <a:off x="7403400" y="-7560"/>
              <a:ext cx="1740600" cy="4209480"/>
              <a:chOff x="7403400" y="-7560"/>
              <a:chExt cx="1740600" cy="4209480"/>
            </a:xfrm>
          </p:grpSpPr>
          <p:pic>
            <p:nvPicPr>
              <p:cNvPr id="464" name="Google Shape;135;p9"/>
              <p:cNvPicPr/>
              <p:nvPr/>
            </p:nvPicPr>
            <p:blipFill>
              <a:blip r:embed="rId3"/>
              <a:stretch/>
            </p:blipFill>
            <p:spPr>
              <a:xfrm flipH="1">
                <a:off x="7771320" y="-7560"/>
                <a:ext cx="1372680" cy="4209480"/>
              </a:xfrm>
              <a:prstGeom prst="rect">
                <a:avLst/>
              </a:prstGeom>
              <a:ln w="0">
                <a:noFill/>
              </a:ln>
            </p:spPr>
          </p:pic>
          <p:pic>
            <p:nvPicPr>
              <p:cNvPr id="465" name="Google Shape;136;p9"/>
              <p:cNvPicPr/>
              <p:nvPr/>
            </p:nvPicPr>
            <p:blipFill>
              <a:blip r:embed="rId3"/>
              <a:stretch/>
            </p:blipFill>
            <p:spPr>
              <a:xfrm flipH="1">
                <a:off x="7403400" y="-7560"/>
                <a:ext cx="1372680" cy="4209480"/>
              </a:xfrm>
              <a:prstGeom prst="rect">
                <a:avLst/>
              </a:prstGeom>
              <a:ln w="0">
                <a:noFill/>
              </a:ln>
            </p:spPr>
          </p:pic>
        </p:grpSp>
      </p:grpSp>
      <p:grpSp>
        <p:nvGrpSpPr>
          <p:cNvPr id="466" name="Google Shape;137;p9"/>
          <p:cNvGrpSpPr/>
          <p:nvPr/>
        </p:nvGrpSpPr>
        <p:grpSpPr>
          <a:xfrm>
            <a:off x="1209240" y="-1050480"/>
            <a:ext cx="6986880" cy="7160400"/>
            <a:chOff x="1209240" y="-1050480"/>
            <a:chExt cx="6986880" cy="7160400"/>
          </a:xfrm>
        </p:grpSpPr>
        <p:grpSp>
          <p:nvGrpSpPr>
            <p:cNvPr id="467" name="Google Shape;138;p9"/>
            <p:cNvGrpSpPr/>
            <p:nvPr/>
          </p:nvGrpSpPr>
          <p:grpSpPr>
            <a:xfrm>
              <a:off x="6606000" y="-1050480"/>
              <a:ext cx="1590120" cy="1590120"/>
              <a:chOff x="6606000" y="-1050480"/>
              <a:chExt cx="1590120" cy="1590120"/>
            </a:xfrm>
          </p:grpSpPr>
          <p:sp>
            <p:nvSpPr>
              <p:cNvPr id="468" name="Google Shape;139;p9"/>
              <p:cNvSpPr/>
              <p:nvPr/>
            </p:nvSpPr>
            <p:spPr>
              <a:xfrm rot="10800000">
                <a:off x="660600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69" name="Google Shape;140;p9"/>
              <p:cNvSpPr/>
              <p:nvPr/>
            </p:nvSpPr>
            <p:spPr>
              <a:xfrm rot="10800000">
                <a:off x="676728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470" name="Google Shape;141;p9"/>
            <p:cNvGrpSpPr/>
            <p:nvPr/>
          </p:nvGrpSpPr>
          <p:grpSpPr>
            <a:xfrm>
              <a:off x="1209240" y="4519800"/>
              <a:ext cx="1590120" cy="1590120"/>
              <a:chOff x="1209240" y="4519800"/>
              <a:chExt cx="1590120" cy="1590120"/>
            </a:xfrm>
          </p:grpSpPr>
          <p:sp>
            <p:nvSpPr>
              <p:cNvPr id="471" name="Google Shape;142;p9"/>
              <p:cNvSpPr/>
              <p:nvPr/>
            </p:nvSpPr>
            <p:spPr>
              <a:xfrm>
                <a:off x="1209240" y="45198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72" name="Google Shape;143;p9"/>
              <p:cNvSpPr/>
              <p:nvPr/>
            </p:nvSpPr>
            <p:spPr>
              <a:xfrm>
                <a:off x="1370160" y="46807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473" name="Google Shape;144;p9"/>
          <p:cNvGrpSpPr/>
          <p:nvPr/>
        </p:nvGrpSpPr>
        <p:grpSpPr>
          <a:xfrm>
            <a:off x="344160" y="-1858680"/>
            <a:ext cx="9213120" cy="6695280"/>
            <a:chOff x="344160" y="-1858680"/>
            <a:chExt cx="9213120" cy="6695280"/>
          </a:xfrm>
        </p:grpSpPr>
        <p:pic>
          <p:nvPicPr>
            <p:cNvPr id="474" name="Google Shape;145;p9"/>
            <p:cNvPicPr/>
            <p:nvPr/>
          </p:nvPicPr>
          <p:blipFill>
            <a:blip r:embed="rId4"/>
            <a:stretch/>
          </p:blipFill>
          <p:spPr>
            <a:xfrm flipH="1">
              <a:off x="344160" y="-1858680"/>
              <a:ext cx="826920" cy="4838400"/>
            </a:xfrm>
            <a:prstGeom prst="rect">
              <a:avLst/>
            </a:prstGeom>
            <a:ln w="0">
              <a:noFill/>
            </a:ln>
          </p:spPr>
        </p:pic>
        <p:pic>
          <p:nvPicPr>
            <p:cNvPr id="475" name="Google Shape;146;p9"/>
            <p:cNvPicPr/>
            <p:nvPr/>
          </p:nvPicPr>
          <p:blipFill>
            <a:blip r:embed="rId5"/>
            <a:stretch/>
          </p:blipFill>
          <p:spPr>
            <a:xfrm flipH="1">
              <a:off x="7183080" y="4202640"/>
              <a:ext cx="2374200" cy="633960"/>
            </a:xfrm>
            <a:prstGeom prst="rect">
              <a:avLst/>
            </a:prstGeom>
            <a:ln w="0">
              <a:noFill/>
            </a:ln>
          </p:spPr>
        </p:pic>
      </p:grpSp>
      <p:sp>
        <p:nvSpPr>
          <p:cNvPr id="47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77"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sp>
        <p:nvSpPr>
          <p:cNvPr id="478" name="PlaceHolder 2"/>
          <p:cNvSpPr>
            <a:spLocks noGrp="1"/>
          </p:cNvSpPr>
          <p:nvPr>
            <p:ph type="title"/>
          </p:nvPr>
        </p:nvSpPr>
        <p:spPr>
          <a:xfrm>
            <a:off x="1895040" y="4061520"/>
            <a:ext cx="5353560" cy="478080"/>
          </a:xfrm>
          <a:prstGeom prst="rect">
            <a:avLst/>
          </a:prstGeom>
          <a:solidFill>
            <a:schemeClr val="lt1"/>
          </a:solidFill>
          <a:ln w="0">
            <a:noFill/>
          </a:ln>
        </p:spPr>
        <p:txBody>
          <a:bodyPr lIns="91440" tIns="91440" rIns="91440" bIns="91440" anchor="t">
            <a:noAutofit/>
          </a:bodyPr>
          <a:lstStyle/>
          <a:p>
            <a:pPr indent="0">
              <a:buNone/>
            </a:pPr>
            <a:r>
              <a:rPr lang="fr-FR" sz="2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79" name="PlaceHolder 1"/>
          <p:cNvSpPr>
            <a:spLocks noGrp="1"/>
          </p:cNvSpPr>
          <p:nvPr>
            <p:ph type="title"/>
          </p:nvPr>
        </p:nvSpPr>
        <p:spPr>
          <a:xfrm>
            <a:off x="716760" y="51084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sp>
        <p:nvSpPr>
          <p:cNvPr id="40" name="PlaceHolder 2"/>
          <p:cNvSpPr>
            <a:spLocks noGrp="1"/>
          </p:cNvSpPr>
          <p:nvPr>
            <p:ph type="title"/>
          </p:nvPr>
        </p:nvSpPr>
        <p:spPr>
          <a:xfrm>
            <a:off x="1886400" y="1531800"/>
            <a:ext cx="734400" cy="572400"/>
          </a:xfrm>
          <a:prstGeom prst="rect">
            <a:avLst/>
          </a:prstGeom>
          <a:noFill/>
          <a:ln w="0">
            <a:noFill/>
          </a:ln>
        </p:spPr>
        <p:txBody>
          <a:bodyPr lIns="91440" tIns="91440" rIns="91440" bIns="91440" anchor="b">
            <a:noAutofit/>
          </a:bodyPr>
          <a:lstStyle/>
          <a:p>
            <a:pPr indent="0" algn="ctr">
              <a:lnSpc>
                <a:spcPct val="100000"/>
              </a:lnSpc>
              <a:buNone/>
            </a:pPr>
            <a:r>
              <a:rPr lang="fr-FR" sz="3000" b="1" strike="noStrike" spc="-1">
                <a:solidFill>
                  <a:schemeClr val="dk1"/>
                </a:solidFill>
                <a:latin typeface="Inter"/>
                <a:ea typeface="Inter"/>
              </a:rPr>
              <a:t>xx%</a:t>
            </a:r>
            <a:endParaRPr lang="fr-FR" sz="3000" b="0" strike="noStrike" spc="-1">
              <a:solidFill>
                <a:schemeClr val="dk1"/>
              </a:solidFill>
              <a:latin typeface="Arial"/>
            </a:endParaRPr>
          </a:p>
        </p:txBody>
      </p:sp>
      <p:sp>
        <p:nvSpPr>
          <p:cNvPr id="41" name="PlaceHolder 3"/>
          <p:cNvSpPr>
            <a:spLocks noGrp="1"/>
          </p:cNvSpPr>
          <p:nvPr>
            <p:ph type="title"/>
          </p:nvPr>
        </p:nvSpPr>
        <p:spPr>
          <a:xfrm>
            <a:off x="1886400" y="2899800"/>
            <a:ext cx="734400" cy="572400"/>
          </a:xfrm>
          <a:prstGeom prst="rect">
            <a:avLst/>
          </a:prstGeom>
          <a:noFill/>
          <a:ln w="0">
            <a:noFill/>
          </a:ln>
        </p:spPr>
        <p:txBody>
          <a:bodyPr lIns="91440" tIns="91440" rIns="91440" bIns="91440" anchor="b">
            <a:noAutofit/>
          </a:bodyPr>
          <a:lstStyle/>
          <a:p>
            <a:pPr indent="0" algn="ctr">
              <a:lnSpc>
                <a:spcPct val="100000"/>
              </a:lnSpc>
              <a:buNone/>
            </a:pPr>
            <a:r>
              <a:rPr lang="fr-FR" sz="3000" b="1" strike="noStrike" spc="-1">
                <a:solidFill>
                  <a:schemeClr val="dk1"/>
                </a:solidFill>
                <a:latin typeface="Inter"/>
                <a:ea typeface="Inter"/>
              </a:rPr>
              <a:t>xx%</a:t>
            </a:r>
            <a:endParaRPr lang="fr-FR" sz="3000" b="0" strike="noStrike" spc="-1">
              <a:solidFill>
                <a:schemeClr val="dk1"/>
              </a:solidFill>
              <a:latin typeface="Arial"/>
            </a:endParaRPr>
          </a:p>
        </p:txBody>
      </p:sp>
      <p:sp>
        <p:nvSpPr>
          <p:cNvPr id="42" name="PlaceHolder 4"/>
          <p:cNvSpPr>
            <a:spLocks noGrp="1"/>
          </p:cNvSpPr>
          <p:nvPr>
            <p:ph type="title"/>
          </p:nvPr>
        </p:nvSpPr>
        <p:spPr>
          <a:xfrm>
            <a:off x="4204440" y="1531800"/>
            <a:ext cx="734400" cy="572400"/>
          </a:xfrm>
          <a:prstGeom prst="rect">
            <a:avLst/>
          </a:prstGeom>
          <a:noFill/>
          <a:ln w="0">
            <a:noFill/>
          </a:ln>
        </p:spPr>
        <p:txBody>
          <a:bodyPr lIns="91440" tIns="91440" rIns="91440" bIns="91440" anchor="b">
            <a:noAutofit/>
          </a:bodyPr>
          <a:lstStyle/>
          <a:p>
            <a:pPr indent="0" algn="ctr">
              <a:lnSpc>
                <a:spcPct val="100000"/>
              </a:lnSpc>
              <a:buNone/>
            </a:pPr>
            <a:r>
              <a:rPr lang="fr-FR" sz="3000" b="1" strike="noStrike" spc="-1">
                <a:solidFill>
                  <a:schemeClr val="dk1"/>
                </a:solidFill>
                <a:latin typeface="Inter"/>
                <a:ea typeface="Inter"/>
              </a:rPr>
              <a:t>xx%</a:t>
            </a:r>
            <a:endParaRPr lang="fr-FR" sz="3000" b="0" strike="noStrike" spc="-1">
              <a:solidFill>
                <a:schemeClr val="dk1"/>
              </a:solidFill>
              <a:latin typeface="Arial"/>
            </a:endParaRPr>
          </a:p>
        </p:txBody>
      </p:sp>
      <p:sp>
        <p:nvSpPr>
          <p:cNvPr id="43" name="PlaceHolder 5"/>
          <p:cNvSpPr>
            <a:spLocks noGrp="1"/>
          </p:cNvSpPr>
          <p:nvPr>
            <p:ph type="title"/>
          </p:nvPr>
        </p:nvSpPr>
        <p:spPr>
          <a:xfrm>
            <a:off x="4204440" y="2899800"/>
            <a:ext cx="734400" cy="572400"/>
          </a:xfrm>
          <a:prstGeom prst="rect">
            <a:avLst/>
          </a:prstGeom>
          <a:noFill/>
          <a:ln w="0">
            <a:noFill/>
          </a:ln>
        </p:spPr>
        <p:txBody>
          <a:bodyPr lIns="91440" tIns="91440" rIns="91440" bIns="91440" anchor="b">
            <a:noAutofit/>
          </a:bodyPr>
          <a:lstStyle/>
          <a:p>
            <a:pPr indent="0" algn="ctr">
              <a:lnSpc>
                <a:spcPct val="100000"/>
              </a:lnSpc>
              <a:buNone/>
            </a:pPr>
            <a:r>
              <a:rPr lang="fr-FR" sz="3000" b="1" strike="noStrike" spc="-1">
                <a:solidFill>
                  <a:schemeClr val="dk1"/>
                </a:solidFill>
                <a:latin typeface="Inter"/>
                <a:ea typeface="Inter"/>
              </a:rPr>
              <a:t>xx%</a:t>
            </a:r>
            <a:endParaRPr lang="fr-FR" sz="3000" b="0" strike="noStrike" spc="-1">
              <a:solidFill>
                <a:schemeClr val="dk1"/>
              </a:solidFill>
              <a:latin typeface="Arial"/>
            </a:endParaRPr>
          </a:p>
        </p:txBody>
      </p:sp>
      <p:sp>
        <p:nvSpPr>
          <p:cNvPr id="44" name="PlaceHolder 6"/>
          <p:cNvSpPr>
            <a:spLocks noGrp="1"/>
          </p:cNvSpPr>
          <p:nvPr>
            <p:ph type="title"/>
          </p:nvPr>
        </p:nvSpPr>
        <p:spPr>
          <a:xfrm>
            <a:off x="6522840" y="1531800"/>
            <a:ext cx="734400" cy="572400"/>
          </a:xfrm>
          <a:prstGeom prst="rect">
            <a:avLst/>
          </a:prstGeom>
          <a:noFill/>
          <a:ln w="0">
            <a:noFill/>
          </a:ln>
        </p:spPr>
        <p:txBody>
          <a:bodyPr lIns="91440" tIns="91440" rIns="91440" bIns="91440" anchor="b">
            <a:noAutofit/>
          </a:bodyPr>
          <a:lstStyle/>
          <a:p>
            <a:pPr indent="0" algn="ctr">
              <a:lnSpc>
                <a:spcPct val="100000"/>
              </a:lnSpc>
              <a:buNone/>
            </a:pPr>
            <a:r>
              <a:rPr lang="fr-FR" sz="3000" b="1" strike="noStrike" spc="-1">
                <a:solidFill>
                  <a:schemeClr val="dk1"/>
                </a:solidFill>
                <a:latin typeface="Inter"/>
                <a:ea typeface="Inter"/>
              </a:rPr>
              <a:t>xx%</a:t>
            </a:r>
            <a:endParaRPr lang="fr-FR" sz="3000" b="0" strike="noStrike" spc="-1">
              <a:solidFill>
                <a:schemeClr val="dk1"/>
              </a:solidFill>
              <a:latin typeface="Arial"/>
            </a:endParaRPr>
          </a:p>
        </p:txBody>
      </p:sp>
      <p:sp>
        <p:nvSpPr>
          <p:cNvPr id="45" name="PlaceHolder 7"/>
          <p:cNvSpPr>
            <a:spLocks noGrp="1"/>
          </p:cNvSpPr>
          <p:nvPr>
            <p:ph type="title"/>
          </p:nvPr>
        </p:nvSpPr>
        <p:spPr>
          <a:xfrm>
            <a:off x="6522840" y="2899800"/>
            <a:ext cx="734400" cy="572400"/>
          </a:xfrm>
          <a:prstGeom prst="rect">
            <a:avLst/>
          </a:prstGeom>
          <a:noFill/>
          <a:ln w="0">
            <a:noFill/>
          </a:ln>
        </p:spPr>
        <p:txBody>
          <a:bodyPr lIns="91440" tIns="91440" rIns="91440" bIns="91440" anchor="b">
            <a:noAutofit/>
          </a:bodyPr>
          <a:lstStyle/>
          <a:p>
            <a:pPr indent="0" algn="ctr">
              <a:lnSpc>
                <a:spcPct val="100000"/>
              </a:lnSpc>
              <a:buNone/>
            </a:pPr>
            <a:r>
              <a:rPr lang="fr-FR" sz="3000" b="1" strike="noStrike" spc="-1">
                <a:solidFill>
                  <a:schemeClr val="dk1"/>
                </a:solidFill>
                <a:latin typeface="Inter"/>
                <a:ea typeface="Inter"/>
              </a:rPr>
              <a:t>xx%</a:t>
            </a:r>
            <a:endParaRPr lang="fr-FR" sz="3000" b="0" strike="noStrike" spc="-1">
              <a:solidFill>
                <a:schemeClr val="dk1"/>
              </a:solidFill>
              <a:latin typeface="Arial"/>
            </a:endParaRPr>
          </a:p>
        </p:txBody>
      </p:sp>
      <p:grpSp>
        <p:nvGrpSpPr>
          <p:cNvPr id="46" name="Google Shape;185;p13"/>
          <p:cNvGrpSpPr/>
          <p:nvPr/>
        </p:nvGrpSpPr>
        <p:grpSpPr>
          <a:xfrm>
            <a:off x="-7560" y="-7560"/>
            <a:ext cx="9151560" cy="5142960"/>
            <a:chOff x="-7560" y="-7560"/>
            <a:chExt cx="9151560" cy="5142960"/>
          </a:xfrm>
        </p:grpSpPr>
        <p:grpSp>
          <p:nvGrpSpPr>
            <p:cNvPr id="47" name="Google Shape;186;p13"/>
            <p:cNvGrpSpPr/>
            <p:nvPr/>
          </p:nvGrpSpPr>
          <p:grpSpPr>
            <a:xfrm>
              <a:off x="-7560" y="539640"/>
              <a:ext cx="1384560" cy="4595760"/>
              <a:chOff x="-7560" y="539640"/>
              <a:chExt cx="1384560" cy="4595760"/>
            </a:xfrm>
          </p:grpSpPr>
          <p:pic>
            <p:nvPicPr>
              <p:cNvPr id="48" name="Google Shape;187;p13"/>
              <p:cNvPicPr/>
              <p:nvPr/>
            </p:nvPicPr>
            <p:blipFill>
              <a:blip r:embed="rId3"/>
              <a:stretch/>
            </p:blipFill>
            <p:spPr>
              <a:xfrm>
                <a:off x="-7560" y="539640"/>
                <a:ext cx="1091880" cy="4595760"/>
              </a:xfrm>
              <a:prstGeom prst="rect">
                <a:avLst/>
              </a:prstGeom>
              <a:ln w="0">
                <a:noFill/>
              </a:ln>
            </p:spPr>
          </p:pic>
          <p:pic>
            <p:nvPicPr>
              <p:cNvPr id="49" name="Google Shape;188;p13"/>
              <p:cNvPicPr/>
              <p:nvPr/>
            </p:nvPicPr>
            <p:blipFill>
              <a:blip r:embed="rId3"/>
              <a:stretch/>
            </p:blipFill>
            <p:spPr>
              <a:xfrm>
                <a:off x="285120" y="539640"/>
                <a:ext cx="1091880" cy="4595760"/>
              </a:xfrm>
              <a:prstGeom prst="rect">
                <a:avLst/>
              </a:prstGeom>
              <a:ln w="0">
                <a:noFill/>
              </a:ln>
            </p:spPr>
          </p:pic>
        </p:grpSp>
        <p:grpSp>
          <p:nvGrpSpPr>
            <p:cNvPr id="50" name="Google Shape;189;p13"/>
            <p:cNvGrpSpPr/>
            <p:nvPr/>
          </p:nvGrpSpPr>
          <p:grpSpPr>
            <a:xfrm>
              <a:off x="7759440" y="-7560"/>
              <a:ext cx="1384560" cy="4496760"/>
              <a:chOff x="7759440" y="-7560"/>
              <a:chExt cx="1384560" cy="4496760"/>
            </a:xfrm>
          </p:grpSpPr>
          <p:pic>
            <p:nvPicPr>
              <p:cNvPr id="51" name="Google Shape;190;p13"/>
              <p:cNvPicPr/>
              <p:nvPr/>
            </p:nvPicPr>
            <p:blipFill>
              <a:blip r:embed="rId3"/>
              <a:stretch/>
            </p:blipFill>
            <p:spPr>
              <a:xfrm flipH="1">
                <a:off x="8052120" y="-7560"/>
                <a:ext cx="1091880" cy="4496760"/>
              </a:xfrm>
              <a:prstGeom prst="rect">
                <a:avLst/>
              </a:prstGeom>
              <a:ln w="0">
                <a:noFill/>
              </a:ln>
            </p:spPr>
          </p:pic>
          <p:pic>
            <p:nvPicPr>
              <p:cNvPr id="52" name="Google Shape;191;p13"/>
              <p:cNvPicPr/>
              <p:nvPr/>
            </p:nvPicPr>
            <p:blipFill>
              <a:blip r:embed="rId3"/>
              <a:stretch/>
            </p:blipFill>
            <p:spPr>
              <a:xfrm flipH="1">
                <a:off x="7759440" y="-7560"/>
                <a:ext cx="1091880" cy="4496760"/>
              </a:xfrm>
              <a:prstGeom prst="rect">
                <a:avLst/>
              </a:prstGeom>
              <a:ln w="0">
                <a:noFill/>
              </a:ln>
            </p:spPr>
          </p:pic>
        </p:grpSp>
      </p:grpSp>
      <p:grpSp>
        <p:nvGrpSpPr>
          <p:cNvPr id="53" name="Google Shape;192;p13"/>
          <p:cNvGrpSpPr/>
          <p:nvPr/>
        </p:nvGrpSpPr>
        <p:grpSpPr>
          <a:xfrm>
            <a:off x="-2500920" y="-287640"/>
            <a:ext cx="12688560" cy="5603760"/>
            <a:chOff x="-2500920" y="-287640"/>
            <a:chExt cx="12688560" cy="5603760"/>
          </a:xfrm>
        </p:grpSpPr>
        <p:pic>
          <p:nvPicPr>
            <p:cNvPr id="54" name="Google Shape;193;p13"/>
            <p:cNvPicPr/>
            <p:nvPr/>
          </p:nvPicPr>
          <p:blipFill>
            <a:blip r:embed="rId4"/>
            <a:stretch/>
          </p:blipFill>
          <p:spPr>
            <a:xfrm rot="5400000">
              <a:off x="7354800" y="2483280"/>
              <a:ext cx="826920" cy="4838400"/>
            </a:xfrm>
            <a:prstGeom prst="rect">
              <a:avLst/>
            </a:prstGeom>
            <a:ln w="0">
              <a:noFill/>
            </a:ln>
          </p:spPr>
        </p:pic>
        <p:pic>
          <p:nvPicPr>
            <p:cNvPr id="55" name="Google Shape;194;p13"/>
            <p:cNvPicPr/>
            <p:nvPr/>
          </p:nvPicPr>
          <p:blipFill>
            <a:blip r:embed="rId4"/>
            <a:stretch/>
          </p:blipFill>
          <p:spPr>
            <a:xfrm rot="5400000">
              <a:off x="-495000" y="-2293200"/>
              <a:ext cx="826920" cy="4838400"/>
            </a:xfrm>
            <a:prstGeom prst="rect">
              <a:avLst/>
            </a:prstGeom>
            <a:ln w="0">
              <a:noFill/>
            </a:ln>
          </p:spPr>
        </p:pic>
      </p:grpSp>
      <p:grpSp>
        <p:nvGrpSpPr>
          <p:cNvPr id="56" name="Google Shape;195;p13"/>
          <p:cNvGrpSpPr/>
          <p:nvPr/>
        </p:nvGrpSpPr>
        <p:grpSpPr>
          <a:xfrm>
            <a:off x="534600" y="4604040"/>
            <a:ext cx="1590120" cy="1590120"/>
            <a:chOff x="534600" y="4604040"/>
            <a:chExt cx="1590120" cy="1590120"/>
          </a:xfrm>
        </p:grpSpPr>
        <p:sp>
          <p:nvSpPr>
            <p:cNvPr id="57" name="Google Shape;196;p13"/>
            <p:cNvSpPr/>
            <p:nvPr/>
          </p:nvSpPr>
          <p:spPr>
            <a:xfrm>
              <a:off x="534600" y="460404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58" name="Google Shape;197;p13"/>
            <p:cNvSpPr/>
            <p:nvPr/>
          </p:nvSpPr>
          <p:spPr>
            <a:xfrm>
              <a:off x="695520" y="476496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1838520" y="3417840"/>
            <a:ext cx="5466960" cy="529920"/>
          </a:xfrm>
          <a:prstGeom prst="rect">
            <a:avLst/>
          </a:prstGeom>
          <a:noFill/>
          <a:ln w="0">
            <a:noFill/>
          </a:ln>
        </p:spPr>
        <p:txBody>
          <a:bodyPr lIns="91440" tIns="91440" rIns="91440" bIns="91440" anchor="t">
            <a:noAutofit/>
          </a:bodyPr>
          <a:lstStyle/>
          <a:p>
            <a:pPr indent="0">
              <a:buNone/>
            </a:pPr>
            <a:r>
              <a:rPr lang="fr-FR" sz="2000" b="0" strike="noStrike" spc="-1">
                <a:solidFill>
                  <a:schemeClr val="dk1"/>
                </a:solidFill>
                <a:latin typeface="Arial"/>
              </a:rPr>
              <a:t>Click to edit the title text format</a:t>
            </a:r>
          </a:p>
        </p:txBody>
      </p:sp>
      <p:grpSp>
        <p:nvGrpSpPr>
          <p:cNvPr id="60" name="Google Shape;201;p14"/>
          <p:cNvGrpSpPr/>
          <p:nvPr/>
        </p:nvGrpSpPr>
        <p:grpSpPr>
          <a:xfrm>
            <a:off x="-8280" y="-7560"/>
            <a:ext cx="9152280" cy="5142960"/>
            <a:chOff x="-8280" y="-7560"/>
            <a:chExt cx="9152280" cy="5142960"/>
          </a:xfrm>
        </p:grpSpPr>
        <p:grpSp>
          <p:nvGrpSpPr>
            <p:cNvPr id="61" name="Google Shape;202;p14"/>
            <p:cNvGrpSpPr/>
            <p:nvPr/>
          </p:nvGrpSpPr>
          <p:grpSpPr>
            <a:xfrm>
              <a:off x="7403400" y="-7560"/>
              <a:ext cx="1740600" cy="4209480"/>
              <a:chOff x="7403400" y="-7560"/>
              <a:chExt cx="1740600" cy="4209480"/>
            </a:xfrm>
          </p:grpSpPr>
          <p:pic>
            <p:nvPicPr>
              <p:cNvPr id="62" name="Google Shape;203;p14"/>
              <p:cNvPicPr/>
              <p:nvPr/>
            </p:nvPicPr>
            <p:blipFill>
              <a:blip r:embed="rId3"/>
              <a:stretch/>
            </p:blipFill>
            <p:spPr>
              <a:xfrm flipH="1">
                <a:off x="7771320" y="-7560"/>
                <a:ext cx="1372680" cy="4209480"/>
              </a:xfrm>
              <a:prstGeom prst="rect">
                <a:avLst/>
              </a:prstGeom>
              <a:ln w="0">
                <a:noFill/>
              </a:ln>
            </p:spPr>
          </p:pic>
          <p:pic>
            <p:nvPicPr>
              <p:cNvPr id="63" name="Google Shape;204;p14"/>
              <p:cNvPicPr/>
              <p:nvPr/>
            </p:nvPicPr>
            <p:blipFill>
              <a:blip r:embed="rId3"/>
              <a:stretch/>
            </p:blipFill>
            <p:spPr>
              <a:xfrm flipH="1">
                <a:off x="7403400" y="-7560"/>
                <a:ext cx="1372680" cy="4209480"/>
              </a:xfrm>
              <a:prstGeom prst="rect">
                <a:avLst/>
              </a:prstGeom>
              <a:ln w="0">
                <a:noFill/>
              </a:ln>
            </p:spPr>
          </p:pic>
        </p:grpSp>
        <p:grpSp>
          <p:nvGrpSpPr>
            <p:cNvPr id="64" name="Google Shape;205;p14"/>
            <p:cNvGrpSpPr/>
            <p:nvPr/>
          </p:nvGrpSpPr>
          <p:grpSpPr>
            <a:xfrm>
              <a:off x="-8280" y="-7560"/>
              <a:ext cx="1740600" cy="5142960"/>
              <a:chOff x="-8280" y="-7560"/>
              <a:chExt cx="1740600" cy="5142960"/>
            </a:xfrm>
          </p:grpSpPr>
          <p:pic>
            <p:nvPicPr>
              <p:cNvPr id="65" name="Google Shape;206;p14"/>
              <p:cNvPicPr/>
              <p:nvPr/>
            </p:nvPicPr>
            <p:blipFill>
              <a:blip r:embed="rId3"/>
              <a:stretch/>
            </p:blipFill>
            <p:spPr>
              <a:xfrm>
                <a:off x="-8280" y="-7560"/>
                <a:ext cx="1372680" cy="5142960"/>
              </a:xfrm>
              <a:prstGeom prst="rect">
                <a:avLst/>
              </a:prstGeom>
              <a:ln w="0">
                <a:noFill/>
              </a:ln>
            </p:spPr>
          </p:pic>
          <p:pic>
            <p:nvPicPr>
              <p:cNvPr id="66" name="Google Shape;207;p14"/>
              <p:cNvPicPr/>
              <p:nvPr/>
            </p:nvPicPr>
            <p:blipFill>
              <a:blip r:embed="rId3"/>
              <a:stretch/>
            </p:blipFill>
            <p:spPr>
              <a:xfrm>
                <a:off x="359640" y="-7560"/>
                <a:ext cx="1372680" cy="5142960"/>
              </a:xfrm>
              <a:prstGeom prst="rect">
                <a:avLst/>
              </a:prstGeom>
              <a:ln w="0">
                <a:noFill/>
              </a:ln>
            </p:spPr>
          </p:pic>
        </p:grpSp>
      </p:grpSp>
      <p:grpSp>
        <p:nvGrpSpPr>
          <p:cNvPr id="67" name="Google Shape;208;p14"/>
          <p:cNvGrpSpPr/>
          <p:nvPr/>
        </p:nvGrpSpPr>
        <p:grpSpPr>
          <a:xfrm>
            <a:off x="207360" y="-1858680"/>
            <a:ext cx="9241560" cy="6695280"/>
            <a:chOff x="207360" y="-1858680"/>
            <a:chExt cx="9241560" cy="6695280"/>
          </a:xfrm>
        </p:grpSpPr>
        <p:pic>
          <p:nvPicPr>
            <p:cNvPr id="68" name="Google Shape;209;p14"/>
            <p:cNvPicPr/>
            <p:nvPr/>
          </p:nvPicPr>
          <p:blipFill>
            <a:blip r:embed="rId4"/>
            <a:stretch/>
          </p:blipFill>
          <p:spPr>
            <a:xfrm flipH="1">
              <a:off x="207360" y="-1858680"/>
              <a:ext cx="826920" cy="4838400"/>
            </a:xfrm>
            <a:prstGeom prst="rect">
              <a:avLst/>
            </a:prstGeom>
            <a:ln w="0">
              <a:noFill/>
            </a:ln>
          </p:spPr>
        </p:pic>
        <p:pic>
          <p:nvPicPr>
            <p:cNvPr id="69" name="Google Shape;210;p14"/>
            <p:cNvPicPr/>
            <p:nvPr/>
          </p:nvPicPr>
          <p:blipFill>
            <a:blip r:embed="rId5"/>
            <a:stretch/>
          </p:blipFill>
          <p:spPr>
            <a:xfrm flipH="1">
              <a:off x="7074720" y="4202640"/>
              <a:ext cx="2374200" cy="633960"/>
            </a:xfrm>
            <a:prstGeom prst="rect">
              <a:avLst/>
            </a:prstGeom>
            <a:ln w="0">
              <a:noFill/>
            </a:ln>
          </p:spPr>
        </p:pic>
      </p:grpSp>
      <p:grpSp>
        <p:nvGrpSpPr>
          <p:cNvPr id="70" name="Google Shape;211;p14"/>
          <p:cNvGrpSpPr/>
          <p:nvPr/>
        </p:nvGrpSpPr>
        <p:grpSpPr>
          <a:xfrm>
            <a:off x="398520" y="-1050480"/>
            <a:ext cx="8202240" cy="7244280"/>
            <a:chOff x="398520" y="-1050480"/>
            <a:chExt cx="8202240" cy="7244280"/>
          </a:xfrm>
        </p:grpSpPr>
        <p:grpSp>
          <p:nvGrpSpPr>
            <p:cNvPr id="71" name="Google Shape;212;p14"/>
            <p:cNvGrpSpPr/>
            <p:nvPr/>
          </p:nvGrpSpPr>
          <p:grpSpPr>
            <a:xfrm>
              <a:off x="7010640" y="-1050480"/>
              <a:ext cx="1590120" cy="1590120"/>
              <a:chOff x="7010640" y="-1050480"/>
              <a:chExt cx="1590120" cy="1590120"/>
            </a:xfrm>
          </p:grpSpPr>
          <p:sp>
            <p:nvSpPr>
              <p:cNvPr id="72" name="Google Shape;213;p14"/>
              <p:cNvSpPr/>
              <p:nvPr/>
            </p:nvSpPr>
            <p:spPr>
              <a:xfrm rot="10800000" flipH="1">
                <a:off x="701028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3" name="Google Shape;214;p14"/>
              <p:cNvSpPr/>
              <p:nvPr/>
            </p:nvSpPr>
            <p:spPr>
              <a:xfrm rot="10800000" flipH="1">
                <a:off x="717192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74" name="Google Shape;215;p14"/>
            <p:cNvGrpSpPr/>
            <p:nvPr/>
          </p:nvGrpSpPr>
          <p:grpSpPr>
            <a:xfrm>
              <a:off x="398520" y="4603680"/>
              <a:ext cx="1590120" cy="1590120"/>
              <a:chOff x="398520" y="4603680"/>
              <a:chExt cx="1590120" cy="1590120"/>
            </a:xfrm>
          </p:grpSpPr>
          <p:sp>
            <p:nvSpPr>
              <p:cNvPr id="75" name="Google Shape;216;p14"/>
              <p:cNvSpPr/>
              <p:nvPr/>
            </p:nvSpPr>
            <p:spPr>
              <a:xfrm rot="10800000" flipV="1">
                <a:off x="398520" y="460332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6" name="Google Shape;217;p14"/>
              <p:cNvSpPr/>
              <p:nvPr/>
            </p:nvSpPr>
            <p:spPr>
              <a:xfrm rot="10800000" flipV="1">
                <a:off x="559800" y="47653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2643480" y="2031480"/>
            <a:ext cx="5131080" cy="1309320"/>
          </a:xfrm>
          <a:prstGeom prst="rect">
            <a:avLst/>
          </a:prstGeom>
          <a:noFill/>
          <a:ln w="0">
            <a:noFill/>
          </a:ln>
        </p:spPr>
        <p:txBody>
          <a:bodyPr lIns="91440" tIns="91440" rIns="91440" bIns="91440" anchor="ctr">
            <a:noAutofit/>
          </a:bodyPr>
          <a:lstStyle/>
          <a:p>
            <a:pPr indent="0">
              <a:buNone/>
            </a:pPr>
            <a:r>
              <a:rPr lang="fr-FR" sz="3800" b="0" strike="noStrike" spc="-1">
                <a:solidFill>
                  <a:schemeClr val="dk1"/>
                </a:solidFill>
                <a:latin typeface="Arial"/>
              </a:rPr>
              <a:t>Click to edit the title text format</a:t>
            </a:r>
          </a:p>
        </p:txBody>
      </p:sp>
      <p:sp>
        <p:nvSpPr>
          <p:cNvPr id="78" name="PlaceHolder 2"/>
          <p:cNvSpPr>
            <a:spLocks noGrp="1"/>
          </p:cNvSpPr>
          <p:nvPr>
            <p:ph type="title"/>
          </p:nvPr>
        </p:nvSpPr>
        <p:spPr>
          <a:xfrm>
            <a:off x="1369080" y="2139480"/>
            <a:ext cx="1274400" cy="1086840"/>
          </a:xfrm>
          <a:prstGeom prst="rect">
            <a:avLst/>
          </a:prstGeom>
          <a:noFill/>
          <a:ln w="0">
            <a:noFill/>
          </a:ln>
        </p:spPr>
        <p:txBody>
          <a:bodyPr lIns="91440" tIns="91440" rIns="91440" bIns="91440" anchor="b">
            <a:noAutofit/>
          </a:bodyPr>
          <a:lstStyle/>
          <a:p>
            <a:pPr indent="0" algn="ctr">
              <a:lnSpc>
                <a:spcPct val="100000"/>
              </a:lnSpc>
              <a:buNone/>
            </a:pPr>
            <a:r>
              <a:rPr lang="fr-FR" sz="6000" b="1" strike="noStrike" spc="-1">
                <a:solidFill>
                  <a:schemeClr val="accent1"/>
                </a:solidFill>
                <a:latin typeface="Inter"/>
                <a:ea typeface="Inter"/>
              </a:rPr>
              <a:t>xx%</a:t>
            </a:r>
            <a:endParaRPr lang="fr-FR" sz="6000" b="0" strike="noStrike" spc="-1">
              <a:solidFill>
                <a:schemeClr val="dk1"/>
              </a:solidFill>
              <a:latin typeface="Arial"/>
            </a:endParaRPr>
          </a:p>
        </p:txBody>
      </p:sp>
      <p:grpSp>
        <p:nvGrpSpPr>
          <p:cNvPr id="79" name="Google Shape;221;p15"/>
          <p:cNvGrpSpPr/>
          <p:nvPr/>
        </p:nvGrpSpPr>
        <p:grpSpPr>
          <a:xfrm>
            <a:off x="-8280" y="-7560"/>
            <a:ext cx="9152280" cy="5221080"/>
            <a:chOff x="-8280" y="-7560"/>
            <a:chExt cx="9152280" cy="5221080"/>
          </a:xfrm>
        </p:grpSpPr>
        <p:grpSp>
          <p:nvGrpSpPr>
            <p:cNvPr id="80" name="Google Shape;222;p15"/>
            <p:cNvGrpSpPr/>
            <p:nvPr/>
          </p:nvGrpSpPr>
          <p:grpSpPr>
            <a:xfrm>
              <a:off x="-8280" y="-7560"/>
              <a:ext cx="1740600" cy="5150880"/>
              <a:chOff x="-8280" y="-7560"/>
              <a:chExt cx="1740600" cy="5150880"/>
            </a:xfrm>
          </p:grpSpPr>
          <p:pic>
            <p:nvPicPr>
              <p:cNvPr id="81" name="Google Shape;223;p15"/>
              <p:cNvPicPr/>
              <p:nvPr/>
            </p:nvPicPr>
            <p:blipFill>
              <a:blip r:embed="rId3"/>
              <a:stretch/>
            </p:blipFill>
            <p:spPr>
              <a:xfrm>
                <a:off x="-8280" y="-7560"/>
                <a:ext cx="1372680" cy="5150880"/>
              </a:xfrm>
              <a:prstGeom prst="rect">
                <a:avLst/>
              </a:prstGeom>
              <a:ln w="0">
                <a:noFill/>
              </a:ln>
            </p:spPr>
          </p:pic>
          <p:pic>
            <p:nvPicPr>
              <p:cNvPr id="82" name="Google Shape;224;p15"/>
              <p:cNvPicPr/>
              <p:nvPr/>
            </p:nvPicPr>
            <p:blipFill>
              <a:blip r:embed="rId3"/>
              <a:stretch/>
            </p:blipFill>
            <p:spPr>
              <a:xfrm>
                <a:off x="359640" y="-7560"/>
                <a:ext cx="1372680" cy="5150880"/>
              </a:xfrm>
              <a:prstGeom prst="rect">
                <a:avLst/>
              </a:prstGeom>
              <a:ln w="0">
                <a:noFill/>
              </a:ln>
            </p:spPr>
          </p:pic>
        </p:grpSp>
        <p:grpSp>
          <p:nvGrpSpPr>
            <p:cNvPr id="83" name="Google Shape;225;p15"/>
            <p:cNvGrpSpPr/>
            <p:nvPr/>
          </p:nvGrpSpPr>
          <p:grpSpPr>
            <a:xfrm>
              <a:off x="7403400" y="-7560"/>
              <a:ext cx="1740600" cy="5221080"/>
              <a:chOff x="7403400" y="-7560"/>
              <a:chExt cx="1740600" cy="5221080"/>
            </a:xfrm>
          </p:grpSpPr>
          <p:pic>
            <p:nvPicPr>
              <p:cNvPr id="84" name="Google Shape;226;p15"/>
              <p:cNvPicPr/>
              <p:nvPr/>
            </p:nvPicPr>
            <p:blipFill>
              <a:blip r:embed="rId3"/>
              <a:stretch/>
            </p:blipFill>
            <p:spPr>
              <a:xfrm flipH="1">
                <a:off x="7771320" y="-7560"/>
                <a:ext cx="1372680" cy="5221080"/>
              </a:xfrm>
              <a:prstGeom prst="rect">
                <a:avLst/>
              </a:prstGeom>
              <a:ln w="0">
                <a:noFill/>
              </a:ln>
            </p:spPr>
          </p:pic>
          <p:pic>
            <p:nvPicPr>
              <p:cNvPr id="85" name="Google Shape;227;p15"/>
              <p:cNvPicPr/>
              <p:nvPr/>
            </p:nvPicPr>
            <p:blipFill>
              <a:blip r:embed="rId3"/>
              <a:stretch/>
            </p:blipFill>
            <p:spPr>
              <a:xfrm flipH="1">
                <a:off x="7403400" y="-7560"/>
                <a:ext cx="1372680" cy="5221080"/>
              </a:xfrm>
              <a:prstGeom prst="rect">
                <a:avLst/>
              </a:prstGeom>
              <a:ln w="0">
                <a:noFill/>
              </a:ln>
            </p:spPr>
          </p:pic>
        </p:grpSp>
      </p:grpSp>
      <p:grpSp>
        <p:nvGrpSpPr>
          <p:cNvPr id="86" name="Google Shape;228;p15"/>
          <p:cNvGrpSpPr/>
          <p:nvPr/>
        </p:nvGrpSpPr>
        <p:grpSpPr>
          <a:xfrm>
            <a:off x="472680" y="-1050480"/>
            <a:ext cx="5501160" cy="7160400"/>
            <a:chOff x="472680" y="-1050480"/>
            <a:chExt cx="5501160" cy="7160400"/>
          </a:xfrm>
        </p:grpSpPr>
        <p:grpSp>
          <p:nvGrpSpPr>
            <p:cNvPr id="87" name="Google Shape;229;p15"/>
            <p:cNvGrpSpPr/>
            <p:nvPr/>
          </p:nvGrpSpPr>
          <p:grpSpPr>
            <a:xfrm>
              <a:off x="472680" y="-1050480"/>
              <a:ext cx="1590120" cy="1590120"/>
              <a:chOff x="472680" y="-1050480"/>
              <a:chExt cx="1590120" cy="1590120"/>
            </a:xfrm>
          </p:grpSpPr>
          <p:sp>
            <p:nvSpPr>
              <p:cNvPr id="88" name="Google Shape;230;p15"/>
              <p:cNvSpPr/>
              <p:nvPr/>
            </p:nvSpPr>
            <p:spPr>
              <a:xfrm rot="10800000">
                <a:off x="472680" y="-105048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89" name="Google Shape;231;p15"/>
              <p:cNvSpPr/>
              <p:nvPr/>
            </p:nvSpPr>
            <p:spPr>
              <a:xfrm rot="10800000">
                <a:off x="633960" y="-88920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90" name="Google Shape;232;p15"/>
            <p:cNvGrpSpPr/>
            <p:nvPr/>
          </p:nvGrpSpPr>
          <p:grpSpPr>
            <a:xfrm>
              <a:off x="4383720" y="4519800"/>
              <a:ext cx="1590120" cy="1590120"/>
              <a:chOff x="4383720" y="4519800"/>
              <a:chExt cx="1590120" cy="1590120"/>
            </a:xfrm>
          </p:grpSpPr>
          <p:sp>
            <p:nvSpPr>
              <p:cNvPr id="91" name="Google Shape;233;p15"/>
              <p:cNvSpPr/>
              <p:nvPr/>
            </p:nvSpPr>
            <p:spPr>
              <a:xfrm>
                <a:off x="4383720" y="45198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2" name="Google Shape;234;p15"/>
              <p:cNvSpPr/>
              <p:nvPr/>
            </p:nvSpPr>
            <p:spPr>
              <a:xfrm>
                <a:off x="4544640" y="468072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grpSp>
        <p:nvGrpSpPr>
          <p:cNvPr id="93" name="Google Shape;235;p15"/>
          <p:cNvGrpSpPr/>
          <p:nvPr/>
        </p:nvGrpSpPr>
        <p:grpSpPr>
          <a:xfrm>
            <a:off x="-733680" y="-7560"/>
            <a:ext cx="10950120" cy="4844160"/>
            <a:chOff x="-733680" y="-7560"/>
            <a:chExt cx="10950120" cy="4844160"/>
          </a:xfrm>
        </p:grpSpPr>
        <p:pic>
          <p:nvPicPr>
            <p:cNvPr id="94" name="Google Shape;236;p15"/>
            <p:cNvPicPr/>
            <p:nvPr/>
          </p:nvPicPr>
          <p:blipFill>
            <a:blip r:embed="rId4"/>
            <a:stretch/>
          </p:blipFill>
          <p:spPr>
            <a:xfrm rot="16200000" flipH="1">
              <a:off x="7383600" y="-2013120"/>
              <a:ext cx="826920" cy="4838400"/>
            </a:xfrm>
            <a:prstGeom prst="rect">
              <a:avLst/>
            </a:prstGeom>
            <a:ln w="0">
              <a:noFill/>
            </a:ln>
          </p:spPr>
        </p:pic>
        <p:pic>
          <p:nvPicPr>
            <p:cNvPr id="95" name="Google Shape;237;p15"/>
            <p:cNvPicPr/>
            <p:nvPr/>
          </p:nvPicPr>
          <p:blipFill>
            <a:blip r:embed="rId5"/>
            <a:stretch/>
          </p:blipFill>
          <p:spPr>
            <a:xfrm flipH="1">
              <a:off x="-733680" y="420264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117" name="Google Shape;260;p17"/>
          <p:cNvGrpSpPr/>
          <p:nvPr/>
        </p:nvGrpSpPr>
        <p:grpSpPr>
          <a:xfrm>
            <a:off x="-8280" y="10800"/>
            <a:ext cx="9152280" cy="5142960"/>
            <a:chOff x="-8280" y="10800"/>
            <a:chExt cx="9152280" cy="5142960"/>
          </a:xfrm>
        </p:grpSpPr>
        <p:grpSp>
          <p:nvGrpSpPr>
            <p:cNvPr id="118" name="Google Shape;261;p17"/>
            <p:cNvGrpSpPr/>
            <p:nvPr/>
          </p:nvGrpSpPr>
          <p:grpSpPr>
            <a:xfrm>
              <a:off x="-8280" y="10800"/>
              <a:ext cx="1740600" cy="4536000"/>
              <a:chOff x="-8280" y="10800"/>
              <a:chExt cx="1740600" cy="4536000"/>
            </a:xfrm>
          </p:grpSpPr>
          <p:pic>
            <p:nvPicPr>
              <p:cNvPr id="119" name="Google Shape;262;p17"/>
              <p:cNvPicPr/>
              <p:nvPr/>
            </p:nvPicPr>
            <p:blipFill>
              <a:blip r:embed="rId3"/>
              <a:stretch/>
            </p:blipFill>
            <p:spPr>
              <a:xfrm>
                <a:off x="-8280" y="10800"/>
                <a:ext cx="1372680" cy="4536000"/>
              </a:xfrm>
              <a:prstGeom prst="rect">
                <a:avLst/>
              </a:prstGeom>
              <a:ln w="0">
                <a:noFill/>
              </a:ln>
            </p:spPr>
          </p:pic>
          <p:pic>
            <p:nvPicPr>
              <p:cNvPr id="120" name="Google Shape;263;p17"/>
              <p:cNvPicPr/>
              <p:nvPr/>
            </p:nvPicPr>
            <p:blipFill>
              <a:blip r:embed="rId3"/>
              <a:stretch/>
            </p:blipFill>
            <p:spPr>
              <a:xfrm>
                <a:off x="359640" y="10800"/>
                <a:ext cx="1372680" cy="4536000"/>
              </a:xfrm>
              <a:prstGeom prst="rect">
                <a:avLst/>
              </a:prstGeom>
              <a:ln w="0">
                <a:noFill/>
              </a:ln>
            </p:spPr>
          </p:pic>
        </p:grpSp>
        <p:grpSp>
          <p:nvGrpSpPr>
            <p:cNvPr id="121" name="Google Shape;264;p17"/>
            <p:cNvGrpSpPr/>
            <p:nvPr/>
          </p:nvGrpSpPr>
          <p:grpSpPr>
            <a:xfrm>
              <a:off x="7403400" y="10800"/>
              <a:ext cx="1740600" cy="5142960"/>
              <a:chOff x="7403400" y="10800"/>
              <a:chExt cx="1740600" cy="5142960"/>
            </a:xfrm>
          </p:grpSpPr>
          <p:pic>
            <p:nvPicPr>
              <p:cNvPr id="122" name="Google Shape;265;p17"/>
              <p:cNvPicPr/>
              <p:nvPr/>
            </p:nvPicPr>
            <p:blipFill>
              <a:blip r:embed="rId3"/>
              <a:stretch/>
            </p:blipFill>
            <p:spPr>
              <a:xfrm flipH="1">
                <a:off x="7771320" y="10800"/>
                <a:ext cx="1372680" cy="5142960"/>
              </a:xfrm>
              <a:prstGeom prst="rect">
                <a:avLst/>
              </a:prstGeom>
              <a:ln w="0">
                <a:noFill/>
              </a:ln>
            </p:spPr>
          </p:pic>
          <p:pic>
            <p:nvPicPr>
              <p:cNvPr id="123" name="Google Shape;266;p17"/>
              <p:cNvPicPr/>
              <p:nvPr/>
            </p:nvPicPr>
            <p:blipFill>
              <a:blip r:embed="rId3"/>
              <a:stretch/>
            </p:blipFill>
            <p:spPr>
              <a:xfrm flipH="1">
                <a:off x="7403400" y="10800"/>
                <a:ext cx="1372680" cy="5142960"/>
              </a:xfrm>
              <a:prstGeom prst="rect">
                <a:avLst/>
              </a:prstGeom>
              <a:ln w="0">
                <a:noFill/>
              </a:ln>
            </p:spPr>
          </p:pic>
        </p:grpSp>
      </p:grpSp>
      <p:grpSp>
        <p:nvGrpSpPr>
          <p:cNvPr id="124" name="Google Shape;267;p17"/>
          <p:cNvGrpSpPr/>
          <p:nvPr/>
        </p:nvGrpSpPr>
        <p:grpSpPr>
          <a:xfrm>
            <a:off x="-313200" y="-1840320"/>
            <a:ext cx="9241560" cy="6994440"/>
            <a:chOff x="-313200" y="-1840320"/>
            <a:chExt cx="9241560" cy="6994440"/>
          </a:xfrm>
        </p:grpSpPr>
        <p:pic>
          <p:nvPicPr>
            <p:cNvPr id="125" name="Google Shape;268;p17"/>
            <p:cNvPicPr/>
            <p:nvPr/>
          </p:nvPicPr>
          <p:blipFill>
            <a:blip r:embed="rId4"/>
            <a:stretch/>
          </p:blipFill>
          <p:spPr>
            <a:xfrm>
              <a:off x="8180640" y="-1840320"/>
              <a:ext cx="747720" cy="4374720"/>
            </a:xfrm>
            <a:prstGeom prst="rect">
              <a:avLst/>
            </a:prstGeom>
            <a:ln w="0">
              <a:noFill/>
            </a:ln>
          </p:spPr>
        </p:pic>
        <p:pic>
          <p:nvPicPr>
            <p:cNvPr id="126" name="Google Shape;269;p17"/>
            <p:cNvPicPr/>
            <p:nvPr/>
          </p:nvPicPr>
          <p:blipFill>
            <a:blip r:embed="rId5"/>
            <a:stretch/>
          </p:blipFill>
          <p:spPr>
            <a:xfrm>
              <a:off x="-313200" y="4520160"/>
              <a:ext cx="2374200" cy="633960"/>
            </a:xfrm>
            <a:prstGeom prst="rect">
              <a:avLst/>
            </a:prstGeom>
            <a:ln w="0">
              <a:noFill/>
            </a:ln>
          </p:spPr>
        </p:pic>
      </p:grpSp>
      <p:grpSp>
        <p:nvGrpSpPr>
          <p:cNvPr id="127" name="Google Shape;270;p17"/>
          <p:cNvGrpSpPr/>
          <p:nvPr/>
        </p:nvGrpSpPr>
        <p:grpSpPr>
          <a:xfrm>
            <a:off x="1147680" y="-1083960"/>
            <a:ext cx="6590160" cy="7296480"/>
            <a:chOff x="1147680" y="-1083960"/>
            <a:chExt cx="6590160" cy="7296480"/>
          </a:xfrm>
        </p:grpSpPr>
        <p:grpSp>
          <p:nvGrpSpPr>
            <p:cNvPr id="128" name="Google Shape;271;p17"/>
            <p:cNvGrpSpPr/>
            <p:nvPr/>
          </p:nvGrpSpPr>
          <p:grpSpPr>
            <a:xfrm>
              <a:off x="6147720" y="-1083960"/>
              <a:ext cx="1590120" cy="1590120"/>
              <a:chOff x="6147720" y="-1083960"/>
              <a:chExt cx="1590120" cy="1590120"/>
            </a:xfrm>
          </p:grpSpPr>
          <p:sp>
            <p:nvSpPr>
              <p:cNvPr id="129" name="Google Shape;272;p17"/>
              <p:cNvSpPr/>
              <p:nvPr/>
            </p:nvSpPr>
            <p:spPr>
              <a:xfrm rot="10800000">
                <a:off x="6147720" y="-108396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30" name="Google Shape;273;p17"/>
              <p:cNvSpPr/>
              <p:nvPr/>
            </p:nvSpPr>
            <p:spPr>
              <a:xfrm rot="10800000">
                <a:off x="6309000" y="-92268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nvGrpSpPr>
            <p:cNvPr id="131" name="Google Shape;274;p17"/>
            <p:cNvGrpSpPr/>
            <p:nvPr/>
          </p:nvGrpSpPr>
          <p:grpSpPr>
            <a:xfrm>
              <a:off x="1147680" y="4622400"/>
              <a:ext cx="1590120" cy="1590120"/>
              <a:chOff x="1147680" y="4622400"/>
              <a:chExt cx="1590120" cy="1590120"/>
            </a:xfrm>
          </p:grpSpPr>
          <p:sp>
            <p:nvSpPr>
              <p:cNvPr id="132" name="Google Shape;275;p17"/>
              <p:cNvSpPr/>
              <p:nvPr/>
            </p:nvSpPr>
            <p:spPr>
              <a:xfrm>
                <a:off x="1147680" y="4622400"/>
                <a:ext cx="1590120" cy="1590120"/>
              </a:xfrm>
              <a:prstGeom prst="blockArc">
                <a:avLst>
                  <a:gd name="adj1" fmla="val 10800000"/>
                  <a:gd name="adj2" fmla="val 21555752"/>
                  <a:gd name="adj3" fmla="val 10523"/>
                </a:avLst>
              </a:prstGeom>
              <a:solidFill>
                <a:srgbClr val="73B7DC">
                  <a:alpha val="56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33" name="Google Shape;276;p17"/>
              <p:cNvSpPr/>
              <p:nvPr/>
            </p:nvSpPr>
            <p:spPr>
              <a:xfrm>
                <a:off x="1308600" y="4783680"/>
                <a:ext cx="1267920" cy="1267920"/>
              </a:xfrm>
              <a:prstGeom prst="blockArc">
                <a:avLst>
                  <a:gd name="adj1" fmla="val 10800000"/>
                  <a:gd name="adj2" fmla="val 21555752"/>
                  <a:gd name="adj3" fmla="val 10523"/>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strike="noStrike" spc="-1">
                <a:solidFill>
                  <a:schemeClr val="dk1"/>
                </a:solidFill>
                <a:latin typeface="Arial"/>
              </a:rPr>
              <a:t>Click to edit the title text format</a:t>
            </a:r>
          </a:p>
        </p:txBody>
      </p:sp>
      <p:grpSp>
        <p:nvGrpSpPr>
          <p:cNvPr id="135" name="Google Shape;279;p18"/>
          <p:cNvGrpSpPr/>
          <p:nvPr/>
        </p:nvGrpSpPr>
        <p:grpSpPr>
          <a:xfrm>
            <a:off x="-8280" y="-7560"/>
            <a:ext cx="9152280" cy="5150880"/>
            <a:chOff x="-8280" y="-7560"/>
            <a:chExt cx="9152280" cy="5150880"/>
          </a:xfrm>
        </p:grpSpPr>
        <p:grpSp>
          <p:nvGrpSpPr>
            <p:cNvPr id="136" name="Google Shape;280;p18"/>
            <p:cNvGrpSpPr/>
            <p:nvPr/>
          </p:nvGrpSpPr>
          <p:grpSpPr>
            <a:xfrm>
              <a:off x="-8280" y="-7560"/>
              <a:ext cx="1740600" cy="5150880"/>
              <a:chOff x="-8280" y="-7560"/>
              <a:chExt cx="1740600" cy="5150880"/>
            </a:xfrm>
          </p:grpSpPr>
          <p:pic>
            <p:nvPicPr>
              <p:cNvPr id="137" name="Google Shape;281;p18"/>
              <p:cNvPicPr/>
              <p:nvPr/>
            </p:nvPicPr>
            <p:blipFill>
              <a:blip r:embed="rId3"/>
              <a:stretch/>
            </p:blipFill>
            <p:spPr>
              <a:xfrm>
                <a:off x="-8280" y="-7560"/>
                <a:ext cx="1372680" cy="5150880"/>
              </a:xfrm>
              <a:prstGeom prst="rect">
                <a:avLst/>
              </a:prstGeom>
              <a:ln w="0">
                <a:noFill/>
              </a:ln>
            </p:spPr>
          </p:pic>
          <p:pic>
            <p:nvPicPr>
              <p:cNvPr id="138" name="Google Shape;282;p18"/>
              <p:cNvPicPr/>
              <p:nvPr/>
            </p:nvPicPr>
            <p:blipFill>
              <a:blip r:embed="rId3"/>
              <a:stretch/>
            </p:blipFill>
            <p:spPr>
              <a:xfrm>
                <a:off x="359640" y="-7560"/>
                <a:ext cx="1372680" cy="5150880"/>
              </a:xfrm>
              <a:prstGeom prst="rect">
                <a:avLst/>
              </a:prstGeom>
              <a:ln w="0">
                <a:noFill/>
              </a:ln>
            </p:spPr>
          </p:pic>
        </p:grpSp>
        <p:grpSp>
          <p:nvGrpSpPr>
            <p:cNvPr id="139" name="Google Shape;283;p18"/>
            <p:cNvGrpSpPr/>
            <p:nvPr/>
          </p:nvGrpSpPr>
          <p:grpSpPr>
            <a:xfrm>
              <a:off x="7687080" y="-7560"/>
              <a:ext cx="1456920" cy="4516560"/>
              <a:chOff x="7687080" y="-7560"/>
              <a:chExt cx="1456920" cy="4516560"/>
            </a:xfrm>
          </p:grpSpPr>
          <p:pic>
            <p:nvPicPr>
              <p:cNvPr id="140" name="Google Shape;284;p18"/>
              <p:cNvPicPr/>
              <p:nvPr/>
            </p:nvPicPr>
            <p:blipFill>
              <a:blip r:embed="rId3"/>
              <a:stretch/>
            </p:blipFill>
            <p:spPr>
              <a:xfrm flipH="1">
                <a:off x="7995240" y="-7560"/>
                <a:ext cx="1148760" cy="4516560"/>
              </a:xfrm>
              <a:prstGeom prst="rect">
                <a:avLst/>
              </a:prstGeom>
              <a:ln w="0">
                <a:noFill/>
              </a:ln>
            </p:spPr>
          </p:pic>
          <p:pic>
            <p:nvPicPr>
              <p:cNvPr id="141" name="Google Shape;285;p18"/>
              <p:cNvPicPr/>
              <p:nvPr/>
            </p:nvPicPr>
            <p:blipFill>
              <a:blip r:embed="rId3"/>
              <a:stretch/>
            </p:blipFill>
            <p:spPr>
              <a:xfrm flipH="1">
                <a:off x="7687080" y="-7560"/>
                <a:ext cx="1148760" cy="4516560"/>
              </a:xfrm>
              <a:prstGeom prst="rect">
                <a:avLst/>
              </a:prstGeom>
              <a:ln w="0">
                <a:noFill/>
              </a:ln>
            </p:spPr>
          </p:pic>
        </p:grpSp>
      </p:grpSp>
      <p:grpSp>
        <p:nvGrpSpPr>
          <p:cNvPr id="142" name="Google Shape;286;p18"/>
          <p:cNvGrpSpPr/>
          <p:nvPr/>
        </p:nvGrpSpPr>
        <p:grpSpPr>
          <a:xfrm>
            <a:off x="-69120" y="4083120"/>
            <a:ext cx="10186560" cy="4838400"/>
            <a:chOff x="-69120" y="4083120"/>
            <a:chExt cx="10186560" cy="4838400"/>
          </a:xfrm>
        </p:grpSpPr>
        <p:pic>
          <p:nvPicPr>
            <p:cNvPr id="143" name="Google Shape;287;p18"/>
            <p:cNvPicPr/>
            <p:nvPr/>
          </p:nvPicPr>
          <p:blipFill>
            <a:blip r:embed="rId4"/>
            <a:stretch/>
          </p:blipFill>
          <p:spPr>
            <a:xfrm flipH="1">
              <a:off x="-69120" y="4083120"/>
              <a:ext cx="826920" cy="4838400"/>
            </a:xfrm>
            <a:prstGeom prst="rect">
              <a:avLst/>
            </a:prstGeom>
            <a:ln w="0">
              <a:noFill/>
            </a:ln>
          </p:spPr>
        </p:pic>
        <p:pic>
          <p:nvPicPr>
            <p:cNvPr id="144" name="Google Shape;288;p18"/>
            <p:cNvPicPr/>
            <p:nvPr/>
          </p:nvPicPr>
          <p:blipFill>
            <a:blip r:embed="rId5"/>
            <a:stretch/>
          </p:blipFill>
          <p:spPr>
            <a:xfrm>
              <a:off x="7743240" y="45090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392000" y="1379880"/>
            <a:ext cx="3519360" cy="1657440"/>
          </a:xfrm>
          <a:prstGeom prst="rect">
            <a:avLst/>
          </a:prstGeom>
          <a:noFill/>
          <a:ln w="0">
            <a:noFill/>
          </a:ln>
        </p:spPr>
        <p:txBody>
          <a:bodyPr lIns="91440" tIns="91440" rIns="91440" bIns="91440" anchor="b">
            <a:noAutofit/>
          </a:bodyPr>
          <a:lstStyle/>
          <a:p>
            <a:pPr indent="0">
              <a:buNone/>
            </a:pPr>
            <a:r>
              <a:rPr lang="fr-FR" sz="3000" b="0" strike="noStrike" spc="-1">
                <a:solidFill>
                  <a:schemeClr val="dk1"/>
                </a:solidFill>
                <a:latin typeface="Arial"/>
              </a:rPr>
              <a:t>Click to edit the title text format</a:t>
            </a:r>
          </a:p>
        </p:txBody>
      </p:sp>
      <p:sp>
        <p:nvSpPr>
          <p:cNvPr id="146" name="PlaceHolder 2"/>
          <p:cNvSpPr>
            <a:spLocks noGrp="1"/>
          </p:cNvSpPr>
          <p:nvPr>
            <p:ph type="body"/>
          </p:nvPr>
        </p:nvSpPr>
        <p:spPr>
          <a:xfrm>
            <a:off x="1232640" y="533880"/>
            <a:ext cx="2909520" cy="4075560"/>
          </a:xfrm>
          <a:prstGeom prst="rect">
            <a:avLst/>
          </a:prstGeom>
          <a:noFill/>
          <a:ln w="0">
            <a:noFill/>
          </a:ln>
        </p:spPr>
        <p:txBody>
          <a:bodyPr lIns="90000" tIns="45000" rIns="90000" bIns="45000" anchor="t">
            <a:normAutofit fontScale="50000"/>
          </a:bodyPr>
          <a:lstStyle/>
          <a:p>
            <a:pPr marL="432000" indent="-324000">
              <a:spcBef>
                <a:spcPts val="1417"/>
              </a:spcBef>
              <a:buClr>
                <a:srgbClr val="FFFFFF"/>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fr-FR" sz="1800" b="0" strike="noStrike" spc="-1">
                <a:solidFill>
                  <a:srgbClr val="000000"/>
                </a:solidFill>
                <a:latin typeface="Arial"/>
              </a:rPr>
              <a:t>Seventh Outline Level</a:t>
            </a:r>
          </a:p>
        </p:txBody>
      </p:sp>
      <p:grpSp>
        <p:nvGrpSpPr>
          <p:cNvPr id="147" name="Google Shape;293;p19"/>
          <p:cNvGrpSpPr/>
          <p:nvPr/>
        </p:nvGrpSpPr>
        <p:grpSpPr>
          <a:xfrm>
            <a:off x="-7560" y="-7560"/>
            <a:ext cx="9151560" cy="5142960"/>
            <a:chOff x="-7560" y="-7560"/>
            <a:chExt cx="9151560" cy="5142960"/>
          </a:xfrm>
        </p:grpSpPr>
        <p:grpSp>
          <p:nvGrpSpPr>
            <p:cNvPr id="148" name="Google Shape;294;p19"/>
            <p:cNvGrpSpPr/>
            <p:nvPr/>
          </p:nvGrpSpPr>
          <p:grpSpPr>
            <a:xfrm>
              <a:off x="-7560" y="-7560"/>
              <a:ext cx="947880" cy="5142960"/>
              <a:chOff x="-7560" y="-7560"/>
              <a:chExt cx="947880" cy="5142960"/>
            </a:xfrm>
          </p:grpSpPr>
          <p:pic>
            <p:nvPicPr>
              <p:cNvPr id="149" name="Google Shape;295;p19"/>
              <p:cNvPicPr/>
              <p:nvPr/>
            </p:nvPicPr>
            <p:blipFill>
              <a:blip r:embed="rId3"/>
              <a:stretch/>
            </p:blipFill>
            <p:spPr>
              <a:xfrm>
                <a:off x="-7560" y="-7560"/>
                <a:ext cx="747360" cy="5142960"/>
              </a:xfrm>
              <a:prstGeom prst="rect">
                <a:avLst/>
              </a:prstGeom>
              <a:ln w="0">
                <a:noFill/>
              </a:ln>
            </p:spPr>
          </p:pic>
          <p:pic>
            <p:nvPicPr>
              <p:cNvPr id="150" name="Google Shape;296;p19"/>
              <p:cNvPicPr/>
              <p:nvPr/>
            </p:nvPicPr>
            <p:blipFill>
              <a:blip r:embed="rId3"/>
              <a:stretch/>
            </p:blipFill>
            <p:spPr>
              <a:xfrm>
                <a:off x="192960" y="-7560"/>
                <a:ext cx="747360" cy="5142960"/>
              </a:xfrm>
              <a:prstGeom prst="rect">
                <a:avLst/>
              </a:prstGeom>
              <a:ln w="0">
                <a:noFill/>
              </a:ln>
            </p:spPr>
          </p:pic>
        </p:grpSp>
        <p:grpSp>
          <p:nvGrpSpPr>
            <p:cNvPr id="151" name="Google Shape;297;p19"/>
            <p:cNvGrpSpPr/>
            <p:nvPr/>
          </p:nvGrpSpPr>
          <p:grpSpPr>
            <a:xfrm>
              <a:off x="8196120" y="-7560"/>
              <a:ext cx="947880" cy="5142960"/>
              <a:chOff x="8196120" y="-7560"/>
              <a:chExt cx="947880" cy="5142960"/>
            </a:xfrm>
          </p:grpSpPr>
          <p:pic>
            <p:nvPicPr>
              <p:cNvPr id="152" name="Google Shape;298;p19"/>
              <p:cNvPicPr/>
              <p:nvPr/>
            </p:nvPicPr>
            <p:blipFill>
              <a:blip r:embed="rId3"/>
              <a:stretch/>
            </p:blipFill>
            <p:spPr>
              <a:xfrm flipH="1">
                <a:off x="8396640" y="-7560"/>
                <a:ext cx="747360" cy="5142960"/>
              </a:xfrm>
              <a:prstGeom prst="rect">
                <a:avLst/>
              </a:prstGeom>
              <a:ln w="0">
                <a:noFill/>
              </a:ln>
            </p:spPr>
          </p:pic>
          <p:pic>
            <p:nvPicPr>
              <p:cNvPr id="153" name="Google Shape;299;p19"/>
              <p:cNvPicPr/>
              <p:nvPr/>
            </p:nvPicPr>
            <p:blipFill>
              <a:blip r:embed="rId3"/>
              <a:stretch/>
            </p:blipFill>
            <p:spPr>
              <a:xfrm flipH="1">
                <a:off x="8196120" y="-7560"/>
                <a:ext cx="747360" cy="5142960"/>
              </a:xfrm>
              <a:prstGeom prst="rect">
                <a:avLst/>
              </a:prstGeom>
              <a:ln w="0">
                <a:noFill/>
              </a:ln>
            </p:spPr>
          </p:pic>
        </p:grpSp>
      </p:grpSp>
      <p:grpSp>
        <p:nvGrpSpPr>
          <p:cNvPr id="154" name="Google Shape;300;p19"/>
          <p:cNvGrpSpPr/>
          <p:nvPr/>
        </p:nvGrpSpPr>
        <p:grpSpPr>
          <a:xfrm>
            <a:off x="-206640" y="-706320"/>
            <a:ext cx="10738080" cy="5627160"/>
            <a:chOff x="-206640" y="-706320"/>
            <a:chExt cx="10738080" cy="5627160"/>
          </a:xfrm>
        </p:grpSpPr>
        <p:pic>
          <p:nvPicPr>
            <p:cNvPr id="155" name="Google Shape;301;p19"/>
            <p:cNvPicPr/>
            <p:nvPr/>
          </p:nvPicPr>
          <p:blipFill>
            <a:blip r:embed="rId4"/>
            <a:stretch/>
          </p:blipFill>
          <p:spPr>
            <a:xfrm>
              <a:off x="8157240" y="4286880"/>
              <a:ext cx="2374200" cy="633960"/>
            </a:xfrm>
            <a:prstGeom prst="rect">
              <a:avLst/>
            </a:prstGeom>
            <a:ln w="0">
              <a:noFill/>
            </a:ln>
          </p:spPr>
        </p:pic>
        <p:pic>
          <p:nvPicPr>
            <p:cNvPr id="156" name="Google Shape;302;p19"/>
            <p:cNvPicPr/>
            <p:nvPr/>
          </p:nvPicPr>
          <p:blipFill>
            <a:blip r:embed="rId4"/>
            <a:stretch/>
          </p:blipFill>
          <p:spPr>
            <a:xfrm rot="16200000">
              <a:off x="-1076400" y="163800"/>
              <a:ext cx="2374200" cy="63396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356D"/>
        </a:solidFill>
        <a:effectLst/>
      </p:bgPr>
    </p:bg>
    <p:spTree>
      <p:nvGrpSpPr>
        <p:cNvPr id="1" name=""/>
        <p:cNvGrpSpPr/>
        <p:nvPr/>
      </p:nvGrpSpPr>
      <p:grpSpPr>
        <a:xfrm>
          <a:off x="0" y="0"/>
          <a:ext cx="0" cy="0"/>
          <a:chOff x="0" y="0"/>
          <a:chExt cx="0" cy="0"/>
        </a:xfrm>
      </p:grpSpPr>
      <p:sp>
        <p:nvSpPr>
          <p:cNvPr id="480" name="PlaceHolder 1"/>
          <p:cNvSpPr>
            <a:spLocks noGrp="1"/>
          </p:cNvSpPr>
          <p:nvPr>
            <p:ph type="title"/>
          </p:nvPr>
        </p:nvSpPr>
        <p:spPr>
          <a:xfrm>
            <a:off x="1781280" y="1495440"/>
            <a:ext cx="5581440" cy="16282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900" b="1" strike="noStrike" spc="-1">
                <a:solidFill>
                  <a:schemeClr val="dk1"/>
                </a:solidFill>
                <a:latin typeface="Inter"/>
                <a:ea typeface="Inter"/>
              </a:rPr>
              <a:t>Oltoy Tillar Nazariyasi</a:t>
            </a:r>
            <a:endParaRPr lang="fr-FR" sz="4900" b="0" strike="noStrike" spc="-1">
              <a:solidFill>
                <a:schemeClr val="dk1"/>
              </a:solidFill>
              <a:latin typeface="Arial"/>
            </a:endParaRPr>
          </a:p>
        </p:txBody>
      </p:sp>
      <p:sp>
        <p:nvSpPr>
          <p:cNvPr id="481" name="PlaceHolder 2"/>
          <p:cNvSpPr>
            <a:spLocks noGrp="1"/>
          </p:cNvSpPr>
          <p:nvPr>
            <p:ph type="subTitle"/>
          </p:nvPr>
        </p:nvSpPr>
        <p:spPr>
          <a:xfrm>
            <a:off x="1781280" y="3267000"/>
            <a:ext cx="5581440" cy="475920"/>
          </a:xfrm>
          <a:prstGeom prst="rect">
            <a:avLst/>
          </a:prstGeom>
          <a:noFill/>
          <a:ln w="0">
            <a:noFill/>
          </a:ln>
        </p:spPr>
        <p:txBody>
          <a:bodyPr lIns="91440" tIns="91440" rIns="91440" bIns="91440" anchor="t">
            <a:normAutofit/>
          </a:bodyPr>
          <a:lstStyle/>
          <a:p>
            <a:pPr indent="0" algn="ctr">
              <a:lnSpc>
                <a:spcPct val="100000"/>
              </a:lnSpc>
              <a:buNone/>
              <a:tabLst>
                <a:tab pos="0" algn="l"/>
              </a:tabLst>
            </a:pPr>
            <a:r>
              <a:rPr lang="en" sz="1400" b="0" strike="noStrike" spc="-1">
                <a:solidFill>
                  <a:schemeClr val="dk1"/>
                </a:solidFill>
                <a:latin typeface="Inter Light"/>
                <a:ea typeface="Inter Light"/>
              </a:rPr>
              <a:t>Tadqiq va tasnif va Rotasizm-zetasizm dilemmasi</a:t>
            </a:r>
            <a:endParaRPr lang="en-US" sz="1400" b="0" strike="noStrike" spc="-1">
              <a:solidFill>
                <a:srgbClr val="FFFFFF"/>
              </a:solidFill>
              <a:latin typeface="OpenSymbo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type="title"/>
          </p:nvPr>
        </p:nvSpPr>
        <p:spPr>
          <a:xfrm>
            <a:off x="2352600" y="771480"/>
            <a:ext cx="4447800" cy="1056960"/>
          </a:xfrm>
          <a:prstGeom prst="rect">
            <a:avLst/>
          </a:prstGeom>
          <a:noFill/>
          <a:ln w="0">
            <a:noFill/>
          </a:ln>
        </p:spPr>
        <p:txBody>
          <a:bodyPr lIns="91440" tIns="91440" rIns="91440" bIns="91440" anchor="b">
            <a:normAutofit fontScale="96818"/>
          </a:bodyPr>
          <a:lstStyle/>
          <a:p>
            <a:pPr indent="0" algn="ctr">
              <a:lnSpc>
                <a:spcPct val="100000"/>
              </a:lnSpc>
              <a:buNone/>
              <a:tabLst>
                <a:tab pos="0" algn="l"/>
              </a:tabLst>
            </a:pPr>
            <a:r>
              <a:rPr lang="en" sz="6000" b="1" strike="noStrike" spc="-1" dirty="0">
                <a:solidFill>
                  <a:schemeClr val="dk1"/>
                </a:solidFill>
                <a:latin typeface="Inter"/>
                <a:ea typeface="Inter"/>
              </a:rPr>
              <a:t>Thank you!</a:t>
            </a:r>
            <a:endParaRPr lang="fr-FR" sz="6000" b="0" strike="noStrike" spc="-1" dirty="0">
              <a:solidFill>
                <a:schemeClr val="dk1"/>
              </a:solidFill>
              <a:latin typeface="Arial"/>
            </a:endParaRPr>
          </a:p>
        </p:txBody>
      </p:sp>
      <p:sp>
        <p:nvSpPr>
          <p:cNvPr id="508" name="Google Shape;1018;p71"/>
          <p:cNvSpPr/>
          <p:nvPr/>
        </p:nvSpPr>
        <p:spPr>
          <a:xfrm>
            <a:off x="3371760" y="4029120"/>
            <a:ext cx="2390400" cy="342720"/>
          </a:xfrm>
          <a:prstGeom prst="rect">
            <a:avLst/>
          </a:prstGeom>
          <a:noFill/>
          <a:ln w="0">
            <a:noFill/>
          </a:ln>
        </p:spPr>
        <p:style>
          <a:lnRef idx="0">
            <a:scrgbClr r="0" g="0" b="0"/>
          </a:lnRef>
          <a:fillRef idx="0">
            <a:scrgbClr r="0" g="0" b="0"/>
          </a:fillRef>
          <a:effectRef idx="0">
            <a:scrgbClr r="0" g="0" b="0"/>
          </a:effectRef>
          <a:fontRef idx="minor"/>
        </p:style>
        <p:txBody>
          <a:bodyPr lIns="870823080" tIns="171360" rIns="870823080" bIns="171360" anchor="t">
            <a:normAutofit fontScale="12222"/>
          </a:bodyPr>
          <a:lstStyle/>
          <a:p>
            <a:pPr algn="ctr" defTabSz="914400">
              <a:lnSpc>
                <a:spcPct val="100000"/>
              </a:lnSpc>
              <a:tabLst>
                <a:tab pos="0" algn="l"/>
              </a:tabLst>
            </a:pPr>
            <a:r>
              <a:rPr lang="en" sz="1000" b="0" strike="noStrike" spc="-1">
                <a:solidFill>
                  <a:schemeClr val="dk1"/>
                </a:solidFill>
                <a:latin typeface="Arial"/>
              </a:rPr>
              <a:t>+91 620 421 838</a:t>
            </a:r>
            <a:endParaRPr lang="en-US" sz="1000" b="0" strike="noStrike" spc="-1">
              <a:solidFill>
                <a:srgbClr val="FFFFFF"/>
              </a:solidFill>
              <a:latin typeface="OpenSymbo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Google Shape;724;p52"/>
          <p:cNvSpPr/>
          <p:nvPr/>
        </p:nvSpPr>
        <p:spPr>
          <a:xfrm>
            <a:off x="1232640" y="533880"/>
            <a:ext cx="2909520" cy="4075560"/>
          </a:xfrm>
          <a:prstGeom prst="parallelogram">
            <a:avLst>
              <a:gd name="adj" fmla="val 25000"/>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483" name="PlaceHolder 1"/>
          <p:cNvSpPr>
            <a:spLocks noGrp="1"/>
          </p:cNvSpPr>
          <p:nvPr>
            <p:ph type="title"/>
          </p:nvPr>
        </p:nvSpPr>
        <p:spPr>
          <a:xfrm>
            <a:off x="4390920" y="1380960"/>
            <a:ext cx="3524040" cy="16570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a:solidFill>
                  <a:schemeClr val="dk1"/>
                </a:solidFill>
                <a:latin typeface="Inter"/>
                <a:ea typeface="Inter"/>
              </a:rPr>
              <a:t>Kirish</a:t>
            </a:r>
            <a:endParaRPr lang="fr-FR" sz="3000" b="0" strike="noStrike" spc="-1">
              <a:solidFill>
                <a:schemeClr val="dk1"/>
              </a:solidFill>
              <a:latin typeface="Arial"/>
            </a:endParaRPr>
          </a:p>
        </p:txBody>
      </p:sp>
      <p:sp>
        <p:nvSpPr>
          <p:cNvPr id="484" name="PlaceHolder 2"/>
          <p:cNvSpPr>
            <a:spLocks noGrp="1"/>
          </p:cNvSpPr>
          <p:nvPr>
            <p:ph type="subTitle"/>
          </p:nvPr>
        </p:nvSpPr>
        <p:spPr>
          <a:xfrm>
            <a:off x="4390920" y="3038400"/>
            <a:ext cx="3524040" cy="723600"/>
          </a:xfrm>
          <a:prstGeom prst="rect">
            <a:avLst/>
          </a:prstGeom>
          <a:noFill/>
          <a:ln w="0">
            <a:noFill/>
          </a:ln>
        </p:spPr>
        <p:txBody>
          <a:bodyPr lIns="91440" tIns="91440" rIns="91440" bIns="91440" anchor="t">
            <a:normAutofit fontScale="74225"/>
          </a:bodyPr>
          <a:lstStyle/>
          <a:p>
            <a:pPr indent="0" algn="ctr">
              <a:lnSpc>
                <a:spcPct val="100000"/>
              </a:lnSpc>
              <a:buNone/>
              <a:tabLst>
                <a:tab pos="0" algn="l"/>
              </a:tabLst>
            </a:pPr>
            <a:r>
              <a:rPr lang="en" sz="1200" b="0" strike="noStrike" spc="-1">
                <a:solidFill>
                  <a:schemeClr val="dk1"/>
                </a:solidFill>
                <a:latin typeface="Inter Light"/>
                <a:ea typeface="Inter Light"/>
              </a:rPr>
              <a:t>Ushbu taqdimotda Oltoy tillarining tadqiqi va tasnifi, shuningdek, 'Rotasizm-zetasizm' dilemmasi muhokama qilinadi. Oltoy tillarining jag‘rofiyasi, ularning o'ziga xos xususiyatlari va tasniflari haqida ma'lumot beriladi. Bunda esa, bu tillarning ahamiyati va ijtimoiy kontekstdagi rolini o'rganamiz.</a:t>
            </a:r>
            <a:endParaRPr lang="en-US" sz="1200" b="0" strike="noStrike" spc="-1">
              <a:solidFill>
                <a:srgbClr val="FFFFFF"/>
              </a:solidFill>
              <a:latin typeface="OpenSymbo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Google Shape;724;p52"/>
          <p:cNvSpPr/>
          <p:nvPr/>
        </p:nvSpPr>
        <p:spPr>
          <a:xfrm>
            <a:off x="1232640" y="533880"/>
            <a:ext cx="2909520" cy="4075560"/>
          </a:xfrm>
          <a:prstGeom prst="parallelogram">
            <a:avLst>
              <a:gd name="adj" fmla="val 25000"/>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488" name="PlaceHolder 1"/>
          <p:cNvSpPr>
            <a:spLocks noGrp="1"/>
          </p:cNvSpPr>
          <p:nvPr>
            <p:ph type="title"/>
          </p:nvPr>
        </p:nvSpPr>
        <p:spPr>
          <a:xfrm>
            <a:off x="4390920" y="1380960"/>
            <a:ext cx="3524040" cy="16570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a:solidFill>
                  <a:schemeClr val="dk1"/>
                </a:solidFill>
                <a:latin typeface="Inter"/>
                <a:ea typeface="Inter"/>
              </a:rPr>
              <a:t>Oltoy tillarining xususiyatlari</a:t>
            </a:r>
            <a:endParaRPr lang="fr-FR" sz="3000" b="0" strike="noStrike" spc="-1">
              <a:solidFill>
                <a:schemeClr val="dk1"/>
              </a:solidFill>
              <a:latin typeface="Arial"/>
            </a:endParaRPr>
          </a:p>
        </p:txBody>
      </p:sp>
      <p:sp>
        <p:nvSpPr>
          <p:cNvPr id="489" name="PlaceHolder 2"/>
          <p:cNvSpPr>
            <a:spLocks noGrp="1"/>
          </p:cNvSpPr>
          <p:nvPr>
            <p:ph type="subTitle"/>
          </p:nvPr>
        </p:nvSpPr>
        <p:spPr>
          <a:xfrm>
            <a:off x="4390920" y="3038400"/>
            <a:ext cx="3524040" cy="723600"/>
          </a:xfrm>
          <a:prstGeom prst="rect">
            <a:avLst/>
          </a:prstGeom>
          <a:noFill/>
          <a:ln w="0">
            <a:noFill/>
          </a:ln>
        </p:spPr>
        <p:txBody>
          <a:bodyPr lIns="91440" tIns="91440" rIns="91440" bIns="91440" anchor="t">
            <a:normAutofit fontScale="74225"/>
          </a:bodyPr>
          <a:lstStyle/>
          <a:p>
            <a:pPr indent="0" algn="ctr">
              <a:lnSpc>
                <a:spcPct val="100000"/>
              </a:lnSpc>
              <a:buNone/>
              <a:tabLst>
                <a:tab pos="0" algn="l"/>
              </a:tabLst>
            </a:pPr>
            <a:r>
              <a:rPr lang="en" sz="1200" b="0" strike="noStrike" spc="-1">
                <a:solidFill>
                  <a:schemeClr val="dk1"/>
                </a:solidFill>
                <a:latin typeface="Inter Light"/>
                <a:ea typeface="Inter Light"/>
              </a:rPr>
              <a:t>Oltoy tillarining o'ziga xos xususiyatlari boshlang‘ich tildagi fonetika va morfologiya. Oltoy tillari unli va undosh tovushlar bilan boy bo‘lib, ko‘plab dialektlarga ega. Ularning grammatikasi qonuniyatlar va xususiyatlar bilan ajralib turadi, bu esa oltoy tillarini o'rganishni qiyinlashtiradi.</a:t>
            </a:r>
            <a:endParaRPr lang="en-US" sz="1200" b="0" strike="noStrike" spc="-1">
              <a:solidFill>
                <a:srgbClr val="FFFFFF"/>
              </a:solidFill>
              <a:latin typeface="OpenSymbo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type="title"/>
          </p:nvPr>
        </p:nvSpPr>
        <p:spPr>
          <a:xfrm>
            <a:off x="2419200" y="1790640"/>
            <a:ext cx="4314600" cy="961560"/>
          </a:xfrm>
          <a:prstGeom prst="rect">
            <a:avLst/>
          </a:prstGeom>
          <a:noFill/>
          <a:ln w="0">
            <a:noFill/>
          </a:ln>
        </p:spPr>
        <p:txBody>
          <a:bodyPr lIns="91440" tIns="91440" rIns="91440" bIns="91440" anchor="b">
            <a:normAutofit fontScale="43659"/>
          </a:bodyPr>
          <a:lstStyle/>
          <a:p>
            <a:pPr indent="0" algn="ctr">
              <a:lnSpc>
                <a:spcPct val="100000"/>
              </a:lnSpc>
              <a:buNone/>
              <a:tabLst>
                <a:tab pos="0" algn="l"/>
              </a:tabLst>
            </a:pPr>
            <a:r>
              <a:rPr lang="en" sz="6000" b="1" strike="noStrike" spc="-1">
                <a:solidFill>
                  <a:schemeClr val="dk1"/>
                </a:solidFill>
                <a:latin typeface="Inter"/>
                <a:ea typeface="Inter"/>
              </a:rPr>
              <a:t>Tillar tasnifida asosiy kategoriya</a:t>
            </a:r>
            <a:endParaRPr lang="fr-FR" sz="6000" b="0" strike="noStrike" spc="-1">
              <a:solidFill>
                <a:schemeClr val="dk1"/>
              </a:solidFill>
              <a:latin typeface="Arial"/>
            </a:endParaRPr>
          </a:p>
        </p:txBody>
      </p:sp>
      <p:sp>
        <p:nvSpPr>
          <p:cNvPr id="491" name="PlaceHolder 2"/>
          <p:cNvSpPr>
            <a:spLocks noGrp="1"/>
          </p:cNvSpPr>
          <p:nvPr>
            <p:ph type="subTitle"/>
          </p:nvPr>
        </p:nvSpPr>
        <p:spPr>
          <a:xfrm>
            <a:off x="2419200" y="2752560"/>
            <a:ext cx="4314600" cy="666360"/>
          </a:xfrm>
          <a:prstGeom prst="rect">
            <a:avLst/>
          </a:prstGeom>
          <a:noFill/>
          <a:ln w="0">
            <a:noFill/>
          </a:ln>
        </p:spPr>
        <p:txBody>
          <a:bodyPr lIns="91440" tIns="91440" rIns="91440" bIns="91440" anchor="t">
            <a:normAutofit fontScale="74983" lnSpcReduction="20000"/>
          </a:bodyPr>
          <a:lstStyle/>
          <a:p>
            <a:pPr indent="0" algn="ctr">
              <a:lnSpc>
                <a:spcPct val="100000"/>
              </a:lnSpc>
              <a:buNone/>
              <a:tabLst>
                <a:tab pos="0" algn="l"/>
              </a:tabLst>
            </a:pPr>
            <a:r>
              <a:rPr lang="en" sz="1400" b="0" strike="noStrike" spc="-1">
                <a:solidFill>
                  <a:schemeClr val="dk1"/>
                </a:solidFill>
                <a:latin typeface="Inter Light"/>
                <a:ea typeface="Inter Light"/>
              </a:rPr>
              <a:t>Oltoy tillarini tasniflashda asosiy kategoriyalar, masalan, tarixiy va zamonaviy tillar, ma'lumot olish protseduralari va ularning boshqa tillar bilan bog‘liqligini kiritish mumkin. Bunda, Oltoy tillarining umumiy o'rni va ehtimoliy tarixi tahlil qilinadi.</a:t>
            </a:r>
            <a:endParaRPr lang="en-US" sz="1400" b="0" strike="noStrike" spc="-1">
              <a:solidFill>
                <a:srgbClr val="FFFFFF"/>
              </a:solidFill>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p:cNvSpPr>
          <p:nvPr>
            <p:ph type="title"/>
          </p:nvPr>
        </p:nvSpPr>
        <p:spPr>
          <a:xfrm>
            <a:off x="2419200" y="1790640"/>
            <a:ext cx="4314600" cy="961560"/>
          </a:xfrm>
          <a:prstGeom prst="rect">
            <a:avLst/>
          </a:prstGeom>
          <a:noFill/>
          <a:ln w="0">
            <a:noFill/>
          </a:ln>
        </p:spPr>
        <p:txBody>
          <a:bodyPr lIns="91440" tIns="91440" rIns="91440" bIns="91440" anchor="b">
            <a:normAutofit fontScale="52991" lnSpcReduction="20000"/>
          </a:bodyPr>
          <a:lstStyle/>
          <a:p>
            <a:pPr indent="0" algn="ctr">
              <a:lnSpc>
                <a:spcPct val="100000"/>
              </a:lnSpc>
              <a:buNone/>
              <a:tabLst>
                <a:tab pos="0" algn="l"/>
              </a:tabLst>
            </a:pPr>
            <a:r>
              <a:rPr lang="en" sz="6000" b="1" strike="noStrike" spc="-1">
                <a:solidFill>
                  <a:schemeClr val="dk1"/>
                </a:solidFill>
                <a:latin typeface="Inter"/>
                <a:ea typeface="Inter"/>
              </a:rPr>
              <a:t>Oltoy til oilasining tarixi</a:t>
            </a:r>
            <a:endParaRPr lang="fr-FR" sz="6000" b="0" strike="noStrike" spc="-1">
              <a:solidFill>
                <a:schemeClr val="dk1"/>
              </a:solidFill>
              <a:latin typeface="Arial"/>
            </a:endParaRPr>
          </a:p>
        </p:txBody>
      </p:sp>
      <p:sp>
        <p:nvSpPr>
          <p:cNvPr id="493" name="PlaceHolder 2"/>
          <p:cNvSpPr>
            <a:spLocks noGrp="1"/>
          </p:cNvSpPr>
          <p:nvPr>
            <p:ph type="subTitle"/>
          </p:nvPr>
        </p:nvSpPr>
        <p:spPr>
          <a:xfrm>
            <a:off x="2419200" y="2752560"/>
            <a:ext cx="4314600" cy="666360"/>
          </a:xfrm>
          <a:prstGeom prst="rect">
            <a:avLst/>
          </a:prstGeom>
          <a:noFill/>
          <a:ln w="0">
            <a:noFill/>
          </a:ln>
        </p:spPr>
        <p:txBody>
          <a:bodyPr lIns="91440" tIns="91440" rIns="91440" bIns="91440" anchor="t">
            <a:normAutofit fontScale="55701"/>
          </a:bodyPr>
          <a:lstStyle/>
          <a:p>
            <a:pPr indent="0" algn="ctr">
              <a:lnSpc>
                <a:spcPct val="100000"/>
              </a:lnSpc>
              <a:buNone/>
              <a:tabLst>
                <a:tab pos="0" algn="l"/>
              </a:tabLst>
            </a:pPr>
            <a:r>
              <a:rPr lang="en" sz="1400" b="0" strike="noStrike" spc="-1">
                <a:solidFill>
                  <a:schemeClr val="dk1"/>
                </a:solidFill>
                <a:latin typeface="Inter Light"/>
                <a:ea typeface="Inter Light"/>
              </a:rPr>
              <a:t>Oltoy til oilasi Markaziy Osiyo va Sharqiy Sibirda tarixan rivojlangan. Ular asosan turkiy, mongol va tungus tillarini o'z ichiga oladi. Tarixiy manbalarda Oltoy tillarining badiiy asarlaridagi o'ziga xosliklari ham ko'rsatilgan. Oltoy tillarining kelib chiqishi va rivojlanishi xalqaro tillar bilan o'zaro munosabatlarni o'z ichiga oladi, shuningdek, xorijiy xalqlarning madaniyati va tarixi bilan bog‘liq.</a:t>
            </a:r>
            <a:endParaRPr lang="en-US" sz="1400" b="0" strike="noStrike" spc="-1">
              <a:solidFill>
                <a:srgbClr val="FFFFFF"/>
              </a:solidFill>
              <a:latin typeface="OpenSymbo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p:cNvSpPr>
          <p:nvPr>
            <p:ph type="title"/>
          </p:nvPr>
        </p:nvSpPr>
        <p:spPr>
          <a:xfrm>
            <a:off x="2419200" y="1790640"/>
            <a:ext cx="4314600" cy="961560"/>
          </a:xfrm>
          <a:prstGeom prst="rect">
            <a:avLst/>
          </a:prstGeom>
          <a:noFill/>
          <a:ln w="0">
            <a:noFill/>
          </a:ln>
        </p:spPr>
        <p:txBody>
          <a:bodyPr lIns="91440" tIns="91440" rIns="91440" bIns="91440" anchor="b">
            <a:normAutofit fontScale="46825" lnSpcReduction="10000"/>
          </a:bodyPr>
          <a:lstStyle/>
          <a:p>
            <a:pPr indent="0" algn="ctr">
              <a:lnSpc>
                <a:spcPct val="100000"/>
              </a:lnSpc>
              <a:buNone/>
              <a:tabLst>
                <a:tab pos="0" algn="l"/>
              </a:tabLst>
            </a:pPr>
            <a:r>
              <a:rPr lang="en" sz="6000" b="1" strike="noStrike" spc="-1">
                <a:solidFill>
                  <a:schemeClr val="dk1"/>
                </a:solidFill>
                <a:latin typeface="Inter"/>
                <a:ea typeface="Inter"/>
              </a:rPr>
              <a:t>Rotasizm va zetasizm aniqlanishi</a:t>
            </a:r>
            <a:endParaRPr lang="fr-FR" sz="6000" b="0" strike="noStrike" spc="-1">
              <a:solidFill>
                <a:schemeClr val="dk1"/>
              </a:solidFill>
              <a:latin typeface="Arial"/>
            </a:endParaRPr>
          </a:p>
        </p:txBody>
      </p:sp>
      <p:sp>
        <p:nvSpPr>
          <p:cNvPr id="497" name="PlaceHolder 2"/>
          <p:cNvSpPr>
            <a:spLocks noGrp="1"/>
          </p:cNvSpPr>
          <p:nvPr>
            <p:ph type="subTitle"/>
          </p:nvPr>
        </p:nvSpPr>
        <p:spPr>
          <a:xfrm>
            <a:off x="2419200" y="2752560"/>
            <a:ext cx="4314600" cy="666360"/>
          </a:xfrm>
          <a:prstGeom prst="rect">
            <a:avLst/>
          </a:prstGeom>
          <a:noFill/>
          <a:ln w="0">
            <a:noFill/>
          </a:ln>
        </p:spPr>
        <p:txBody>
          <a:bodyPr lIns="91440" tIns="91440" rIns="91440" bIns="91440" anchor="t">
            <a:normAutofit fontScale="62128" lnSpcReduction="10000"/>
          </a:bodyPr>
          <a:lstStyle/>
          <a:p>
            <a:pPr indent="0" algn="ctr">
              <a:lnSpc>
                <a:spcPct val="100000"/>
              </a:lnSpc>
              <a:buNone/>
              <a:tabLst>
                <a:tab pos="0" algn="l"/>
              </a:tabLst>
            </a:pPr>
            <a:r>
              <a:rPr lang="en" sz="1400" b="0" strike="noStrike" spc="-1">
                <a:solidFill>
                  <a:schemeClr val="dk1"/>
                </a:solidFill>
                <a:latin typeface="Inter Light"/>
                <a:ea typeface="Inter Light"/>
              </a:rPr>
              <a:t>Rotasizm va zetasizm masalasi Oltoy tillarining semantik o'zgarishlarini ko'rsatadi. Rotasizm tilga yozilishida undoshlarning almashuvi bilan bog‘liq, zetasizm esa semantik tushunchalardagi o'zgarishlarni aks ettiradi. O'zaro bog'lash uchun til mutaxassislari ushbu dilemmani chuqur o‘rganadi, va bu tilning rivojlanishini aniqlashda muhim ahamiyatga ega.</a:t>
            </a:r>
            <a:endParaRPr lang="en-US" sz="1400" b="0" strike="noStrike" spc="-1">
              <a:solidFill>
                <a:srgbClr val="FFFFFF"/>
              </a:solidFill>
              <a:latin typeface="OpenSymbo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p:cNvSpPr>
          <p:nvPr>
            <p:ph type="title"/>
          </p:nvPr>
        </p:nvSpPr>
        <p:spPr>
          <a:xfrm>
            <a:off x="2419200" y="1790640"/>
            <a:ext cx="4314600" cy="961560"/>
          </a:xfrm>
          <a:prstGeom prst="rect">
            <a:avLst/>
          </a:prstGeom>
          <a:noFill/>
          <a:ln w="0">
            <a:noFill/>
          </a:ln>
        </p:spPr>
        <p:txBody>
          <a:bodyPr lIns="91440" tIns="91440" rIns="91440" bIns="91440" anchor="b">
            <a:normAutofit fontScale="79487"/>
          </a:bodyPr>
          <a:lstStyle/>
          <a:p>
            <a:pPr indent="0" algn="ctr">
              <a:lnSpc>
                <a:spcPct val="100000"/>
              </a:lnSpc>
              <a:buNone/>
              <a:tabLst>
                <a:tab pos="0" algn="l"/>
              </a:tabLst>
            </a:pPr>
            <a:r>
              <a:rPr lang="en" sz="6000" b="1" strike="noStrike" spc="-1">
                <a:solidFill>
                  <a:schemeClr val="dk1"/>
                </a:solidFill>
                <a:latin typeface="Inter"/>
                <a:ea typeface="Inter"/>
              </a:rPr>
              <a:t>Ijtimoiy ahamiyati</a:t>
            </a:r>
            <a:endParaRPr lang="fr-FR" sz="6000" b="0" strike="noStrike" spc="-1">
              <a:solidFill>
                <a:schemeClr val="dk1"/>
              </a:solidFill>
              <a:latin typeface="Arial"/>
            </a:endParaRPr>
          </a:p>
        </p:txBody>
      </p:sp>
      <p:sp>
        <p:nvSpPr>
          <p:cNvPr id="499" name="PlaceHolder 2"/>
          <p:cNvSpPr>
            <a:spLocks noGrp="1"/>
          </p:cNvSpPr>
          <p:nvPr>
            <p:ph type="subTitle"/>
          </p:nvPr>
        </p:nvSpPr>
        <p:spPr>
          <a:xfrm>
            <a:off x="2419200" y="2752560"/>
            <a:ext cx="4314600" cy="666360"/>
          </a:xfrm>
          <a:prstGeom prst="rect">
            <a:avLst/>
          </a:prstGeom>
          <a:noFill/>
          <a:ln w="0">
            <a:noFill/>
          </a:ln>
        </p:spPr>
        <p:txBody>
          <a:bodyPr lIns="91440" tIns="91440" rIns="91440" bIns="91440" anchor="t">
            <a:normAutofit fontScale="74983" lnSpcReduction="20000"/>
          </a:bodyPr>
          <a:lstStyle/>
          <a:p>
            <a:pPr indent="0" algn="ctr">
              <a:lnSpc>
                <a:spcPct val="100000"/>
              </a:lnSpc>
              <a:buNone/>
              <a:tabLst>
                <a:tab pos="0" algn="l"/>
              </a:tabLst>
            </a:pPr>
            <a:r>
              <a:rPr lang="en" sz="1400" b="0" strike="noStrike" spc="-1">
                <a:solidFill>
                  <a:schemeClr val="dk1"/>
                </a:solidFill>
                <a:latin typeface="Inter Light"/>
                <a:ea typeface="Inter Light"/>
              </a:rPr>
              <a:t>Oltoy tillaridagi rotasizm va zetasizm ijtimoiy kontekstda ham muhim rollar o'ynaydi. Bu dilemmaning til, madaniyat va identitetga ta'siri xalqaro munosabatlarda tahlil qilinadi. Ushbu jarayonlar orqali til asosida iyig'uvchi ijtimoiy strukturaviy jarayonlar aks etadi.</a:t>
            </a:r>
            <a:endParaRPr lang="en-US" sz="1400" b="0" strike="noStrike" spc="-1">
              <a:solidFill>
                <a:srgbClr val="FFFFFF"/>
              </a:solidFill>
              <a:latin typeface="OpenSymbo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Google Shape;724;p52"/>
          <p:cNvSpPr/>
          <p:nvPr/>
        </p:nvSpPr>
        <p:spPr>
          <a:xfrm>
            <a:off x="1232640" y="533880"/>
            <a:ext cx="2909520" cy="4075560"/>
          </a:xfrm>
          <a:prstGeom prst="parallelogram">
            <a:avLst>
              <a:gd name="adj" fmla="val 25000"/>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501" name="PlaceHolder 1"/>
          <p:cNvSpPr>
            <a:spLocks noGrp="1"/>
          </p:cNvSpPr>
          <p:nvPr>
            <p:ph type="title"/>
          </p:nvPr>
        </p:nvSpPr>
        <p:spPr>
          <a:xfrm>
            <a:off x="4390920" y="1380960"/>
            <a:ext cx="3524040" cy="16570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a:solidFill>
                  <a:schemeClr val="dk1"/>
                </a:solidFill>
                <a:latin typeface="Inter"/>
                <a:ea typeface="Inter"/>
              </a:rPr>
              <a:t>Umumiy baholar</a:t>
            </a:r>
            <a:endParaRPr lang="fr-FR" sz="3000" b="0" strike="noStrike" spc="-1">
              <a:solidFill>
                <a:schemeClr val="dk1"/>
              </a:solidFill>
              <a:latin typeface="Arial"/>
            </a:endParaRPr>
          </a:p>
        </p:txBody>
      </p:sp>
      <p:sp>
        <p:nvSpPr>
          <p:cNvPr id="502" name="PlaceHolder 2"/>
          <p:cNvSpPr>
            <a:spLocks noGrp="1"/>
          </p:cNvSpPr>
          <p:nvPr>
            <p:ph type="subTitle"/>
          </p:nvPr>
        </p:nvSpPr>
        <p:spPr>
          <a:xfrm>
            <a:off x="4390920" y="3038400"/>
            <a:ext cx="3524040" cy="723600"/>
          </a:xfrm>
          <a:prstGeom prst="rect">
            <a:avLst/>
          </a:prstGeom>
          <a:noFill/>
          <a:ln w="0">
            <a:noFill/>
          </a:ln>
        </p:spPr>
        <p:txBody>
          <a:bodyPr lIns="91440" tIns="91440" rIns="91440" bIns="91440" anchor="t">
            <a:normAutofit fontScale="74225"/>
          </a:bodyPr>
          <a:lstStyle/>
          <a:p>
            <a:pPr indent="0" algn="ctr">
              <a:lnSpc>
                <a:spcPct val="100000"/>
              </a:lnSpc>
              <a:buNone/>
              <a:tabLst>
                <a:tab pos="0" algn="l"/>
              </a:tabLst>
            </a:pPr>
            <a:r>
              <a:rPr lang="en" sz="1200" b="0" strike="noStrike" spc="-1">
                <a:solidFill>
                  <a:schemeClr val="dk1"/>
                </a:solidFill>
                <a:latin typeface="Inter Light"/>
                <a:ea typeface="Inter Light"/>
              </a:rPr>
              <a:t>Oltoy tillaridagi rotasizm va zetasizm muhokamalari tilshunoslikda ishtirok etuvchi akademiklar tomonidan kun tartibida turadi. Ular til tadqiqotlarida yangi jarayonlarga yo'l ochadi. Umumiy baholar orqali til o'rganish jarayonida yaxshiroq tushuncha va tavsiyalar berish imkoniyatlari ochiladi.</a:t>
            </a:r>
            <a:endParaRPr lang="en-US" sz="1200" b="0" strike="noStrike" spc="-1">
              <a:solidFill>
                <a:srgbClr val="FFFFFF"/>
              </a:solidFill>
              <a:latin typeface="Open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Google Shape;724;p52"/>
          <p:cNvSpPr/>
          <p:nvPr/>
        </p:nvSpPr>
        <p:spPr>
          <a:xfrm>
            <a:off x="1232640" y="533880"/>
            <a:ext cx="2909520" cy="4075560"/>
          </a:xfrm>
          <a:prstGeom prst="parallelogram">
            <a:avLst>
              <a:gd name="adj" fmla="val 25000"/>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504" name="PlaceHolder 1"/>
          <p:cNvSpPr>
            <a:spLocks noGrp="1"/>
          </p:cNvSpPr>
          <p:nvPr>
            <p:ph type="title"/>
          </p:nvPr>
        </p:nvSpPr>
        <p:spPr>
          <a:xfrm>
            <a:off x="4390920" y="1380960"/>
            <a:ext cx="3524040" cy="165708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3000" b="1" strike="noStrike" spc="-1">
                <a:solidFill>
                  <a:schemeClr val="dk1"/>
                </a:solidFill>
                <a:latin typeface="Inter"/>
                <a:ea typeface="Inter"/>
              </a:rPr>
              <a:t>Xulosa</a:t>
            </a:r>
            <a:endParaRPr lang="fr-FR" sz="3000" b="0" strike="noStrike" spc="-1">
              <a:solidFill>
                <a:schemeClr val="dk1"/>
              </a:solidFill>
              <a:latin typeface="Arial"/>
            </a:endParaRPr>
          </a:p>
        </p:txBody>
      </p:sp>
      <p:sp>
        <p:nvSpPr>
          <p:cNvPr id="505" name="PlaceHolder 2"/>
          <p:cNvSpPr>
            <a:spLocks noGrp="1"/>
          </p:cNvSpPr>
          <p:nvPr>
            <p:ph type="subTitle"/>
          </p:nvPr>
        </p:nvSpPr>
        <p:spPr>
          <a:xfrm>
            <a:off x="4390920" y="3038400"/>
            <a:ext cx="3524040" cy="723600"/>
          </a:xfrm>
          <a:prstGeom prst="rect">
            <a:avLst/>
          </a:prstGeom>
          <a:noFill/>
          <a:ln w="0">
            <a:noFill/>
          </a:ln>
        </p:spPr>
        <p:txBody>
          <a:bodyPr lIns="91440" tIns="91440" rIns="91440" bIns="91440" anchor="t">
            <a:normAutofit fontScale="67553" lnSpcReduction="10000"/>
          </a:bodyPr>
          <a:lstStyle/>
          <a:p>
            <a:pPr indent="0" algn="ctr">
              <a:lnSpc>
                <a:spcPct val="100000"/>
              </a:lnSpc>
              <a:buNone/>
              <a:tabLst>
                <a:tab pos="0" algn="l"/>
              </a:tabLst>
            </a:pPr>
            <a:r>
              <a:rPr lang="en" sz="1200" b="0" strike="noStrike" spc="-1">
                <a:solidFill>
                  <a:schemeClr val="dk1"/>
                </a:solidFill>
                <a:latin typeface="Inter Light"/>
                <a:ea typeface="Inter Light"/>
              </a:rPr>
              <a:t>Oltoy tillari tadqiqoti va Rotasizm-zetasizm dilemmasi zamonaviy tilshunoslikda muhim ahamiyatga ega. Ularning tarixi, xususiyatlari va ijtimoiy kontekstdagi ahamiyati ushbu sohada yangi yondashuvlarni rivojlantirish imkonini beradi. Tadqiqotlar davomida ilgari surilgan fikrlar va baholashlar, kelgusida til va madaniyataro munosabatlarga ijobiy ta’sir ko‘rsatishi kutilmoqda.</a:t>
            </a:r>
            <a:endParaRPr lang="en-US" sz="1200" b="0" strike="noStrike" spc="-1">
              <a:solidFill>
                <a:srgbClr val="FFFFFF"/>
              </a:solidFill>
              <a:latin typeface="OpenSymbol"/>
            </a:endParaRPr>
          </a:p>
        </p:txBody>
      </p:sp>
    </p:spTree>
  </p:cSld>
  <p:clrMapOvr>
    <a:masterClrMapping/>
  </p:clrMapOvr>
</p:sld>
</file>

<file path=ppt/theme/theme1.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9.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1.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Healthcare Entrepreneurship by Slidesgo">
  <a:themeElements>
    <a:clrScheme name="Simple Light">
      <a:dk1>
        <a:srgbClr val="FFFFFF"/>
      </a:dk1>
      <a:lt1>
        <a:srgbClr val="18356D"/>
      </a:lt1>
      <a:dk2>
        <a:srgbClr val="73B7DC"/>
      </a:dk2>
      <a:lt2>
        <a:srgbClr val="2D40AC"/>
      </a:lt2>
      <a:accent1>
        <a:srgbClr val="B1D7EC"/>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400</Words>
  <Application>Microsoft Office PowerPoint</Application>
  <PresentationFormat>Экран (16:9)</PresentationFormat>
  <Paragraphs>20</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32</vt:i4>
      </vt:variant>
      <vt:variant>
        <vt:lpstr>Заголовки слайдов</vt:lpstr>
      </vt:variant>
      <vt:variant>
        <vt:i4>10</vt:i4>
      </vt:variant>
    </vt:vector>
  </HeadingPairs>
  <TitlesOfParts>
    <vt:vector size="48" baseType="lpstr">
      <vt:lpstr>Arial</vt:lpstr>
      <vt:lpstr>Inter</vt:lpstr>
      <vt:lpstr>Inter Light</vt:lpstr>
      <vt:lpstr>OpenSymbol</vt:lpstr>
      <vt:lpstr>Symbol</vt:lpstr>
      <vt:lpstr>Wingdings</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Healthcare Entrepreneurship by Slidesgo</vt:lpstr>
      <vt:lpstr>Slidesgo Final Pages</vt:lpstr>
      <vt:lpstr>Slidesgo Final Pages</vt:lpstr>
      <vt:lpstr>Oltoy Tillar Nazariyasi</vt:lpstr>
      <vt:lpstr>Kirish</vt:lpstr>
      <vt:lpstr>Oltoy tillarining xususiyatlari</vt:lpstr>
      <vt:lpstr>Tillar tasnifida asosiy kategoriya</vt:lpstr>
      <vt:lpstr>Oltoy til oilasining tarixi</vt:lpstr>
      <vt:lpstr>Rotasizm va zetasizm aniqlanishi</vt:lpstr>
      <vt:lpstr>Ijtimoiy ahamiyati</vt:lpstr>
      <vt:lpstr>Umumiy baholar</vt:lpstr>
      <vt:lpstr>Xulosa</vt:lpstr>
      <vt:lpstr>Thank you!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Oltoy Tillar Nazariyasi</dc:title>
  <dc:creator>Докторант</dc:creator>
  <cp:lastModifiedBy>Докторант</cp:lastModifiedBy>
  <cp:revision>2</cp:revision>
  <dcterms:modified xsi:type="dcterms:W3CDTF">2025-02-17T06:42:16Z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2025-02-17T06:40:34Z</dcterms:created>
  <dc:creator>Unknown Creator</dc:creator>
  <dc:description/>
  <dc:language>en-US</dc:language>
  <cp:lastModifiedBy>Unknown Creator</cp:lastModifiedBy>
  <dcterms:modified xsi:type="dcterms:W3CDTF">2025-02-17T06:40:34Z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