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3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slideLayouts/slideLayout14.xml" ContentType="application/vnd.openxmlformats-officedocument.presentationml.slideLayout+xml"/>
  <Override PartName="/ppt/theme/theme14.xml" ContentType="application/vnd.openxmlformats-officedocument.theme+xml"/>
  <Override PartName="/ppt/slideLayouts/slideLayout15.xml" ContentType="application/vnd.openxmlformats-officedocument.presentationml.slideLayout+xml"/>
  <Override PartName="/ppt/theme/theme15.xml" ContentType="application/vnd.openxmlformats-officedocument.theme+xml"/>
  <Override PartName="/ppt/slideLayouts/slideLayout16.xml" ContentType="application/vnd.openxmlformats-officedocument.presentationml.slideLayout+xml"/>
  <Override PartName="/ppt/theme/theme16.xml" ContentType="application/vnd.openxmlformats-officedocument.theme+xml"/>
  <Override PartName="/ppt/slideLayouts/slideLayout17.xml" ContentType="application/vnd.openxmlformats-officedocument.presentationml.slideLayout+xml"/>
  <Override PartName="/ppt/theme/theme17.xml" ContentType="application/vnd.openxmlformats-officedocument.theme+xml"/>
  <Override PartName="/ppt/slideLayouts/slideLayout18.xml" ContentType="application/vnd.openxmlformats-officedocument.presentationml.slideLayout+xml"/>
  <Override PartName="/ppt/theme/theme18.xml" ContentType="application/vnd.openxmlformats-officedocument.theme+xml"/>
  <Override PartName="/ppt/slideLayouts/slideLayout19.xml" ContentType="application/vnd.openxmlformats-officedocument.presentationml.slideLayout+xml"/>
  <Override PartName="/ppt/theme/theme19.xml" ContentType="application/vnd.openxmlformats-officedocument.theme+xml"/>
  <Override PartName="/ppt/slideLayouts/slideLayout20.xml" ContentType="application/vnd.openxmlformats-officedocument.presentationml.slideLayout+xml"/>
  <Override PartName="/ppt/theme/theme20.xml" ContentType="application/vnd.openxmlformats-officedocument.theme+xml"/>
  <Override PartName="/ppt/slideLayouts/slideLayout21.xml" ContentType="application/vnd.openxmlformats-officedocument.presentationml.slideLayout+xml"/>
  <Override PartName="/ppt/theme/theme21.xml" ContentType="application/vnd.openxmlformats-officedocument.theme+xml"/>
  <Override PartName="/ppt/slideLayouts/slideLayout22.xml" ContentType="application/vnd.openxmlformats-officedocument.presentationml.slideLayout+xml"/>
  <Override PartName="/ppt/theme/theme22.xml" ContentType="application/vnd.openxmlformats-officedocument.theme+xml"/>
  <Override PartName="/ppt/slideLayouts/slideLayout23.xml" ContentType="application/vnd.openxmlformats-officedocument.presentationml.slideLayout+xml"/>
  <Override PartName="/ppt/theme/theme23.xml" ContentType="application/vnd.openxmlformats-officedocument.theme+xml"/>
  <Override PartName="/ppt/slideLayouts/slideLayout24.xml" ContentType="application/vnd.openxmlformats-officedocument.presentationml.slideLayout+xml"/>
  <Override PartName="/ppt/theme/theme24.xml" ContentType="application/vnd.openxmlformats-officedocument.theme+xml"/>
  <Override PartName="/ppt/slideLayouts/slideLayout25.xml" ContentType="application/vnd.openxmlformats-officedocument.presentationml.slideLayout+xml"/>
  <Override PartName="/ppt/theme/theme25.xml" ContentType="application/vnd.openxmlformats-officedocument.theme+xml"/>
  <Override PartName="/ppt/slideLayouts/slideLayout26.xml" ContentType="application/vnd.openxmlformats-officedocument.presentationml.slideLayout+xml"/>
  <Override PartName="/ppt/theme/theme26.xml" ContentType="application/vnd.openxmlformats-officedocument.theme+xml"/>
  <Override PartName="/ppt/slideLayouts/slideLayout27.xml" ContentType="application/vnd.openxmlformats-officedocument.presentationml.slideLayout+xml"/>
  <Override PartName="/ppt/theme/theme27.xml" ContentType="application/vnd.openxmlformats-officedocument.theme+xml"/>
  <Override PartName="/ppt/slideLayouts/slideLayout28.xml" ContentType="application/vnd.openxmlformats-officedocument.presentationml.slideLayout+xml"/>
  <Override PartName="/ppt/theme/theme28.xml" ContentType="application/vnd.openxmlformats-officedocument.theme+xml"/>
  <Override PartName="/ppt/slideLayouts/slideLayout29.xml" ContentType="application/vnd.openxmlformats-officedocument.presentationml.slideLayout+xml"/>
  <Override PartName="/ppt/theme/theme29.xml" ContentType="application/vnd.openxmlformats-officedocument.theme+xml"/>
  <Override PartName="/ppt/slideLayouts/slideLayout30.xml" ContentType="application/vnd.openxmlformats-officedocument.presentationml.slideLayout+xml"/>
  <Override PartName="/ppt/theme/theme30.xml" ContentType="application/vnd.openxmlformats-officedocument.theme+xml"/>
  <Override PartName="/ppt/slideLayouts/slideLayout31.xml" ContentType="application/vnd.openxmlformats-officedocument.presentationml.slideLayout+xml"/>
  <Override PartName="/ppt/theme/theme31.xml" ContentType="application/vnd.openxmlformats-officedocument.theme+xml"/>
  <Override PartName="/ppt/slideLayouts/slideLayout32.xml" ContentType="application/vnd.openxmlformats-officedocument.presentationml.slideLayout+xml"/>
  <Override PartName="/ppt/theme/theme3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core0.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core-properties" Target="docProps/core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8" r:id="rId5"/>
    <p:sldMasterId id="2147483660" r:id="rId6"/>
    <p:sldMasterId id="2147483662" r:id="rId7"/>
    <p:sldMasterId id="2147483664" r:id="rId8"/>
    <p:sldMasterId id="2147483666" r:id="rId9"/>
    <p:sldMasterId id="2147483668" r:id="rId10"/>
    <p:sldMasterId id="2147483672" r:id="rId11"/>
    <p:sldMasterId id="2147483674" r:id="rId12"/>
    <p:sldMasterId id="2147483676" r:id="rId13"/>
    <p:sldMasterId id="2147483678" r:id="rId14"/>
    <p:sldMasterId id="2147483680" r:id="rId15"/>
    <p:sldMasterId id="2147483682" r:id="rId16"/>
    <p:sldMasterId id="2147483684" r:id="rId17"/>
    <p:sldMasterId id="2147483686" r:id="rId18"/>
    <p:sldMasterId id="2147483688" r:id="rId19"/>
    <p:sldMasterId id="2147483690" r:id="rId20"/>
    <p:sldMasterId id="2147483692" r:id="rId21"/>
    <p:sldMasterId id="2147483694" r:id="rId22"/>
    <p:sldMasterId id="2147483696" r:id="rId23"/>
    <p:sldMasterId id="2147483698" r:id="rId24"/>
    <p:sldMasterId id="2147483700" r:id="rId25"/>
    <p:sldMasterId id="2147483702" r:id="rId26"/>
    <p:sldMasterId id="2147483704" r:id="rId27"/>
    <p:sldMasterId id="2147483706" r:id="rId28"/>
    <p:sldMasterId id="2147483708" r:id="rId29"/>
    <p:sldMasterId id="2147483710" r:id="rId30"/>
    <p:sldMasterId id="2147483712" r:id="rId31"/>
    <p:sldMasterId id="2147483714" r:id="rId32"/>
  </p:sldMasterIdLst>
  <p:sldIdLst>
    <p:sldId id="256" r:id="rId33"/>
    <p:sldId id="257" r:id="rId34"/>
    <p:sldId id="259" r:id="rId35"/>
    <p:sldId id="260" r:id="rId36"/>
    <p:sldId id="261" r:id="rId37"/>
    <p:sldId id="263" r:id="rId38"/>
    <p:sldId id="264" r:id="rId39"/>
    <p:sldId id="265" r:id="rId40"/>
    <p:sldId id="266" r:id="rId41"/>
    <p:sldId id="267" r:id="rId4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7.xml"/><Relationship Id="rId21" Type="http://schemas.openxmlformats.org/officeDocument/2006/relationships/slideMaster" Target="slideMasters/slideMaster21.xml"/><Relationship Id="rId34" Type="http://schemas.openxmlformats.org/officeDocument/2006/relationships/slide" Target="slides/slide2.xml"/><Relationship Id="rId42" Type="http://schemas.openxmlformats.org/officeDocument/2006/relationships/slide" Target="slides/slide10.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Master" Target="slideMasters/slideMaster2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Master" Target="slideMasters/slideMaster32.xml"/><Relationship Id="rId37" Type="http://schemas.openxmlformats.org/officeDocument/2006/relationships/slide" Target="slides/slide5.xml"/><Relationship Id="rId40" Type="http://schemas.openxmlformats.org/officeDocument/2006/relationships/slide" Target="slides/slide8.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4.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Master" Target="slideMasters/slideMaster31.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 Target="slides/slide3.xml"/><Relationship Id="rId43" Type="http://schemas.openxmlformats.org/officeDocument/2006/relationships/presProps" Target="presProp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1.xml"/><Relationship Id="rId38" Type="http://schemas.openxmlformats.org/officeDocument/2006/relationships/slide" Target="slides/slide6.xml"/><Relationship Id="rId46" Type="http://schemas.openxmlformats.org/officeDocument/2006/relationships/tableStyles" Target="tableStyles.xml"/><Relationship Id="rId20" Type="http://schemas.openxmlformats.org/officeDocument/2006/relationships/slideMaster" Target="slideMasters/slideMaster20.xml"/><Relationship Id="rId41"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13" name="PlaceHolder 1"/>
          <p:cNvSpPr>
            <a:spLocks noGrp="1"/>
          </p:cNvSpPr>
          <p:nvPr>
            <p:ph type="title"/>
          </p:nvPr>
        </p:nvSpPr>
        <p:spPr>
          <a:xfrm>
            <a:off x="2347920" y="539640"/>
            <a:ext cx="4447800" cy="135756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4"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OpenSymbo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ONE_COLUMN_TEXT_2">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_1_1">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CUSTOM">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USTOM_4">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CUSTOM_4_1">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ITLE_AND_TWO_COLUMNS_1">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ITLE_AND_TWO_COLUMNS_1_1">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CUSTOM_6">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CUSTOM_5">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CUSTOM_7">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IG_NUMBER">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CUSTOM_8">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185" name="PlaceHolder 1"/>
          <p:cNvSpPr>
            <a:spLocks noGrp="1"/>
          </p:cNvSpPr>
          <p:nvPr>
            <p:ph type="title"/>
          </p:nvPr>
        </p:nvSpPr>
        <p:spPr>
          <a:xfrm>
            <a:off x="2347920" y="539640"/>
            <a:ext cx="4447800" cy="135756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86"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CUSTOM_3_1">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CUSTOM_9">
    <p:spTree>
      <p:nvGrpSpPr>
        <p:cNvPr id="1" name=""/>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CUSTOM_9_1">
    <p:spTree>
      <p:nvGrpSpPr>
        <p:cNvPr id="1" name=""/>
        <p:cNvGrpSpPr/>
        <p:nvPr/>
      </p:nvGrpSpPr>
      <p:grpSpPr>
        <a:xfrm>
          <a:off x="0" y="0"/>
          <a:ext cx="0" cy="0"/>
          <a:chOff x="0" y="0"/>
          <a:chExt cx="0" cy="0"/>
        </a:xfrm>
      </p:grpSpPr>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ITLE_AND_TWO_COLUMNS">
    <p:spTree>
      <p:nvGrpSpPr>
        <p:cNvPr id="1" name=""/>
        <p:cNvGrpSpPr/>
        <p:nvPr/>
      </p:nvGrpSpPr>
      <p:grpSpPr>
        <a:xfrm>
          <a:off x="0" y="0"/>
          <a:ext cx="0" cy="0"/>
          <a:chOff x="0" y="0"/>
          <a:chExt cx="0" cy="0"/>
        </a:xfrm>
      </p:grpSpPr>
      <p:sp>
        <p:nvSpPr>
          <p:cNvPr id="228" name="PlaceHolder 1"/>
          <p:cNvSpPr>
            <a:spLocks noGrp="1"/>
          </p:cNvSpPr>
          <p:nvPr>
            <p:ph type="title"/>
          </p:nvPr>
        </p:nvSpPr>
        <p:spPr>
          <a:xfrm>
            <a:off x="2347920" y="539640"/>
            <a:ext cx="4447800" cy="135756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229"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
        <p:nvSpPr>
          <p:cNvPr id="230"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239" name="PlaceHolder 1"/>
          <p:cNvSpPr>
            <a:spLocks noGrp="1"/>
          </p:cNvSpPr>
          <p:nvPr>
            <p:ph type="title"/>
          </p:nvPr>
        </p:nvSpPr>
        <p:spPr>
          <a:xfrm>
            <a:off x="2347920" y="539640"/>
            <a:ext cx="4447800" cy="135756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ONE_COLUMN_TEXT">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MAIN_POINT">
    <p:spTree>
      <p:nvGrpSpPr>
        <p:cNvPr id="1" name=""/>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SECTION_TITLE_AND_DESCRIPTION">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CAPTION_ONLY">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simple-light-2">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Defaul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_1_1_1_1_1_1">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ITLE_ONLY_1">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ITLE_ONLY_2">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ITLE_ONLY_3">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ITLE_ONLY_4">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ONE_COLUMN_TEXT_1">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4.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5.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6.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7.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18.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1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20.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21.xml"/></Relationships>
</file>

<file path=ppt/slideMasters/_rels/slideMaster22.xml.rels><?xml version="1.0" encoding="UTF-8" standalone="yes"?>
<Relationships xmlns="http://schemas.openxmlformats.org/package/2006/relationships"><Relationship Id="rId3" Type="http://schemas.openxmlformats.org/officeDocument/2006/relationships/hyperlink" Target="https://bit.ly/3A1uf1Q" TargetMode="External"/><Relationship Id="rId2" Type="http://schemas.openxmlformats.org/officeDocument/2006/relationships/theme" Target="../theme/theme22.xml"/><Relationship Id="rId1" Type="http://schemas.openxmlformats.org/officeDocument/2006/relationships/slideLayout" Target="../slideLayouts/slideLayout22.xml"/><Relationship Id="rId5" Type="http://schemas.openxmlformats.org/officeDocument/2006/relationships/hyperlink" Target="http://bit.ly/2TtBDfr" TargetMode="External"/><Relationship Id="rId4" Type="http://schemas.openxmlformats.org/officeDocument/2006/relationships/hyperlink" Target="http://bit.ly/2TyoMsr" TargetMode="Externa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3.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24.xml"/></Relationships>
</file>

<file path=ppt/slideMasters/_rels/slideMaster25.xml.rels><?xml version="1.0" encoding="UTF-8" standalone="yes"?>
<Relationships xmlns="http://schemas.openxmlformats.org/package/2006/relationships"><Relationship Id="rId2" Type="http://schemas.openxmlformats.org/officeDocument/2006/relationships/theme" Target="../theme/theme25.xml"/><Relationship Id="rId1" Type="http://schemas.openxmlformats.org/officeDocument/2006/relationships/slideLayout" Target="../slideLayouts/slideLayout25.xml"/></Relationships>
</file>

<file path=ppt/slideMasters/_rels/slideMaster26.xml.rels><?xml version="1.0" encoding="UTF-8" standalone="yes"?>
<Relationships xmlns="http://schemas.openxmlformats.org/package/2006/relationships"><Relationship Id="rId2" Type="http://schemas.openxmlformats.org/officeDocument/2006/relationships/theme" Target="../theme/theme26.xml"/><Relationship Id="rId1" Type="http://schemas.openxmlformats.org/officeDocument/2006/relationships/slideLayout" Target="../slideLayouts/slideLayout26.xml"/></Relationships>
</file>

<file path=ppt/slideMasters/_rels/slideMaster27.xml.rels><?xml version="1.0" encoding="UTF-8" standalone="yes"?>
<Relationships xmlns="http://schemas.openxmlformats.org/package/2006/relationships"><Relationship Id="rId2" Type="http://schemas.openxmlformats.org/officeDocument/2006/relationships/theme" Target="../theme/theme27.xml"/><Relationship Id="rId1" Type="http://schemas.openxmlformats.org/officeDocument/2006/relationships/slideLayout" Target="../slideLayouts/slideLayout27.xml"/></Relationships>
</file>

<file path=ppt/slideMasters/_rels/slideMaster28.xml.rels><?xml version="1.0" encoding="UTF-8" standalone="yes"?>
<Relationships xmlns="http://schemas.openxmlformats.org/package/2006/relationships"><Relationship Id="rId2" Type="http://schemas.openxmlformats.org/officeDocument/2006/relationships/theme" Target="../theme/theme28.xml"/><Relationship Id="rId1" Type="http://schemas.openxmlformats.org/officeDocument/2006/relationships/slideLayout" Target="../slideLayouts/slideLayout28.xml"/></Relationships>
</file>

<file path=ppt/slideMasters/_rels/slideMaster29.xml.rels><?xml version="1.0" encoding="UTF-8" standalone="yes"?>
<Relationships xmlns="http://schemas.openxmlformats.org/package/2006/relationships"><Relationship Id="rId2" Type="http://schemas.openxmlformats.org/officeDocument/2006/relationships/theme" Target="../theme/theme29.xml"/><Relationship Id="rId1"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30.xml.rels><?xml version="1.0" encoding="UTF-8" standalone="yes"?>
<Relationships xmlns="http://schemas.openxmlformats.org/package/2006/relationships"><Relationship Id="rId2" Type="http://schemas.openxmlformats.org/officeDocument/2006/relationships/theme" Target="../theme/theme30.xml"/><Relationship Id="rId1" Type="http://schemas.openxmlformats.org/officeDocument/2006/relationships/slideLayout" Target="../slideLayouts/slideLayout30.xml"/></Relationships>
</file>

<file path=ppt/slideMasters/_rels/slideMaster31.xml.rels><?xml version="1.0" encoding="UTF-8" standalone="yes"?>
<Relationships xmlns="http://schemas.openxmlformats.org/package/2006/relationships"><Relationship Id="rId2" Type="http://schemas.openxmlformats.org/officeDocument/2006/relationships/theme" Target="../theme/theme31.xml"/><Relationship Id="rId1" Type="http://schemas.openxmlformats.org/officeDocument/2006/relationships/slideLayout" Target="../slideLayouts/slideLayout31.xml"/></Relationships>
</file>

<file path=ppt/slideMasters/_rels/slideMaster32.xml.rels><?xml version="1.0" encoding="UTF-8" standalone="yes"?>
<Relationships xmlns="http://schemas.openxmlformats.org/package/2006/relationships"><Relationship Id="rId2" Type="http://schemas.openxmlformats.org/officeDocument/2006/relationships/theme" Target="../theme/theme32.xml"/><Relationship Id="rId1"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911160" y="1357200"/>
            <a:ext cx="7321320" cy="1636560"/>
          </a:xfrm>
          <a:prstGeom prst="rect">
            <a:avLst/>
          </a:prstGeom>
          <a:noFill/>
          <a:ln w="0">
            <a:noFill/>
          </a:ln>
        </p:spPr>
        <p:txBody>
          <a:bodyPr lIns="91440" tIns="91440" rIns="91440" bIns="91440" anchor="b">
            <a:noAutofit/>
          </a:bodyPr>
          <a:lstStyle/>
          <a:p>
            <a:pPr indent="0">
              <a:buNone/>
            </a:pPr>
            <a:r>
              <a:rPr lang="fr-FR" sz="4800" b="0" strike="noStrike" spc="-1">
                <a:solidFill>
                  <a:schemeClr val="dk1"/>
                </a:solidFill>
                <a:latin typeface="Arial"/>
              </a:rPr>
              <a:t>Click to edit the title text format</a:t>
            </a:r>
          </a:p>
        </p:txBody>
      </p:sp>
      <p:grpSp>
        <p:nvGrpSpPr>
          <p:cNvPr id="14" name="Google Shape;11;p2"/>
          <p:cNvGrpSpPr/>
          <p:nvPr/>
        </p:nvGrpSpPr>
        <p:grpSpPr>
          <a:xfrm>
            <a:off x="360" y="326880"/>
            <a:ext cx="9142920" cy="4489560"/>
            <a:chOff x="360" y="326880"/>
            <a:chExt cx="9142920" cy="4489560"/>
          </a:xfrm>
        </p:grpSpPr>
        <p:sp>
          <p:nvSpPr>
            <p:cNvPr id="2" name="Google Shape;12;p2"/>
            <p:cNvSpPr/>
            <p:nvPr/>
          </p:nvSpPr>
          <p:spPr>
            <a:xfrm>
              <a:off x="8735400" y="2571840"/>
              <a:ext cx="407880" cy="22446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3" name="Google Shape;13;p2"/>
            <p:cNvSpPr/>
            <p:nvPr/>
          </p:nvSpPr>
          <p:spPr>
            <a:xfrm>
              <a:off x="360" y="326880"/>
              <a:ext cx="421560" cy="22446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4" name="Google Shape;14;p2"/>
          <p:cNvGrpSpPr/>
          <p:nvPr/>
        </p:nvGrpSpPr>
        <p:grpSpPr>
          <a:xfrm>
            <a:off x="-7560" y="-3600"/>
            <a:ext cx="9164880" cy="5150520"/>
            <a:chOff x="-7560" y="-3600"/>
            <a:chExt cx="9164880" cy="5150520"/>
          </a:xfrm>
        </p:grpSpPr>
        <p:cxnSp>
          <p:nvCxnSpPr>
            <p:cNvPr id="5" name="Google Shape;15;p2"/>
            <p:cNvCxnSpPr/>
            <p:nvPr/>
          </p:nvCxnSpPr>
          <p:spPr>
            <a:xfrm>
              <a:off x="8735400" y="2571480"/>
              <a:ext cx="422280" cy="360"/>
            </a:xfrm>
            <a:prstGeom prst="straightConnector1">
              <a:avLst/>
            </a:prstGeom>
            <a:ln w="9525">
              <a:solidFill>
                <a:srgbClr val="262921"/>
              </a:solidFill>
              <a:round/>
            </a:ln>
          </p:spPr>
        </p:cxnSp>
        <p:cxnSp>
          <p:nvCxnSpPr>
            <p:cNvPr id="6" name="Google Shape;16;p2"/>
            <p:cNvCxnSpPr/>
            <p:nvPr/>
          </p:nvCxnSpPr>
          <p:spPr>
            <a:xfrm>
              <a:off x="0" y="2571480"/>
              <a:ext cx="421920" cy="360"/>
            </a:xfrm>
            <a:prstGeom prst="straightConnector1">
              <a:avLst/>
            </a:prstGeom>
            <a:ln w="9525">
              <a:solidFill>
                <a:srgbClr val="262921"/>
              </a:solidFill>
              <a:round/>
            </a:ln>
          </p:spPr>
        </p:cxnSp>
        <p:grpSp>
          <p:nvGrpSpPr>
            <p:cNvPr id="7" name="Google Shape;17;p2"/>
            <p:cNvGrpSpPr/>
            <p:nvPr/>
          </p:nvGrpSpPr>
          <p:grpSpPr>
            <a:xfrm>
              <a:off x="-7560" y="-3600"/>
              <a:ext cx="9160560" cy="5150520"/>
              <a:chOff x="-7560" y="-3600"/>
              <a:chExt cx="9160560" cy="5150520"/>
            </a:xfrm>
          </p:grpSpPr>
          <p:cxnSp>
            <p:nvCxnSpPr>
              <p:cNvPr id="8" name="Google Shape;18;p2"/>
              <p:cNvCxnSpPr/>
              <p:nvPr/>
            </p:nvCxnSpPr>
            <p:spPr>
              <a:xfrm>
                <a:off x="-7560" y="316080"/>
                <a:ext cx="9160920" cy="360"/>
              </a:xfrm>
              <a:prstGeom prst="straightConnector1">
                <a:avLst/>
              </a:prstGeom>
              <a:ln w="9525">
                <a:solidFill>
                  <a:srgbClr val="262921"/>
                </a:solidFill>
                <a:round/>
              </a:ln>
            </p:spPr>
          </p:cxnSp>
          <p:cxnSp>
            <p:nvCxnSpPr>
              <p:cNvPr id="9" name="Google Shape;19;p2"/>
              <p:cNvCxnSpPr/>
              <p:nvPr/>
            </p:nvCxnSpPr>
            <p:spPr>
              <a:xfrm>
                <a:off x="-7560" y="4832280"/>
                <a:ext cx="9160920" cy="360"/>
              </a:xfrm>
              <a:prstGeom prst="straightConnector1">
                <a:avLst/>
              </a:prstGeom>
              <a:ln w="9525">
                <a:solidFill>
                  <a:srgbClr val="262921"/>
                </a:solidFill>
                <a:round/>
              </a:ln>
            </p:spPr>
          </p:cxnSp>
          <p:cxnSp>
            <p:nvCxnSpPr>
              <p:cNvPr id="10" name="Google Shape;20;p2"/>
              <p:cNvCxnSpPr/>
              <p:nvPr/>
            </p:nvCxnSpPr>
            <p:spPr>
              <a:xfrm>
                <a:off x="421560" y="-3600"/>
                <a:ext cx="360" cy="5150880"/>
              </a:xfrm>
              <a:prstGeom prst="straightConnector1">
                <a:avLst/>
              </a:prstGeom>
              <a:ln w="9525">
                <a:solidFill>
                  <a:srgbClr val="262921"/>
                </a:solidFill>
                <a:round/>
              </a:ln>
            </p:spPr>
          </p:cxnSp>
          <p:cxnSp>
            <p:nvCxnSpPr>
              <p:cNvPr id="11" name="Google Shape;21;p2"/>
              <p:cNvCxnSpPr/>
              <p:nvPr/>
            </p:nvCxnSpPr>
            <p:spPr>
              <a:xfrm>
                <a:off x="8735400" y="-3600"/>
                <a:ext cx="360" cy="5150880"/>
              </a:xfrm>
              <a:prstGeom prst="straightConnector1">
                <a:avLst/>
              </a:prstGeom>
              <a:ln w="9525">
                <a:solidFill>
                  <a:srgbClr val="262921"/>
                </a:solidFill>
                <a:round/>
              </a:ln>
            </p:spPr>
          </p:cxnSp>
        </p:grpSp>
      </p:grpSp>
      <p:sp>
        <p:nvSpPr>
          <p:cNvPr id="12"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4" name="PlaceHolder 1"/>
          <p:cNvSpPr>
            <a:spLocks noGrp="1"/>
          </p:cNvSpPr>
          <p:nvPr>
            <p:ph type="title"/>
          </p:nvPr>
        </p:nvSpPr>
        <p:spPr>
          <a:xfrm>
            <a:off x="720000" y="444960"/>
            <a:ext cx="771048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75" name="Google Shape;174;p20"/>
          <p:cNvGrpSpPr/>
          <p:nvPr/>
        </p:nvGrpSpPr>
        <p:grpSpPr>
          <a:xfrm>
            <a:off x="421200" y="0"/>
            <a:ext cx="8315640" cy="5146560"/>
            <a:chOff x="421200" y="0"/>
            <a:chExt cx="8315640" cy="5146560"/>
          </a:xfrm>
        </p:grpSpPr>
        <p:sp>
          <p:nvSpPr>
            <p:cNvPr id="76" name="Google Shape;175;p20"/>
            <p:cNvSpPr/>
            <p:nvPr/>
          </p:nvSpPr>
          <p:spPr>
            <a:xfrm>
              <a:off x="4579200" y="4823280"/>
              <a:ext cx="4157640" cy="32328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77" name="Google Shape;176;p20"/>
            <p:cNvSpPr/>
            <p:nvPr/>
          </p:nvSpPr>
          <p:spPr>
            <a:xfrm>
              <a:off x="421200" y="0"/>
              <a:ext cx="4157640" cy="32328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78" name="Google Shape;177;p20"/>
          <p:cNvGrpSpPr/>
          <p:nvPr/>
        </p:nvGrpSpPr>
        <p:grpSpPr>
          <a:xfrm>
            <a:off x="-7560" y="-3600"/>
            <a:ext cx="9160560" cy="5150520"/>
            <a:chOff x="-7560" y="-3600"/>
            <a:chExt cx="9160560" cy="5150520"/>
          </a:xfrm>
        </p:grpSpPr>
        <p:grpSp>
          <p:nvGrpSpPr>
            <p:cNvPr id="79" name="Google Shape;178;p20"/>
            <p:cNvGrpSpPr/>
            <p:nvPr/>
          </p:nvGrpSpPr>
          <p:grpSpPr>
            <a:xfrm>
              <a:off x="-7560" y="-3600"/>
              <a:ext cx="9160560" cy="5150520"/>
              <a:chOff x="-7560" y="-3600"/>
              <a:chExt cx="9160560" cy="5150520"/>
            </a:xfrm>
          </p:grpSpPr>
          <p:cxnSp>
            <p:nvCxnSpPr>
              <p:cNvPr id="80" name="Google Shape;179;p20"/>
              <p:cNvCxnSpPr/>
              <p:nvPr/>
            </p:nvCxnSpPr>
            <p:spPr>
              <a:xfrm>
                <a:off x="-7560" y="316080"/>
                <a:ext cx="9160920" cy="360"/>
              </a:xfrm>
              <a:prstGeom prst="straightConnector1">
                <a:avLst/>
              </a:prstGeom>
              <a:ln w="9525">
                <a:solidFill>
                  <a:srgbClr val="262921"/>
                </a:solidFill>
                <a:round/>
              </a:ln>
            </p:spPr>
          </p:cxnSp>
          <p:cxnSp>
            <p:nvCxnSpPr>
              <p:cNvPr id="81" name="Google Shape;180;p20"/>
              <p:cNvCxnSpPr/>
              <p:nvPr/>
            </p:nvCxnSpPr>
            <p:spPr>
              <a:xfrm>
                <a:off x="-7560" y="4832280"/>
                <a:ext cx="9160920" cy="360"/>
              </a:xfrm>
              <a:prstGeom prst="straightConnector1">
                <a:avLst/>
              </a:prstGeom>
              <a:ln w="9525">
                <a:solidFill>
                  <a:srgbClr val="262921"/>
                </a:solidFill>
                <a:round/>
              </a:ln>
            </p:spPr>
          </p:cxnSp>
          <p:cxnSp>
            <p:nvCxnSpPr>
              <p:cNvPr id="82" name="Google Shape;181;p20"/>
              <p:cNvCxnSpPr/>
              <p:nvPr/>
            </p:nvCxnSpPr>
            <p:spPr>
              <a:xfrm>
                <a:off x="421560" y="-3600"/>
                <a:ext cx="360" cy="5150880"/>
              </a:xfrm>
              <a:prstGeom prst="straightConnector1">
                <a:avLst/>
              </a:prstGeom>
              <a:ln w="9525">
                <a:solidFill>
                  <a:srgbClr val="262921"/>
                </a:solidFill>
                <a:round/>
              </a:ln>
            </p:spPr>
          </p:cxnSp>
          <p:cxnSp>
            <p:nvCxnSpPr>
              <p:cNvPr id="83" name="Google Shape;182;p20"/>
              <p:cNvCxnSpPr/>
              <p:nvPr/>
            </p:nvCxnSpPr>
            <p:spPr>
              <a:xfrm>
                <a:off x="8735400" y="-3600"/>
                <a:ext cx="360" cy="5150880"/>
              </a:xfrm>
              <a:prstGeom prst="straightConnector1">
                <a:avLst/>
              </a:prstGeom>
              <a:ln w="9525">
                <a:solidFill>
                  <a:srgbClr val="262921"/>
                </a:solidFill>
                <a:round/>
              </a:ln>
            </p:spPr>
          </p:cxnSp>
        </p:grpSp>
        <p:cxnSp>
          <p:nvCxnSpPr>
            <p:cNvPr id="84" name="Google Shape;183;p20"/>
            <p:cNvCxnSpPr/>
            <p:nvPr/>
          </p:nvCxnSpPr>
          <p:spPr>
            <a:xfrm>
              <a:off x="4570200" y="0"/>
              <a:ext cx="360" cy="317520"/>
            </a:xfrm>
            <a:prstGeom prst="straightConnector1">
              <a:avLst/>
            </a:prstGeom>
            <a:ln w="9525">
              <a:solidFill>
                <a:srgbClr val="262921"/>
              </a:solidFill>
              <a:round/>
            </a:ln>
          </p:spPr>
        </p:cxnSp>
        <p:cxnSp>
          <p:nvCxnSpPr>
            <p:cNvPr id="85" name="Google Shape;184;p20"/>
            <p:cNvCxnSpPr/>
            <p:nvPr/>
          </p:nvCxnSpPr>
          <p:spPr>
            <a:xfrm>
              <a:off x="4573440" y="4838400"/>
              <a:ext cx="360" cy="3052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95" name="PlaceHolder 1"/>
          <p:cNvSpPr>
            <a:spLocks noGrp="1"/>
          </p:cNvSpPr>
          <p:nvPr>
            <p:ph type="title"/>
          </p:nvPr>
        </p:nvSpPr>
        <p:spPr>
          <a:xfrm>
            <a:off x="1802160" y="3100320"/>
            <a:ext cx="5378040" cy="66132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96" name="Google Shape;188;p21"/>
          <p:cNvGrpSpPr/>
          <p:nvPr/>
        </p:nvGrpSpPr>
        <p:grpSpPr>
          <a:xfrm>
            <a:off x="413280" y="-3600"/>
            <a:ext cx="8328240" cy="5146920"/>
            <a:chOff x="413280" y="-3600"/>
            <a:chExt cx="8328240" cy="5146920"/>
          </a:xfrm>
        </p:grpSpPr>
        <p:sp>
          <p:nvSpPr>
            <p:cNvPr id="97" name="Google Shape;189;p21"/>
            <p:cNvSpPr/>
            <p:nvPr/>
          </p:nvSpPr>
          <p:spPr>
            <a:xfrm>
              <a:off x="413280" y="4826880"/>
              <a:ext cx="8318160" cy="316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98" name="Google Shape;190;p21"/>
            <p:cNvSpPr/>
            <p:nvPr/>
          </p:nvSpPr>
          <p:spPr>
            <a:xfrm>
              <a:off x="423360" y="-3600"/>
              <a:ext cx="8318160" cy="316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99" name="Google Shape;191;p21"/>
          <p:cNvGrpSpPr/>
          <p:nvPr/>
        </p:nvGrpSpPr>
        <p:grpSpPr>
          <a:xfrm>
            <a:off x="-7560" y="-3600"/>
            <a:ext cx="9160560" cy="5150520"/>
            <a:chOff x="-7560" y="-3600"/>
            <a:chExt cx="9160560" cy="5150520"/>
          </a:xfrm>
        </p:grpSpPr>
        <p:cxnSp>
          <p:nvCxnSpPr>
            <p:cNvPr id="100" name="Google Shape;192;p21"/>
            <p:cNvCxnSpPr/>
            <p:nvPr/>
          </p:nvCxnSpPr>
          <p:spPr>
            <a:xfrm>
              <a:off x="-7560" y="316080"/>
              <a:ext cx="9160920" cy="360"/>
            </a:xfrm>
            <a:prstGeom prst="straightConnector1">
              <a:avLst/>
            </a:prstGeom>
            <a:ln w="9525">
              <a:solidFill>
                <a:srgbClr val="262921"/>
              </a:solidFill>
              <a:round/>
            </a:ln>
          </p:spPr>
        </p:cxnSp>
        <p:cxnSp>
          <p:nvCxnSpPr>
            <p:cNvPr id="101" name="Google Shape;193;p21"/>
            <p:cNvCxnSpPr/>
            <p:nvPr/>
          </p:nvCxnSpPr>
          <p:spPr>
            <a:xfrm>
              <a:off x="-7560" y="4832280"/>
              <a:ext cx="9160920" cy="360"/>
            </a:xfrm>
            <a:prstGeom prst="straightConnector1">
              <a:avLst/>
            </a:prstGeom>
            <a:ln w="9525">
              <a:solidFill>
                <a:srgbClr val="262921"/>
              </a:solidFill>
              <a:round/>
            </a:ln>
          </p:spPr>
        </p:cxnSp>
        <p:cxnSp>
          <p:nvCxnSpPr>
            <p:cNvPr id="102" name="Google Shape;194;p21"/>
            <p:cNvCxnSpPr/>
            <p:nvPr/>
          </p:nvCxnSpPr>
          <p:spPr>
            <a:xfrm>
              <a:off x="421560" y="-3600"/>
              <a:ext cx="360" cy="5150880"/>
            </a:xfrm>
            <a:prstGeom prst="straightConnector1">
              <a:avLst/>
            </a:prstGeom>
            <a:ln w="9525">
              <a:solidFill>
                <a:srgbClr val="262921"/>
              </a:solidFill>
              <a:round/>
            </a:ln>
          </p:spPr>
        </p:cxnSp>
        <p:cxnSp>
          <p:nvCxnSpPr>
            <p:cNvPr id="103" name="Google Shape;195;p21"/>
            <p:cNvCxnSpPr/>
            <p:nvPr/>
          </p:nvCxnSpPr>
          <p:spPr>
            <a:xfrm>
              <a:off x="8735400" y="-3600"/>
              <a:ext cx="360" cy="51508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4" name="Google Shape;197;p22"/>
          <p:cNvSpPr/>
          <p:nvPr/>
        </p:nvSpPr>
        <p:spPr>
          <a:xfrm>
            <a:off x="4911120" y="312480"/>
            <a:ext cx="3828240" cy="45295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105" name="PlaceHolder 1"/>
          <p:cNvSpPr>
            <a:spLocks noGrp="1"/>
          </p:cNvSpPr>
          <p:nvPr>
            <p:ph type="title"/>
          </p:nvPr>
        </p:nvSpPr>
        <p:spPr>
          <a:xfrm>
            <a:off x="1091880" y="1189440"/>
            <a:ext cx="3222360" cy="1941480"/>
          </a:xfrm>
          <a:prstGeom prst="rect">
            <a:avLst/>
          </a:prstGeom>
          <a:noFill/>
          <a:ln w="0">
            <a:noFill/>
          </a:ln>
        </p:spPr>
        <p:txBody>
          <a:bodyPr lIns="91440" tIns="91440" rIns="91440" bIns="91440" anchor="b">
            <a:noAutofit/>
          </a:bodyPr>
          <a:lstStyle/>
          <a:p>
            <a:pPr indent="0">
              <a:buNone/>
            </a:pPr>
            <a:r>
              <a:rPr lang="fr-FR" sz="2900" b="0" strike="noStrike" spc="-1">
                <a:solidFill>
                  <a:schemeClr val="dk1"/>
                </a:solidFill>
                <a:latin typeface="Arial"/>
              </a:rPr>
              <a:t>Click to edit the title text format</a:t>
            </a:r>
          </a:p>
        </p:txBody>
      </p:sp>
      <p:sp>
        <p:nvSpPr>
          <p:cNvPr id="106" name="PlaceHolder 2"/>
          <p:cNvSpPr>
            <a:spLocks noGrp="1"/>
          </p:cNvSpPr>
          <p:nvPr>
            <p:ph type="body"/>
          </p:nvPr>
        </p:nvSpPr>
        <p:spPr>
          <a:xfrm>
            <a:off x="5258880" y="318240"/>
            <a:ext cx="3132720" cy="4506840"/>
          </a:xfrm>
          <a:prstGeom prst="rect">
            <a:avLst/>
          </a:prstGeom>
          <a:noFill/>
          <a:ln w="9360">
            <a:solidFill>
              <a:schemeClr val="lt1"/>
            </a:solidFill>
            <a:round/>
          </a:ln>
        </p:spPr>
        <p:txBody>
          <a:bodyPr lIns="90000" tIns="45000" rIns="90000" bIns="45000" anchor="t">
            <a:normAutofit fontScale="62222"/>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Seventh Outline Level</a:t>
            </a:r>
          </a:p>
        </p:txBody>
      </p:sp>
      <p:grpSp>
        <p:nvGrpSpPr>
          <p:cNvPr id="107" name="Google Shape;201;p22"/>
          <p:cNvGrpSpPr/>
          <p:nvPr/>
        </p:nvGrpSpPr>
        <p:grpSpPr>
          <a:xfrm>
            <a:off x="-7560" y="-3600"/>
            <a:ext cx="9164880" cy="5150520"/>
            <a:chOff x="-7560" y="-3600"/>
            <a:chExt cx="9164880" cy="5150520"/>
          </a:xfrm>
        </p:grpSpPr>
        <p:cxnSp>
          <p:nvCxnSpPr>
            <p:cNvPr id="108" name="Google Shape;202;p22"/>
            <p:cNvCxnSpPr/>
            <p:nvPr/>
          </p:nvCxnSpPr>
          <p:spPr>
            <a:xfrm>
              <a:off x="8735400" y="2571480"/>
              <a:ext cx="422280" cy="360"/>
            </a:xfrm>
            <a:prstGeom prst="straightConnector1">
              <a:avLst/>
            </a:prstGeom>
            <a:ln w="9525">
              <a:solidFill>
                <a:srgbClr val="262921"/>
              </a:solidFill>
              <a:round/>
            </a:ln>
          </p:spPr>
        </p:cxnSp>
        <p:cxnSp>
          <p:nvCxnSpPr>
            <p:cNvPr id="109" name="Google Shape;203;p22"/>
            <p:cNvCxnSpPr/>
            <p:nvPr/>
          </p:nvCxnSpPr>
          <p:spPr>
            <a:xfrm>
              <a:off x="0" y="2571480"/>
              <a:ext cx="421920" cy="360"/>
            </a:xfrm>
            <a:prstGeom prst="straightConnector1">
              <a:avLst/>
            </a:prstGeom>
            <a:ln w="9525">
              <a:solidFill>
                <a:srgbClr val="262921"/>
              </a:solidFill>
              <a:round/>
            </a:ln>
          </p:spPr>
        </p:cxnSp>
        <p:grpSp>
          <p:nvGrpSpPr>
            <p:cNvPr id="110" name="Google Shape;204;p22"/>
            <p:cNvGrpSpPr/>
            <p:nvPr/>
          </p:nvGrpSpPr>
          <p:grpSpPr>
            <a:xfrm>
              <a:off x="-7560" y="-3600"/>
              <a:ext cx="9160560" cy="5150520"/>
              <a:chOff x="-7560" y="-3600"/>
              <a:chExt cx="9160560" cy="5150520"/>
            </a:xfrm>
          </p:grpSpPr>
          <p:cxnSp>
            <p:nvCxnSpPr>
              <p:cNvPr id="111" name="Google Shape;205;p22"/>
              <p:cNvCxnSpPr/>
              <p:nvPr/>
            </p:nvCxnSpPr>
            <p:spPr>
              <a:xfrm>
                <a:off x="-7560" y="316080"/>
                <a:ext cx="9160920" cy="360"/>
              </a:xfrm>
              <a:prstGeom prst="straightConnector1">
                <a:avLst/>
              </a:prstGeom>
              <a:ln w="9525">
                <a:solidFill>
                  <a:srgbClr val="262921"/>
                </a:solidFill>
                <a:round/>
              </a:ln>
            </p:spPr>
          </p:cxnSp>
          <p:cxnSp>
            <p:nvCxnSpPr>
              <p:cNvPr id="112" name="Google Shape;206;p22"/>
              <p:cNvCxnSpPr/>
              <p:nvPr/>
            </p:nvCxnSpPr>
            <p:spPr>
              <a:xfrm>
                <a:off x="-7560" y="4832280"/>
                <a:ext cx="9160920" cy="360"/>
              </a:xfrm>
              <a:prstGeom prst="straightConnector1">
                <a:avLst/>
              </a:prstGeom>
              <a:ln w="9525">
                <a:solidFill>
                  <a:srgbClr val="262921"/>
                </a:solidFill>
                <a:round/>
              </a:ln>
            </p:spPr>
          </p:cxnSp>
          <p:cxnSp>
            <p:nvCxnSpPr>
              <p:cNvPr id="113" name="Google Shape;207;p22"/>
              <p:cNvCxnSpPr/>
              <p:nvPr/>
            </p:nvCxnSpPr>
            <p:spPr>
              <a:xfrm>
                <a:off x="421560" y="-3600"/>
                <a:ext cx="360" cy="5150880"/>
              </a:xfrm>
              <a:prstGeom prst="straightConnector1">
                <a:avLst/>
              </a:prstGeom>
              <a:ln w="9525">
                <a:solidFill>
                  <a:srgbClr val="262921"/>
                </a:solidFill>
                <a:round/>
              </a:ln>
            </p:spPr>
          </p:cxnSp>
          <p:cxnSp>
            <p:nvCxnSpPr>
              <p:cNvPr id="114" name="Google Shape;208;p22"/>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15" name="Google Shape;210;p23"/>
          <p:cNvSpPr/>
          <p:nvPr/>
        </p:nvSpPr>
        <p:spPr>
          <a:xfrm>
            <a:off x="426600" y="4320720"/>
            <a:ext cx="8298000" cy="50256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116" name="PlaceHolder 1"/>
          <p:cNvSpPr>
            <a:spLocks noGrp="1"/>
          </p:cNvSpPr>
          <p:nvPr>
            <p:ph type="title"/>
          </p:nvPr>
        </p:nvSpPr>
        <p:spPr>
          <a:xfrm>
            <a:off x="1071000" y="1637640"/>
            <a:ext cx="2320920" cy="1062720"/>
          </a:xfrm>
          <a:prstGeom prst="rect">
            <a:avLst/>
          </a:prstGeom>
          <a:noFill/>
          <a:ln w="0">
            <a:noFill/>
          </a:ln>
        </p:spPr>
        <p:txBody>
          <a:bodyPr lIns="91440" tIns="91440" rIns="91440" bIns="91440" anchor="b">
            <a:noAutofit/>
          </a:bodyPr>
          <a:lstStyle/>
          <a:p>
            <a:pPr indent="0">
              <a:buNone/>
            </a:pPr>
            <a:r>
              <a:rPr lang="fr-FR" sz="2900" b="0" strike="noStrike" spc="-1">
                <a:solidFill>
                  <a:schemeClr val="dk1"/>
                </a:solidFill>
                <a:latin typeface="Arial"/>
              </a:rPr>
              <a:t>Click to edit the title text format</a:t>
            </a:r>
          </a:p>
        </p:txBody>
      </p:sp>
      <p:grpSp>
        <p:nvGrpSpPr>
          <p:cNvPr id="117" name="Google Shape;213;p23"/>
          <p:cNvGrpSpPr/>
          <p:nvPr/>
        </p:nvGrpSpPr>
        <p:grpSpPr>
          <a:xfrm>
            <a:off x="-7560" y="316080"/>
            <a:ext cx="9160560" cy="4516560"/>
            <a:chOff x="-7560" y="316080"/>
            <a:chExt cx="9160560" cy="4516560"/>
          </a:xfrm>
        </p:grpSpPr>
        <p:cxnSp>
          <p:nvCxnSpPr>
            <p:cNvPr id="118" name="Google Shape;214;p23"/>
            <p:cNvCxnSpPr/>
            <p:nvPr/>
          </p:nvCxnSpPr>
          <p:spPr>
            <a:xfrm>
              <a:off x="-7560" y="316080"/>
              <a:ext cx="9160920" cy="360"/>
            </a:xfrm>
            <a:prstGeom prst="straightConnector1">
              <a:avLst/>
            </a:prstGeom>
            <a:ln w="9525">
              <a:solidFill>
                <a:srgbClr val="262921"/>
              </a:solidFill>
              <a:round/>
            </a:ln>
          </p:spPr>
        </p:cxnSp>
        <p:cxnSp>
          <p:nvCxnSpPr>
            <p:cNvPr id="119" name="Google Shape;215;p23"/>
            <p:cNvCxnSpPr/>
            <p:nvPr/>
          </p:nvCxnSpPr>
          <p:spPr>
            <a:xfrm>
              <a:off x="-7560" y="4832280"/>
              <a:ext cx="9160920" cy="360"/>
            </a:xfrm>
            <a:prstGeom prst="straightConnector1">
              <a:avLst/>
            </a:prstGeom>
            <a:ln w="9525">
              <a:solidFill>
                <a:srgbClr val="262921"/>
              </a:solidFill>
              <a:round/>
            </a:ln>
          </p:spPr>
        </p:cxnSp>
        <p:cxnSp>
          <p:nvCxnSpPr>
            <p:cNvPr id="120" name="Google Shape;216;p23"/>
            <p:cNvCxnSpPr/>
            <p:nvPr/>
          </p:nvCxnSpPr>
          <p:spPr>
            <a:xfrm>
              <a:off x="421560" y="316080"/>
              <a:ext cx="360" cy="4516920"/>
            </a:xfrm>
            <a:prstGeom prst="straightConnector1">
              <a:avLst/>
            </a:prstGeom>
            <a:ln w="9525">
              <a:solidFill>
                <a:srgbClr val="262921"/>
              </a:solidFill>
              <a:round/>
            </a:ln>
          </p:spPr>
        </p:cxnSp>
        <p:cxnSp>
          <p:nvCxnSpPr>
            <p:cNvPr id="121" name="Google Shape;217;p23"/>
            <p:cNvCxnSpPr/>
            <p:nvPr/>
          </p:nvCxnSpPr>
          <p:spPr>
            <a:xfrm>
              <a:off x="8735400" y="316080"/>
              <a:ext cx="360" cy="4516920"/>
            </a:xfrm>
            <a:prstGeom prst="straightConnector1">
              <a:avLst/>
            </a:prstGeom>
            <a:ln w="9525">
              <a:solidFill>
                <a:srgbClr val="262921"/>
              </a:solidFill>
              <a:round/>
            </a:ln>
          </p:spPr>
        </p:cxnSp>
      </p:grpSp>
      <p:cxnSp>
        <p:nvCxnSpPr>
          <p:cNvPr id="122" name="Google Shape;218;p23"/>
          <p:cNvCxnSpPr/>
          <p:nvPr/>
        </p:nvCxnSpPr>
        <p:spPr>
          <a:xfrm>
            <a:off x="411120" y="4312800"/>
            <a:ext cx="8336880" cy="360"/>
          </a:xfrm>
          <a:prstGeom prst="straightConnector1">
            <a:avLst/>
          </a:prstGeom>
          <a:ln w="9525">
            <a:solidFill>
              <a:srgbClr val="262921"/>
            </a:solidFill>
            <a:round/>
          </a:ln>
        </p:spPr>
      </p:cxnSp>
    </p:spTree>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23" name="PlaceHolder 1"/>
          <p:cNvSpPr>
            <a:spLocks noGrp="1"/>
          </p:cNvSpPr>
          <p:nvPr>
            <p:ph type="title"/>
          </p:nvPr>
        </p:nvSpPr>
        <p:spPr>
          <a:xfrm>
            <a:off x="5952600" y="1501200"/>
            <a:ext cx="2268720" cy="1060560"/>
          </a:xfrm>
          <a:prstGeom prst="rect">
            <a:avLst/>
          </a:prstGeom>
          <a:noFill/>
          <a:ln w="0">
            <a:noFill/>
          </a:ln>
        </p:spPr>
        <p:txBody>
          <a:bodyPr lIns="91440" tIns="91440" rIns="91440" bIns="91440" anchor="b">
            <a:noAutofit/>
          </a:bodyPr>
          <a:lstStyle/>
          <a:p>
            <a:pPr indent="0">
              <a:buNone/>
            </a:pPr>
            <a:r>
              <a:rPr lang="fr-FR" sz="2900" b="0" strike="noStrike" spc="-1">
                <a:solidFill>
                  <a:schemeClr val="dk1"/>
                </a:solidFill>
                <a:latin typeface="Arial"/>
              </a:rPr>
              <a:t>Click to edit the title text format</a:t>
            </a:r>
          </a:p>
        </p:txBody>
      </p:sp>
      <p:grpSp>
        <p:nvGrpSpPr>
          <p:cNvPr id="124" name="Google Shape;222;p24"/>
          <p:cNvGrpSpPr/>
          <p:nvPr/>
        </p:nvGrpSpPr>
        <p:grpSpPr>
          <a:xfrm>
            <a:off x="-7560" y="-3600"/>
            <a:ext cx="9164880" cy="5150520"/>
            <a:chOff x="-7560" y="-3600"/>
            <a:chExt cx="9164880" cy="5150520"/>
          </a:xfrm>
        </p:grpSpPr>
        <p:cxnSp>
          <p:nvCxnSpPr>
            <p:cNvPr id="125" name="Google Shape;223;p24"/>
            <p:cNvCxnSpPr/>
            <p:nvPr/>
          </p:nvCxnSpPr>
          <p:spPr>
            <a:xfrm>
              <a:off x="8735400" y="2571480"/>
              <a:ext cx="422280" cy="360"/>
            </a:xfrm>
            <a:prstGeom prst="straightConnector1">
              <a:avLst/>
            </a:prstGeom>
            <a:ln w="9525">
              <a:solidFill>
                <a:srgbClr val="262921"/>
              </a:solidFill>
              <a:round/>
            </a:ln>
          </p:spPr>
        </p:cxnSp>
        <p:cxnSp>
          <p:nvCxnSpPr>
            <p:cNvPr id="126" name="Google Shape;224;p24"/>
            <p:cNvCxnSpPr/>
            <p:nvPr/>
          </p:nvCxnSpPr>
          <p:spPr>
            <a:xfrm>
              <a:off x="0" y="2571480"/>
              <a:ext cx="421920" cy="360"/>
            </a:xfrm>
            <a:prstGeom prst="straightConnector1">
              <a:avLst/>
            </a:prstGeom>
            <a:ln w="9525">
              <a:solidFill>
                <a:srgbClr val="262921"/>
              </a:solidFill>
              <a:round/>
            </a:ln>
          </p:spPr>
        </p:cxnSp>
        <p:grpSp>
          <p:nvGrpSpPr>
            <p:cNvPr id="127" name="Google Shape;225;p24"/>
            <p:cNvGrpSpPr/>
            <p:nvPr/>
          </p:nvGrpSpPr>
          <p:grpSpPr>
            <a:xfrm>
              <a:off x="-7560" y="-3600"/>
              <a:ext cx="9160560" cy="5150520"/>
              <a:chOff x="-7560" y="-3600"/>
              <a:chExt cx="9160560" cy="5150520"/>
            </a:xfrm>
          </p:grpSpPr>
          <p:cxnSp>
            <p:nvCxnSpPr>
              <p:cNvPr id="128" name="Google Shape;226;p24"/>
              <p:cNvCxnSpPr/>
              <p:nvPr/>
            </p:nvCxnSpPr>
            <p:spPr>
              <a:xfrm>
                <a:off x="-7560" y="316080"/>
                <a:ext cx="9160920" cy="360"/>
              </a:xfrm>
              <a:prstGeom prst="straightConnector1">
                <a:avLst/>
              </a:prstGeom>
              <a:ln w="9525">
                <a:solidFill>
                  <a:srgbClr val="262921"/>
                </a:solidFill>
                <a:round/>
              </a:ln>
            </p:spPr>
          </p:cxnSp>
          <p:cxnSp>
            <p:nvCxnSpPr>
              <p:cNvPr id="129" name="Google Shape;227;p24"/>
              <p:cNvCxnSpPr/>
              <p:nvPr/>
            </p:nvCxnSpPr>
            <p:spPr>
              <a:xfrm>
                <a:off x="-7560" y="4832280"/>
                <a:ext cx="9160920" cy="360"/>
              </a:xfrm>
              <a:prstGeom prst="straightConnector1">
                <a:avLst/>
              </a:prstGeom>
              <a:ln w="9525">
                <a:solidFill>
                  <a:srgbClr val="262921"/>
                </a:solidFill>
                <a:round/>
              </a:ln>
            </p:spPr>
          </p:cxnSp>
          <p:cxnSp>
            <p:nvCxnSpPr>
              <p:cNvPr id="130" name="Google Shape;228;p24"/>
              <p:cNvCxnSpPr/>
              <p:nvPr/>
            </p:nvCxnSpPr>
            <p:spPr>
              <a:xfrm>
                <a:off x="421560" y="-3600"/>
                <a:ext cx="360" cy="5150880"/>
              </a:xfrm>
              <a:prstGeom prst="straightConnector1">
                <a:avLst/>
              </a:prstGeom>
              <a:ln w="9525">
                <a:solidFill>
                  <a:srgbClr val="262921"/>
                </a:solidFill>
                <a:round/>
              </a:ln>
            </p:spPr>
          </p:cxnSp>
          <p:cxnSp>
            <p:nvCxnSpPr>
              <p:cNvPr id="131" name="Google Shape;229;p24"/>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32"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133" name="Google Shape;236;p25"/>
          <p:cNvSpPr/>
          <p:nvPr/>
        </p:nvSpPr>
        <p:spPr>
          <a:xfrm>
            <a:off x="423360" y="-3600"/>
            <a:ext cx="8318160" cy="316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134" name="Google Shape;237;p25"/>
          <p:cNvGrpSpPr/>
          <p:nvPr/>
        </p:nvGrpSpPr>
        <p:grpSpPr>
          <a:xfrm>
            <a:off x="-7560" y="-3600"/>
            <a:ext cx="9160560" cy="5160960"/>
            <a:chOff x="-7560" y="-3600"/>
            <a:chExt cx="9160560" cy="5160960"/>
          </a:xfrm>
        </p:grpSpPr>
        <p:grpSp>
          <p:nvGrpSpPr>
            <p:cNvPr id="135" name="Google Shape;238;p25"/>
            <p:cNvGrpSpPr/>
            <p:nvPr/>
          </p:nvGrpSpPr>
          <p:grpSpPr>
            <a:xfrm>
              <a:off x="-7560" y="-3600"/>
              <a:ext cx="9160560" cy="5150520"/>
              <a:chOff x="-7560" y="-3600"/>
              <a:chExt cx="9160560" cy="5150520"/>
            </a:xfrm>
          </p:grpSpPr>
          <p:cxnSp>
            <p:nvCxnSpPr>
              <p:cNvPr id="136" name="Google Shape;239;p25"/>
              <p:cNvCxnSpPr/>
              <p:nvPr/>
            </p:nvCxnSpPr>
            <p:spPr>
              <a:xfrm>
                <a:off x="-7560" y="316080"/>
                <a:ext cx="9160920" cy="360"/>
              </a:xfrm>
              <a:prstGeom prst="straightConnector1">
                <a:avLst/>
              </a:prstGeom>
              <a:ln w="9525">
                <a:solidFill>
                  <a:srgbClr val="262921"/>
                </a:solidFill>
                <a:round/>
              </a:ln>
            </p:spPr>
          </p:cxnSp>
          <p:cxnSp>
            <p:nvCxnSpPr>
              <p:cNvPr id="137" name="Google Shape;240;p25"/>
              <p:cNvCxnSpPr/>
              <p:nvPr/>
            </p:nvCxnSpPr>
            <p:spPr>
              <a:xfrm>
                <a:off x="-7560" y="4832280"/>
                <a:ext cx="9160920" cy="360"/>
              </a:xfrm>
              <a:prstGeom prst="straightConnector1">
                <a:avLst/>
              </a:prstGeom>
              <a:ln w="9525">
                <a:solidFill>
                  <a:srgbClr val="262921"/>
                </a:solidFill>
                <a:round/>
              </a:ln>
            </p:spPr>
          </p:cxnSp>
          <p:cxnSp>
            <p:nvCxnSpPr>
              <p:cNvPr id="138" name="Google Shape;241;p25"/>
              <p:cNvCxnSpPr/>
              <p:nvPr/>
            </p:nvCxnSpPr>
            <p:spPr>
              <a:xfrm>
                <a:off x="421560" y="-3600"/>
                <a:ext cx="360" cy="5150880"/>
              </a:xfrm>
              <a:prstGeom prst="straightConnector1">
                <a:avLst/>
              </a:prstGeom>
              <a:ln w="9525">
                <a:solidFill>
                  <a:srgbClr val="262921"/>
                </a:solidFill>
                <a:round/>
              </a:ln>
            </p:spPr>
          </p:cxnSp>
          <p:cxnSp>
            <p:nvCxnSpPr>
              <p:cNvPr id="139" name="Google Shape;242;p25"/>
              <p:cNvCxnSpPr/>
              <p:nvPr/>
            </p:nvCxnSpPr>
            <p:spPr>
              <a:xfrm>
                <a:off x="8735400" y="-3600"/>
                <a:ext cx="360" cy="5150880"/>
              </a:xfrm>
              <a:prstGeom prst="straightConnector1">
                <a:avLst/>
              </a:prstGeom>
              <a:ln w="9525">
                <a:solidFill>
                  <a:srgbClr val="262921"/>
                </a:solidFill>
                <a:round/>
              </a:ln>
            </p:spPr>
          </p:cxnSp>
        </p:grpSp>
        <p:cxnSp>
          <p:nvCxnSpPr>
            <p:cNvPr id="140" name="Google Shape;243;p25"/>
            <p:cNvCxnSpPr/>
            <p:nvPr/>
          </p:nvCxnSpPr>
          <p:spPr>
            <a:xfrm>
              <a:off x="4572000" y="4833000"/>
              <a:ext cx="360" cy="3247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142" name="Google Shape;248;p26"/>
          <p:cNvSpPr/>
          <p:nvPr/>
        </p:nvSpPr>
        <p:spPr>
          <a:xfrm>
            <a:off x="8740080" y="311400"/>
            <a:ext cx="420840" cy="45259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143" name="Google Shape;249;p26"/>
          <p:cNvGrpSpPr/>
          <p:nvPr/>
        </p:nvGrpSpPr>
        <p:grpSpPr>
          <a:xfrm>
            <a:off x="-7560" y="316080"/>
            <a:ext cx="9160560" cy="4516560"/>
            <a:chOff x="-7560" y="316080"/>
            <a:chExt cx="9160560" cy="4516560"/>
          </a:xfrm>
        </p:grpSpPr>
        <p:cxnSp>
          <p:nvCxnSpPr>
            <p:cNvPr id="144" name="Google Shape;250;p26"/>
            <p:cNvCxnSpPr/>
            <p:nvPr/>
          </p:nvCxnSpPr>
          <p:spPr>
            <a:xfrm>
              <a:off x="-7560" y="316080"/>
              <a:ext cx="9160920" cy="360"/>
            </a:xfrm>
            <a:prstGeom prst="straightConnector1">
              <a:avLst/>
            </a:prstGeom>
            <a:ln w="9525">
              <a:solidFill>
                <a:srgbClr val="262921"/>
              </a:solidFill>
              <a:round/>
            </a:ln>
          </p:spPr>
        </p:cxnSp>
        <p:cxnSp>
          <p:nvCxnSpPr>
            <p:cNvPr id="145" name="Google Shape;251;p26"/>
            <p:cNvCxnSpPr/>
            <p:nvPr/>
          </p:nvCxnSpPr>
          <p:spPr>
            <a:xfrm>
              <a:off x="-7560" y="4832280"/>
              <a:ext cx="9160920" cy="360"/>
            </a:xfrm>
            <a:prstGeom prst="straightConnector1">
              <a:avLst/>
            </a:prstGeom>
            <a:ln w="9525">
              <a:solidFill>
                <a:srgbClr val="262921"/>
              </a:solidFill>
              <a:round/>
            </a:ln>
          </p:spPr>
        </p:cxnSp>
        <p:cxnSp>
          <p:nvCxnSpPr>
            <p:cNvPr id="146" name="Google Shape;252;p26"/>
            <p:cNvCxnSpPr/>
            <p:nvPr/>
          </p:nvCxnSpPr>
          <p:spPr>
            <a:xfrm>
              <a:off x="421560" y="316080"/>
              <a:ext cx="360" cy="4516920"/>
            </a:xfrm>
            <a:prstGeom prst="straightConnector1">
              <a:avLst/>
            </a:prstGeom>
            <a:ln w="9525">
              <a:solidFill>
                <a:srgbClr val="262921"/>
              </a:solidFill>
              <a:round/>
            </a:ln>
          </p:spPr>
        </p:cxnSp>
        <p:cxnSp>
          <p:nvCxnSpPr>
            <p:cNvPr id="147" name="Google Shape;253;p26"/>
            <p:cNvCxnSpPr/>
            <p:nvPr/>
          </p:nvCxnSpPr>
          <p:spPr>
            <a:xfrm>
              <a:off x="873540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149" name="Google Shape;262;p27"/>
          <p:cNvGrpSpPr/>
          <p:nvPr/>
        </p:nvGrpSpPr>
        <p:grpSpPr>
          <a:xfrm>
            <a:off x="-7560" y="316080"/>
            <a:ext cx="9160560" cy="4516560"/>
            <a:chOff x="-7560" y="316080"/>
            <a:chExt cx="9160560" cy="4516560"/>
          </a:xfrm>
        </p:grpSpPr>
        <p:cxnSp>
          <p:nvCxnSpPr>
            <p:cNvPr id="150" name="Google Shape;263;p27"/>
            <p:cNvCxnSpPr/>
            <p:nvPr/>
          </p:nvCxnSpPr>
          <p:spPr>
            <a:xfrm>
              <a:off x="-7560" y="316080"/>
              <a:ext cx="9160920" cy="360"/>
            </a:xfrm>
            <a:prstGeom prst="straightConnector1">
              <a:avLst/>
            </a:prstGeom>
            <a:ln w="9525">
              <a:solidFill>
                <a:srgbClr val="262921"/>
              </a:solidFill>
              <a:round/>
            </a:ln>
          </p:spPr>
        </p:cxnSp>
        <p:cxnSp>
          <p:nvCxnSpPr>
            <p:cNvPr id="151" name="Google Shape;264;p27"/>
            <p:cNvCxnSpPr/>
            <p:nvPr/>
          </p:nvCxnSpPr>
          <p:spPr>
            <a:xfrm>
              <a:off x="-7560" y="4832280"/>
              <a:ext cx="9160920" cy="360"/>
            </a:xfrm>
            <a:prstGeom prst="straightConnector1">
              <a:avLst/>
            </a:prstGeom>
            <a:ln w="9525">
              <a:solidFill>
                <a:srgbClr val="262921"/>
              </a:solidFill>
              <a:round/>
            </a:ln>
          </p:spPr>
        </p:cxnSp>
        <p:cxnSp>
          <p:nvCxnSpPr>
            <p:cNvPr id="152" name="Google Shape;265;p27"/>
            <p:cNvCxnSpPr/>
            <p:nvPr/>
          </p:nvCxnSpPr>
          <p:spPr>
            <a:xfrm>
              <a:off x="421560" y="316080"/>
              <a:ext cx="360" cy="4516920"/>
            </a:xfrm>
            <a:prstGeom prst="straightConnector1">
              <a:avLst/>
            </a:prstGeom>
            <a:ln w="9525">
              <a:solidFill>
                <a:srgbClr val="262921"/>
              </a:solidFill>
              <a:round/>
            </a:ln>
          </p:spPr>
        </p:cxnSp>
        <p:cxnSp>
          <p:nvCxnSpPr>
            <p:cNvPr id="153" name="Google Shape;266;p27"/>
            <p:cNvCxnSpPr/>
            <p:nvPr/>
          </p:nvCxnSpPr>
          <p:spPr>
            <a:xfrm>
              <a:off x="873540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5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155" name="Google Shape;277;p28"/>
          <p:cNvSpPr/>
          <p:nvPr/>
        </p:nvSpPr>
        <p:spPr>
          <a:xfrm>
            <a:off x="0" y="-6840"/>
            <a:ext cx="719640" cy="51505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156" name="Google Shape;278;p28"/>
          <p:cNvGrpSpPr/>
          <p:nvPr/>
        </p:nvGrpSpPr>
        <p:grpSpPr>
          <a:xfrm>
            <a:off x="-7560" y="-3600"/>
            <a:ext cx="9164880" cy="5150520"/>
            <a:chOff x="-7560" y="-3600"/>
            <a:chExt cx="9164880" cy="5150520"/>
          </a:xfrm>
        </p:grpSpPr>
        <p:grpSp>
          <p:nvGrpSpPr>
            <p:cNvPr id="157" name="Google Shape;279;p28"/>
            <p:cNvGrpSpPr/>
            <p:nvPr/>
          </p:nvGrpSpPr>
          <p:grpSpPr>
            <a:xfrm>
              <a:off x="-7560" y="-3600"/>
              <a:ext cx="9160560" cy="5150520"/>
              <a:chOff x="-7560" y="-3600"/>
              <a:chExt cx="9160560" cy="5150520"/>
            </a:xfrm>
          </p:grpSpPr>
          <p:cxnSp>
            <p:nvCxnSpPr>
              <p:cNvPr id="158" name="Google Shape;280;p28"/>
              <p:cNvCxnSpPr/>
              <p:nvPr/>
            </p:nvCxnSpPr>
            <p:spPr>
              <a:xfrm>
                <a:off x="-7560" y="316080"/>
                <a:ext cx="9160920" cy="360"/>
              </a:xfrm>
              <a:prstGeom prst="straightConnector1">
                <a:avLst/>
              </a:prstGeom>
              <a:ln w="9525">
                <a:solidFill>
                  <a:srgbClr val="262921"/>
                </a:solidFill>
                <a:round/>
              </a:ln>
            </p:spPr>
          </p:cxnSp>
          <p:cxnSp>
            <p:nvCxnSpPr>
              <p:cNvPr id="159" name="Google Shape;281;p28"/>
              <p:cNvCxnSpPr/>
              <p:nvPr/>
            </p:nvCxnSpPr>
            <p:spPr>
              <a:xfrm>
                <a:off x="-7560" y="4832280"/>
                <a:ext cx="9160920" cy="360"/>
              </a:xfrm>
              <a:prstGeom prst="straightConnector1">
                <a:avLst/>
              </a:prstGeom>
              <a:ln w="9525">
                <a:solidFill>
                  <a:srgbClr val="262921"/>
                </a:solidFill>
                <a:round/>
              </a:ln>
            </p:spPr>
          </p:cxnSp>
          <p:cxnSp>
            <p:nvCxnSpPr>
              <p:cNvPr id="160" name="Google Shape;282;p28"/>
              <p:cNvCxnSpPr/>
              <p:nvPr/>
            </p:nvCxnSpPr>
            <p:spPr>
              <a:xfrm>
                <a:off x="726120" y="-3600"/>
                <a:ext cx="360" cy="5150880"/>
              </a:xfrm>
              <a:prstGeom prst="straightConnector1">
                <a:avLst/>
              </a:prstGeom>
              <a:ln w="9525">
                <a:solidFill>
                  <a:srgbClr val="262921"/>
                </a:solidFill>
                <a:round/>
              </a:ln>
            </p:spPr>
          </p:cxnSp>
          <p:cxnSp>
            <p:nvCxnSpPr>
              <p:cNvPr id="161" name="Google Shape;283;p28"/>
              <p:cNvCxnSpPr/>
              <p:nvPr/>
            </p:nvCxnSpPr>
            <p:spPr>
              <a:xfrm>
                <a:off x="8735400" y="-3600"/>
                <a:ext cx="360" cy="5150880"/>
              </a:xfrm>
              <a:prstGeom prst="straightConnector1">
                <a:avLst/>
              </a:prstGeom>
              <a:ln w="9525">
                <a:solidFill>
                  <a:srgbClr val="262921"/>
                </a:solidFill>
                <a:round/>
              </a:ln>
            </p:spPr>
          </p:cxnSp>
        </p:grpSp>
        <p:cxnSp>
          <p:nvCxnSpPr>
            <p:cNvPr id="162" name="Google Shape;284;p28"/>
            <p:cNvCxnSpPr/>
            <p:nvPr/>
          </p:nvCxnSpPr>
          <p:spPr>
            <a:xfrm>
              <a:off x="8735400" y="2571480"/>
              <a:ext cx="422280" cy="36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63"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164" name="Google Shape;299;p29"/>
          <p:cNvGrpSpPr/>
          <p:nvPr/>
        </p:nvGrpSpPr>
        <p:grpSpPr>
          <a:xfrm>
            <a:off x="-7560" y="-3600"/>
            <a:ext cx="9160560" cy="5150520"/>
            <a:chOff x="-7560" y="-3600"/>
            <a:chExt cx="9160560" cy="5150520"/>
          </a:xfrm>
        </p:grpSpPr>
        <p:cxnSp>
          <p:nvCxnSpPr>
            <p:cNvPr id="165" name="Google Shape;300;p29"/>
            <p:cNvCxnSpPr/>
            <p:nvPr/>
          </p:nvCxnSpPr>
          <p:spPr>
            <a:xfrm>
              <a:off x="-7560" y="316080"/>
              <a:ext cx="9160920" cy="360"/>
            </a:xfrm>
            <a:prstGeom prst="straightConnector1">
              <a:avLst/>
            </a:prstGeom>
            <a:ln w="9525">
              <a:solidFill>
                <a:srgbClr val="262921"/>
              </a:solidFill>
              <a:round/>
            </a:ln>
          </p:spPr>
        </p:cxnSp>
        <p:cxnSp>
          <p:nvCxnSpPr>
            <p:cNvPr id="166" name="Google Shape;301;p29"/>
            <p:cNvCxnSpPr/>
            <p:nvPr/>
          </p:nvCxnSpPr>
          <p:spPr>
            <a:xfrm>
              <a:off x="-7560" y="4832280"/>
              <a:ext cx="9160920" cy="360"/>
            </a:xfrm>
            <a:prstGeom prst="straightConnector1">
              <a:avLst/>
            </a:prstGeom>
            <a:ln w="9525">
              <a:solidFill>
                <a:srgbClr val="262921"/>
              </a:solidFill>
              <a:round/>
            </a:ln>
          </p:spPr>
        </p:cxnSp>
        <p:cxnSp>
          <p:nvCxnSpPr>
            <p:cNvPr id="167" name="Google Shape;302;p29"/>
            <p:cNvCxnSpPr/>
            <p:nvPr/>
          </p:nvCxnSpPr>
          <p:spPr>
            <a:xfrm>
              <a:off x="421560" y="-3600"/>
              <a:ext cx="360" cy="5150880"/>
            </a:xfrm>
            <a:prstGeom prst="straightConnector1">
              <a:avLst/>
            </a:prstGeom>
            <a:ln w="9525">
              <a:solidFill>
                <a:srgbClr val="262921"/>
              </a:solidFill>
              <a:round/>
            </a:ln>
          </p:spPr>
        </p:cxnSp>
        <p:cxnSp>
          <p:nvCxnSpPr>
            <p:cNvPr id="168" name="Google Shape;303;p29"/>
            <p:cNvCxnSpPr/>
            <p:nvPr/>
          </p:nvCxnSpPr>
          <p:spPr>
            <a:xfrm>
              <a:off x="8735400" y="-3600"/>
              <a:ext cx="360" cy="51508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5" name="PlaceHolder 1"/>
          <p:cNvSpPr>
            <a:spLocks noGrp="1"/>
          </p:cNvSpPr>
          <p:nvPr>
            <p:ph type="title"/>
          </p:nvPr>
        </p:nvSpPr>
        <p:spPr>
          <a:xfrm>
            <a:off x="1284120" y="1324800"/>
            <a:ext cx="6575760" cy="1044720"/>
          </a:xfrm>
          <a:prstGeom prst="rect">
            <a:avLst/>
          </a:prstGeom>
          <a:noFill/>
          <a:ln w="0">
            <a:noFill/>
          </a:ln>
        </p:spPr>
        <p:txBody>
          <a:bodyPr lIns="91440" tIns="91440" rIns="91440" bIns="91440" anchor="b">
            <a:noAutofit/>
          </a:bodyPr>
          <a:lstStyle/>
          <a:p>
            <a:pPr indent="0" algn="ctr">
              <a:lnSpc>
                <a:spcPct val="100000"/>
              </a:lnSpc>
              <a:buNone/>
            </a:pPr>
            <a:r>
              <a:rPr lang="fr-FR" sz="6000" b="0" strike="noStrike" spc="-1">
                <a:solidFill>
                  <a:schemeClr val="lt2"/>
                </a:solidFill>
                <a:latin typeface="Gilda Display"/>
                <a:ea typeface="Gilda Display"/>
              </a:rPr>
              <a:t>xx%</a:t>
            </a:r>
            <a:endParaRPr lang="fr-FR" sz="6000" b="0" strike="noStrike" spc="-1">
              <a:solidFill>
                <a:schemeClr val="dk1"/>
              </a:solidFill>
              <a:latin typeface="Arial"/>
            </a:endParaRPr>
          </a:p>
        </p:txBody>
      </p:sp>
      <p:grpSp>
        <p:nvGrpSpPr>
          <p:cNvPr id="16" name="Google Shape;99;p11"/>
          <p:cNvGrpSpPr/>
          <p:nvPr/>
        </p:nvGrpSpPr>
        <p:grpSpPr>
          <a:xfrm>
            <a:off x="-7560" y="316080"/>
            <a:ext cx="9160560" cy="4830840"/>
            <a:chOff x="-7560" y="316080"/>
            <a:chExt cx="9160560" cy="4830840"/>
          </a:xfrm>
        </p:grpSpPr>
        <p:cxnSp>
          <p:nvCxnSpPr>
            <p:cNvPr id="17" name="Google Shape;100;p11"/>
            <p:cNvCxnSpPr/>
            <p:nvPr/>
          </p:nvCxnSpPr>
          <p:spPr>
            <a:xfrm>
              <a:off x="-7560" y="316080"/>
              <a:ext cx="9160920" cy="360"/>
            </a:xfrm>
            <a:prstGeom prst="straightConnector1">
              <a:avLst/>
            </a:prstGeom>
            <a:ln w="9525">
              <a:solidFill>
                <a:srgbClr val="262921"/>
              </a:solidFill>
              <a:round/>
            </a:ln>
          </p:spPr>
        </p:cxnSp>
        <p:cxnSp>
          <p:nvCxnSpPr>
            <p:cNvPr id="18" name="Google Shape;101;p11"/>
            <p:cNvCxnSpPr/>
            <p:nvPr/>
          </p:nvCxnSpPr>
          <p:spPr>
            <a:xfrm>
              <a:off x="-7560" y="4832280"/>
              <a:ext cx="9160920" cy="360"/>
            </a:xfrm>
            <a:prstGeom prst="straightConnector1">
              <a:avLst/>
            </a:prstGeom>
            <a:ln w="9525">
              <a:solidFill>
                <a:srgbClr val="262921"/>
              </a:solidFill>
              <a:round/>
            </a:ln>
          </p:spPr>
        </p:cxnSp>
        <p:cxnSp>
          <p:nvCxnSpPr>
            <p:cNvPr id="19" name="Google Shape;102;p11"/>
            <p:cNvCxnSpPr/>
            <p:nvPr/>
          </p:nvCxnSpPr>
          <p:spPr>
            <a:xfrm>
              <a:off x="421560" y="316080"/>
              <a:ext cx="360" cy="4831200"/>
            </a:xfrm>
            <a:prstGeom prst="straightConnector1">
              <a:avLst/>
            </a:prstGeom>
            <a:ln w="9525">
              <a:solidFill>
                <a:srgbClr val="262921"/>
              </a:solidFill>
              <a:round/>
            </a:ln>
          </p:spPr>
        </p:cxnSp>
        <p:cxnSp>
          <p:nvCxnSpPr>
            <p:cNvPr id="20" name="Google Shape;103;p11"/>
            <p:cNvCxnSpPr/>
            <p:nvPr/>
          </p:nvCxnSpPr>
          <p:spPr>
            <a:xfrm>
              <a:off x="8735400" y="316080"/>
              <a:ext cx="360" cy="483120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69" name="PlaceHolder 1"/>
          <p:cNvSpPr>
            <a:spLocks noGrp="1"/>
          </p:cNvSpPr>
          <p:nvPr>
            <p:ph type="title"/>
          </p:nvPr>
        </p:nvSpPr>
        <p:spPr>
          <a:xfrm>
            <a:off x="2223720" y="694440"/>
            <a:ext cx="4696560" cy="768600"/>
          </a:xfrm>
          <a:prstGeom prst="rect">
            <a:avLst/>
          </a:prstGeom>
          <a:noFill/>
          <a:ln w="0">
            <a:noFill/>
          </a:ln>
        </p:spPr>
        <p:txBody>
          <a:bodyPr lIns="91440" tIns="91440" rIns="91440" bIns="91440" anchor="b">
            <a:noAutofit/>
          </a:bodyPr>
          <a:lstStyle/>
          <a:p>
            <a:pPr indent="0" algn="ctr">
              <a:lnSpc>
                <a:spcPct val="100000"/>
              </a:lnSpc>
              <a:buNone/>
            </a:pPr>
            <a:r>
              <a:rPr lang="fr-FR" sz="4500" b="0" strike="noStrike" spc="-1">
                <a:solidFill>
                  <a:schemeClr val="lt2"/>
                </a:solidFill>
                <a:latin typeface="Gilda Display"/>
                <a:ea typeface="Gilda Display"/>
              </a:rPr>
              <a:t>xx%</a:t>
            </a:r>
            <a:endParaRPr lang="fr-FR" sz="4500" b="0" strike="noStrike" spc="-1">
              <a:solidFill>
                <a:schemeClr val="dk1"/>
              </a:solidFill>
              <a:latin typeface="Arial"/>
            </a:endParaRPr>
          </a:p>
        </p:txBody>
      </p:sp>
      <p:sp>
        <p:nvSpPr>
          <p:cNvPr id="170" name="PlaceHolder 2"/>
          <p:cNvSpPr>
            <a:spLocks noGrp="1"/>
          </p:cNvSpPr>
          <p:nvPr>
            <p:ph type="title"/>
          </p:nvPr>
        </p:nvSpPr>
        <p:spPr>
          <a:xfrm>
            <a:off x="2223720" y="2010240"/>
            <a:ext cx="4696560" cy="768600"/>
          </a:xfrm>
          <a:prstGeom prst="rect">
            <a:avLst/>
          </a:prstGeom>
          <a:noFill/>
          <a:ln w="0">
            <a:noFill/>
          </a:ln>
        </p:spPr>
        <p:txBody>
          <a:bodyPr lIns="91440" tIns="91440" rIns="91440" bIns="91440" anchor="b">
            <a:noAutofit/>
          </a:bodyPr>
          <a:lstStyle/>
          <a:p>
            <a:pPr indent="0" algn="ctr">
              <a:lnSpc>
                <a:spcPct val="100000"/>
              </a:lnSpc>
              <a:buNone/>
            </a:pPr>
            <a:r>
              <a:rPr lang="fr-FR" sz="4500" b="0" strike="noStrike" spc="-1">
                <a:solidFill>
                  <a:schemeClr val="lt2"/>
                </a:solidFill>
                <a:latin typeface="Gilda Display"/>
                <a:ea typeface="Gilda Display"/>
              </a:rPr>
              <a:t>xx%</a:t>
            </a:r>
            <a:endParaRPr lang="fr-FR" sz="4500" b="0" strike="noStrike" spc="-1">
              <a:solidFill>
                <a:schemeClr val="dk1"/>
              </a:solidFill>
              <a:latin typeface="Arial"/>
            </a:endParaRPr>
          </a:p>
        </p:txBody>
      </p:sp>
      <p:sp>
        <p:nvSpPr>
          <p:cNvPr id="171" name="PlaceHolder 3"/>
          <p:cNvSpPr>
            <a:spLocks noGrp="1"/>
          </p:cNvSpPr>
          <p:nvPr>
            <p:ph type="title"/>
          </p:nvPr>
        </p:nvSpPr>
        <p:spPr>
          <a:xfrm>
            <a:off x="2223720" y="3326040"/>
            <a:ext cx="4696560" cy="768600"/>
          </a:xfrm>
          <a:prstGeom prst="rect">
            <a:avLst/>
          </a:prstGeom>
          <a:noFill/>
          <a:ln w="0">
            <a:noFill/>
          </a:ln>
        </p:spPr>
        <p:txBody>
          <a:bodyPr lIns="91440" tIns="91440" rIns="91440" bIns="91440" anchor="b">
            <a:noAutofit/>
          </a:bodyPr>
          <a:lstStyle/>
          <a:p>
            <a:pPr indent="0" algn="ctr">
              <a:lnSpc>
                <a:spcPct val="100000"/>
              </a:lnSpc>
              <a:buNone/>
            </a:pPr>
            <a:r>
              <a:rPr lang="fr-FR" sz="4500" b="0" strike="noStrike" spc="-1">
                <a:solidFill>
                  <a:schemeClr val="lt2"/>
                </a:solidFill>
                <a:latin typeface="Gilda Display"/>
                <a:ea typeface="Gilda Display"/>
              </a:rPr>
              <a:t>xx%</a:t>
            </a:r>
            <a:endParaRPr lang="fr-FR" sz="4500" b="0" strike="noStrike" spc="-1">
              <a:solidFill>
                <a:schemeClr val="dk1"/>
              </a:solidFill>
              <a:latin typeface="Arial"/>
            </a:endParaRPr>
          </a:p>
        </p:txBody>
      </p:sp>
      <p:grpSp>
        <p:nvGrpSpPr>
          <p:cNvPr id="172" name="Google Shape;311;p30"/>
          <p:cNvGrpSpPr/>
          <p:nvPr/>
        </p:nvGrpSpPr>
        <p:grpSpPr>
          <a:xfrm>
            <a:off x="-7560" y="316080"/>
            <a:ext cx="9160560" cy="4830840"/>
            <a:chOff x="-7560" y="316080"/>
            <a:chExt cx="9160560" cy="4830840"/>
          </a:xfrm>
        </p:grpSpPr>
        <p:cxnSp>
          <p:nvCxnSpPr>
            <p:cNvPr id="173" name="Google Shape;312;p30"/>
            <p:cNvCxnSpPr/>
            <p:nvPr/>
          </p:nvCxnSpPr>
          <p:spPr>
            <a:xfrm>
              <a:off x="-7560" y="316080"/>
              <a:ext cx="9160920" cy="360"/>
            </a:xfrm>
            <a:prstGeom prst="straightConnector1">
              <a:avLst/>
            </a:prstGeom>
            <a:ln w="9525">
              <a:solidFill>
                <a:srgbClr val="262921"/>
              </a:solidFill>
              <a:round/>
            </a:ln>
          </p:spPr>
        </p:cxnSp>
        <p:cxnSp>
          <p:nvCxnSpPr>
            <p:cNvPr id="174" name="Google Shape;313;p30"/>
            <p:cNvCxnSpPr/>
            <p:nvPr/>
          </p:nvCxnSpPr>
          <p:spPr>
            <a:xfrm>
              <a:off x="-7560" y="4832280"/>
              <a:ext cx="9160920" cy="360"/>
            </a:xfrm>
            <a:prstGeom prst="straightConnector1">
              <a:avLst/>
            </a:prstGeom>
            <a:ln w="9525">
              <a:solidFill>
                <a:srgbClr val="262921"/>
              </a:solidFill>
              <a:round/>
            </a:ln>
          </p:spPr>
        </p:cxnSp>
        <p:cxnSp>
          <p:nvCxnSpPr>
            <p:cNvPr id="175" name="Google Shape;314;p30"/>
            <p:cNvCxnSpPr/>
            <p:nvPr/>
          </p:nvCxnSpPr>
          <p:spPr>
            <a:xfrm>
              <a:off x="421560" y="316080"/>
              <a:ext cx="360" cy="4831200"/>
            </a:xfrm>
            <a:prstGeom prst="straightConnector1">
              <a:avLst/>
            </a:prstGeom>
            <a:ln w="9525">
              <a:solidFill>
                <a:srgbClr val="262921"/>
              </a:solidFill>
              <a:round/>
            </a:ln>
          </p:spPr>
        </p:cxnSp>
        <p:cxnSp>
          <p:nvCxnSpPr>
            <p:cNvPr id="176" name="Google Shape;315;p30"/>
            <p:cNvCxnSpPr/>
            <p:nvPr/>
          </p:nvCxnSpPr>
          <p:spPr>
            <a:xfrm>
              <a:off x="8735400" y="316080"/>
              <a:ext cx="360" cy="483120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77"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178" name="PlaceHolder 2"/>
          <p:cNvSpPr>
            <a:spLocks noGrp="1"/>
          </p:cNvSpPr>
          <p:nvPr>
            <p:ph type="body"/>
          </p:nvPr>
        </p:nvSpPr>
        <p:spPr>
          <a:xfrm>
            <a:off x="720000" y="1215720"/>
            <a:ext cx="7703640" cy="418320"/>
          </a:xfrm>
          <a:prstGeom prst="rect">
            <a:avLst/>
          </a:prstGeom>
          <a:noFill/>
          <a:ln w="0">
            <a:noFill/>
          </a:ln>
        </p:spPr>
        <p:txBody>
          <a:bodyPr lIns="91440" tIns="91440" rIns="91440" bIns="91440" anchor="t">
            <a:noAutofit/>
          </a:bodyPr>
          <a:lstStyle/>
          <a:p>
            <a:pPr marL="432000" indent="-324000">
              <a:spcBef>
                <a:spcPts val="1417"/>
              </a:spcBef>
              <a:buClr>
                <a:srgbClr val="000000"/>
              </a:buClr>
              <a:buSzPct val="45000"/>
              <a:buFont typeface="Wingdings" charset="2"/>
              <a:buChar char=""/>
            </a:pPr>
            <a:r>
              <a:rPr lang="fr-FR" sz="12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2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2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2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2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2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200" b="0" strike="noStrike" spc="-1">
                <a:solidFill>
                  <a:srgbClr val="000000"/>
                </a:solidFill>
                <a:latin typeface="Arial"/>
              </a:rPr>
              <a:t>Seventh Outline Level</a:t>
            </a:r>
          </a:p>
        </p:txBody>
      </p:sp>
      <p:sp>
        <p:nvSpPr>
          <p:cNvPr id="179" name="Google Shape;34;p4"/>
          <p:cNvSpPr/>
          <p:nvPr/>
        </p:nvSpPr>
        <p:spPr>
          <a:xfrm>
            <a:off x="0" y="312480"/>
            <a:ext cx="420840" cy="45259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180" name="Google Shape;35;p4"/>
          <p:cNvGrpSpPr/>
          <p:nvPr/>
        </p:nvGrpSpPr>
        <p:grpSpPr>
          <a:xfrm>
            <a:off x="-7560" y="316080"/>
            <a:ext cx="9160560" cy="4516560"/>
            <a:chOff x="-7560" y="316080"/>
            <a:chExt cx="9160560" cy="4516560"/>
          </a:xfrm>
        </p:grpSpPr>
        <p:cxnSp>
          <p:nvCxnSpPr>
            <p:cNvPr id="181" name="Google Shape;36;p4"/>
            <p:cNvCxnSpPr/>
            <p:nvPr/>
          </p:nvCxnSpPr>
          <p:spPr>
            <a:xfrm>
              <a:off x="-7560" y="316080"/>
              <a:ext cx="9160920" cy="360"/>
            </a:xfrm>
            <a:prstGeom prst="straightConnector1">
              <a:avLst/>
            </a:prstGeom>
            <a:ln w="9525">
              <a:solidFill>
                <a:srgbClr val="262921"/>
              </a:solidFill>
              <a:round/>
            </a:ln>
          </p:spPr>
        </p:cxnSp>
        <p:cxnSp>
          <p:nvCxnSpPr>
            <p:cNvPr id="182" name="Google Shape;37;p4"/>
            <p:cNvCxnSpPr/>
            <p:nvPr/>
          </p:nvCxnSpPr>
          <p:spPr>
            <a:xfrm>
              <a:off x="-7560" y="4832280"/>
              <a:ext cx="9160920" cy="360"/>
            </a:xfrm>
            <a:prstGeom prst="straightConnector1">
              <a:avLst/>
            </a:prstGeom>
            <a:ln w="9525">
              <a:solidFill>
                <a:srgbClr val="262921"/>
              </a:solidFill>
              <a:round/>
            </a:ln>
          </p:spPr>
        </p:cxnSp>
        <p:cxnSp>
          <p:nvCxnSpPr>
            <p:cNvPr id="183" name="Google Shape;38;p4"/>
            <p:cNvCxnSpPr/>
            <p:nvPr/>
          </p:nvCxnSpPr>
          <p:spPr>
            <a:xfrm>
              <a:off x="421560" y="316080"/>
              <a:ext cx="360" cy="4516920"/>
            </a:xfrm>
            <a:prstGeom prst="straightConnector1">
              <a:avLst/>
            </a:prstGeom>
            <a:ln w="9525">
              <a:solidFill>
                <a:srgbClr val="262921"/>
              </a:solidFill>
              <a:round/>
            </a:ln>
          </p:spPr>
        </p:cxnSp>
        <p:cxnSp>
          <p:nvCxnSpPr>
            <p:cNvPr id="184" name="Google Shape;39;p4"/>
            <p:cNvCxnSpPr/>
            <p:nvPr/>
          </p:nvCxnSpPr>
          <p:spPr>
            <a:xfrm>
              <a:off x="873540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87" name="PlaceHolder 1"/>
          <p:cNvSpPr>
            <a:spLocks noGrp="1"/>
          </p:cNvSpPr>
          <p:nvPr>
            <p:ph type="title"/>
          </p:nvPr>
        </p:nvSpPr>
        <p:spPr>
          <a:xfrm>
            <a:off x="2347920" y="539640"/>
            <a:ext cx="4447800" cy="1357560"/>
          </a:xfrm>
          <a:prstGeom prst="rect">
            <a:avLst/>
          </a:prstGeom>
          <a:noFill/>
          <a:ln w="0">
            <a:noFill/>
          </a:ln>
        </p:spPr>
        <p:txBody>
          <a:bodyPr lIns="91440" tIns="91440" rIns="91440" bIns="91440" anchor="b">
            <a:noAutofit/>
          </a:bodyPr>
          <a:lstStyle/>
          <a:p>
            <a:pPr indent="0">
              <a:buNone/>
            </a:pPr>
            <a:r>
              <a:rPr lang="fr-FR" sz="8000" b="0" strike="noStrike" spc="-1">
                <a:solidFill>
                  <a:schemeClr val="dk1"/>
                </a:solidFill>
                <a:latin typeface="Arial"/>
              </a:rPr>
              <a:t>Click to edit the title text format</a:t>
            </a:r>
          </a:p>
        </p:txBody>
      </p:sp>
      <p:sp>
        <p:nvSpPr>
          <p:cNvPr id="188" name="Google Shape;319;p31"/>
          <p:cNvSpPr/>
          <p:nvPr/>
        </p:nvSpPr>
        <p:spPr>
          <a:xfrm>
            <a:off x="2099160" y="3659400"/>
            <a:ext cx="4945320" cy="555840"/>
          </a:xfrm>
          <a:prstGeom prst="rect">
            <a:avLst/>
          </a:prstGeom>
          <a:noFill/>
          <a:ln w="0">
            <a:noFill/>
          </a:ln>
        </p:spPr>
        <p:style>
          <a:lnRef idx="0">
            <a:scrgbClr r="0" g="0" b="0"/>
          </a:lnRef>
          <a:fillRef idx="0">
            <a:scrgbClr r="0" g="0" b="0"/>
          </a:fillRef>
          <a:effectRef idx="0">
            <a:scrgbClr r="0" g="0" b="0"/>
          </a:effectRef>
          <a:fontRef idx="minor"/>
        </p:style>
        <p:txBody>
          <a:bodyPr tIns="91440" bIns="91440" anchor="t">
            <a:noAutofit/>
          </a:bodyPr>
          <a:lstStyle/>
          <a:p>
            <a:pPr algn="ctr" defTabSz="914400">
              <a:lnSpc>
                <a:spcPct val="100000"/>
              </a:lnSpc>
              <a:spcBef>
                <a:spcPts val="300"/>
              </a:spcBef>
              <a:tabLst>
                <a:tab pos="0" algn="l"/>
              </a:tabLst>
            </a:pPr>
            <a:r>
              <a:rPr lang="en" sz="1200" b="1" strike="noStrike" spc="-1">
                <a:solidFill>
                  <a:schemeClr val="lt1"/>
                </a:solidFill>
                <a:latin typeface="Jost"/>
                <a:ea typeface="Jost"/>
              </a:rPr>
              <a:t>CREDITS:</a:t>
            </a:r>
            <a:r>
              <a:rPr lang="en" sz="1200" b="0" strike="noStrike" spc="-1">
                <a:solidFill>
                  <a:schemeClr val="lt1"/>
                </a:solidFill>
                <a:latin typeface="Jost"/>
                <a:ea typeface="Jost"/>
              </a:rPr>
              <a:t> This presentation template was created by </a:t>
            </a:r>
            <a:r>
              <a:rPr lang="en" sz="1200" b="1" u="sng" strike="noStrike" spc="-1">
                <a:solidFill>
                  <a:schemeClr val="lt1"/>
                </a:solidFill>
                <a:uFillTx/>
                <a:latin typeface="Jost"/>
                <a:ea typeface="Jost"/>
                <a:hlinkClick r:id="rId3"/>
              </a:rPr>
              <a:t>Slidesgo</a:t>
            </a:r>
            <a:r>
              <a:rPr lang="en" sz="1200" b="0" strike="noStrike" spc="-1">
                <a:solidFill>
                  <a:schemeClr val="lt1"/>
                </a:solidFill>
                <a:latin typeface="Jost"/>
                <a:ea typeface="Jost"/>
              </a:rPr>
              <a:t>, and includes icons by </a:t>
            </a:r>
            <a:r>
              <a:rPr lang="en" sz="1200" b="1" u="sng" strike="noStrike" spc="-1">
                <a:solidFill>
                  <a:schemeClr val="lt1"/>
                </a:solidFill>
                <a:uFillTx/>
                <a:latin typeface="Jost"/>
                <a:ea typeface="Jost"/>
                <a:hlinkClick r:id="rId4"/>
              </a:rPr>
              <a:t>Flaticon</a:t>
            </a:r>
            <a:r>
              <a:rPr lang="en" sz="1200" b="0" strike="noStrike" spc="-1">
                <a:solidFill>
                  <a:schemeClr val="lt1"/>
                </a:solidFill>
                <a:latin typeface="Jost"/>
                <a:ea typeface="Jost"/>
              </a:rPr>
              <a:t>, and infographics &amp; images by </a:t>
            </a:r>
            <a:r>
              <a:rPr lang="en" sz="1200" b="1" u="sng" strike="noStrike" spc="-1">
                <a:solidFill>
                  <a:schemeClr val="lt1"/>
                </a:solidFill>
                <a:uFillTx/>
                <a:latin typeface="Jost"/>
                <a:ea typeface="Jost"/>
                <a:hlinkClick r:id="rId5"/>
              </a:rPr>
              <a:t>Freepik</a:t>
            </a:r>
            <a:r>
              <a:rPr lang="en" sz="1200" b="0" u="sng" strike="noStrike" spc="-1">
                <a:solidFill>
                  <a:schemeClr val="lt1"/>
                </a:solidFill>
                <a:uFillTx/>
                <a:latin typeface="Jost"/>
                <a:ea typeface="Jost"/>
              </a:rPr>
              <a:t> </a:t>
            </a:r>
            <a:endParaRPr lang="en-US" sz="1200" b="0" strike="noStrike" spc="-1">
              <a:solidFill>
                <a:srgbClr val="000000"/>
              </a:solidFill>
              <a:latin typeface="OpenSymbol"/>
            </a:endParaRPr>
          </a:p>
        </p:txBody>
      </p:sp>
      <p:grpSp>
        <p:nvGrpSpPr>
          <p:cNvPr id="189" name="Google Shape;320;p31"/>
          <p:cNvGrpSpPr/>
          <p:nvPr/>
        </p:nvGrpSpPr>
        <p:grpSpPr>
          <a:xfrm>
            <a:off x="360" y="326880"/>
            <a:ext cx="9142920" cy="4489560"/>
            <a:chOff x="360" y="326880"/>
            <a:chExt cx="9142920" cy="4489560"/>
          </a:xfrm>
        </p:grpSpPr>
        <p:sp>
          <p:nvSpPr>
            <p:cNvPr id="190" name="Google Shape;321;p31"/>
            <p:cNvSpPr/>
            <p:nvPr/>
          </p:nvSpPr>
          <p:spPr>
            <a:xfrm>
              <a:off x="8735400" y="2571840"/>
              <a:ext cx="407880" cy="22446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191" name="Google Shape;322;p31"/>
            <p:cNvSpPr/>
            <p:nvPr/>
          </p:nvSpPr>
          <p:spPr>
            <a:xfrm>
              <a:off x="360" y="326880"/>
              <a:ext cx="421560" cy="22446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192" name="Google Shape;323;p31"/>
          <p:cNvGrpSpPr/>
          <p:nvPr/>
        </p:nvGrpSpPr>
        <p:grpSpPr>
          <a:xfrm>
            <a:off x="-7560" y="-3600"/>
            <a:ext cx="9164880" cy="5150520"/>
            <a:chOff x="-7560" y="-3600"/>
            <a:chExt cx="9164880" cy="5150520"/>
          </a:xfrm>
        </p:grpSpPr>
        <p:cxnSp>
          <p:nvCxnSpPr>
            <p:cNvPr id="193" name="Google Shape;324;p31"/>
            <p:cNvCxnSpPr/>
            <p:nvPr/>
          </p:nvCxnSpPr>
          <p:spPr>
            <a:xfrm>
              <a:off x="8735400" y="2571480"/>
              <a:ext cx="422280" cy="360"/>
            </a:xfrm>
            <a:prstGeom prst="straightConnector1">
              <a:avLst/>
            </a:prstGeom>
            <a:ln w="9525">
              <a:solidFill>
                <a:srgbClr val="262921"/>
              </a:solidFill>
              <a:round/>
            </a:ln>
          </p:spPr>
        </p:cxnSp>
        <p:cxnSp>
          <p:nvCxnSpPr>
            <p:cNvPr id="194" name="Google Shape;325;p31"/>
            <p:cNvCxnSpPr/>
            <p:nvPr/>
          </p:nvCxnSpPr>
          <p:spPr>
            <a:xfrm>
              <a:off x="0" y="2571480"/>
              <a:ext cx="421920" cy="360"/>
            </a:xfrm>
            <a:prstGeom prst="straightConnector1">
              <a:avLst/>
            </a:prstGeom>
            <a:ln w="9525">
              <a:solidFill>
                <a:srgbClr val="262921"/>
              </a:solidFill>
              <a:round/>
            </a:ln>
          </p:spPr>
        </p:cxnSp>
        <p:grpSp>
          <p:nvGrpSpPr>
            <p:cNvPr id="195" name="Google Shape;326;p31"/>
            <p:cNvGrpSpPr/>
            <p:nvPr/>
          </p:nvGrpSpPr>
          <p:grpSpPr>
            <a:xfrm>
              <a:off x="-7560" y="-3600"/>
              <a:ext cx="9160560" cy="5150520"/>
              <a:chOff x="-7560" y="-3600"/>
              <a:chExt cx="9160560" cy="5150520"/>
            </a:xfrm>
          </p:grpSpPr>
          <p:cxnSp>
            <p:nvCxnSpPr>
              <p:cNvPr id="196" name="Google Shape;327;p31"/>
              <p:cNvCxnSpPr/>
              <p:nvPr/>
            </p:nvCxnSpPr>
            <p:spPr>
              <a:xfrm>
                <a:off x="-7560" y="316080"/>
                <a:ext cx="9160920" cy="360"/>
              </a:xfrm>
              <a:prstGeom prst="straightConnector1">
                <a:avLst/>
              </a:prstGeom>
              <a:ln w="9525">
                <a:solidFill>
                  <a:srgbClr val="262921"/>
                </a:solidFill>
                <a:round/>
              </a:ln>
            </p:spPr>
          </p:cxnSp>
          <p:cxnSp>
            <p:nvCxnSpPr>
              <p:cNvPr id="197" name="Google Shape;328;p31"/>
              <p:cNvCxnSpPr/>
              <p:nvPr/>
            </p:nvCxnSpPr>
            <p:spPr>
              <a:xfrm>
                <a:off x="-7560" y="4832280"/>
                <a:ext cx="9160920" cy="360"/>
              </a:xfrm>
              <a:prstGeom prst="straightConnector1">
                <a:avLst/>
              </a:prstGeom>
              <a:ln w="9525">
                <a:solidFill>
                  <a:srgbClr val="262921"/>
                </a:solidFill>
                <a:round/>
              </a:ln>
            </p:spPr>
          </p:cxnSp>
          <p:cxnSp>
            <p:nvCxnSpPr>
              <p:cNvPr id="198" name="Google Shape;329;p31"/>
              <p:cNvCxnSpPr/>
              <p:nvPr/>
            </p:nvCxnSpPr>
            <p:spPr>
              <a:xfrm>
                <a:off x="421560" y="-3600"/>
                <a:ext cx="360" cy="5150880"/>
              </a:xfrm>
              <a:prstGeom prst="straightConnector1">
                <a:avLst/>
              </a:prstGeom>
              <a:ln w="9525">
                <a:solidFill>
                  <a:srgbClr val="262921"/>
                </a:solidFill>
                <a:round/>
              </a:ln>
            </p:spPr>
          </p:cxnSp>
          <p:cxnSp>
            <p:nvCxnSpPr>
              <p:cNvPr id="199" name="Google Shape;330;p31"/>
              <p:cNvCxnSpPr/>
              <p:nvPr/>
            </p:nvCxnSpPr>
            <p:spPr>
              <a:xfrm>
                <a:off x="8735400" y="-3600"/>
                <a:ext cx="360" cy="5150880"/>
              </a:xfrm>
              <a:prstGeom prst="straightConnector1">
                <a:avLst/>
              </a:prstGeom>
              <a:ln w="9525">
                <a:solidFill>
                  <a:srgbClr val="262921"/>
                </a:solidFill>
                <a:round/>
              </a:ln>
            </p:spPr>
          </p:cxnSp>
        </p:grpSp>
      </p:grpSp>
      <p:sp>
        <p:nvSpPr>
          <p:cNvPr id="200"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9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01" name="Google Shape;332;p32"/>
          <p:cNvGrpSpPr/>
          <p:nvPr/>
        </p:nvGrpSpPr>
        <p:grpSpPr>
          <a:xfrm>
            <a:off x="360" y="0"/>
            <a:ext cx="9143280" cy="4816440"/>
            <a:chOff x="360" y="0"/>
            <a:chExt cx="9143280" cy="4816440"/>
          </a:xfrm>
        </p:grpSpPr>
        <p:sp>
          <p:nvSpPr>
            <p:cNvPr id="202" name="Google Shape;333;p32"/>
            <p:cNvSpPr/>
            <p:nvPr/>
          </p:nvSpPr>
          <p:spPr>
            <a:xfrm>
              <a:off x="8430840" y="0"/>
              <a:ext cx="712800" cy="4816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03" name="Google Shape;334;p32"/>
            <p:cNvSpPr/>
            <p:nvPr/>
          </p:nvSpPr>
          <p:spPr>
            <a:xfrm>
              <a:off x="360" y="539640"/>
              <a:ext cx="712800" cy="21272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204" name="Google Shape;335;p32"/>
          <p:cNvGrpSpPr/>
          <p:nvPr/>
        </p:nvGrpSpPr>
        <p:grpSpPr>
          <a:xfrm>
            <a:off x="-15120" y="-3600"/>
            <a:ext cx="9168120" cy="5150520"/>
            <a:chOff x="-15120" y="-3600"/>
            <a:chExt cx="9168120" cy="5150520"/>
          </a:xfrm>
        </p:grpSpPr>
        <p:cxnSp>
          <p:nvCxnSpPr>
            <p:cNvPr id="205" name="Google Shape;336;p32"/>
            <p:cNvCxnSpPr/>
            <p:nvPr/>
          </p:nvCxnSpPr>
          <p:spPr>
            <a:xfrm>
              <a:off x="-15120" y="2678400"/>
              <a:ext cx="741600" cy="360"/>
            </a:xfrm>
            <a:prstGeom prst="straightConnector1">
              <a:avLst/>
            </a:prstGeom>
            <a:ln w="9525">
              <a:solidFill>
                <a:srgbClr val="262921"/>
              </a:solidFill>
              <a:round/>
            </a:ln>
          </p:spPr>
        </p:cxnSp>
        <p:grpSp>
          <p:nvGrpSpPr>
            <p:cNvPr id="206" name="Google Shape;337;p32"/>
            <p:cNvGrpSpPr/>
            <p:nvPr/>
          </p:nvGrpSpPr>
          <p:grpSpPr>
            <a:xfrm>
              <a:off x="-7560" y="-3600"/>
              <a:ext cx="9160560" cy="5150520"/>
              <a:chOff x="-7560" y="-3600"/>
              <a:chExt cx="9160560" cy="5150520"/>
            </a:xfrm>
          </p:grpSpPr>
          <p:cxnSp>
            <p:nvCxnSpPr>
              <p:cNvPr id="207" name="Google Shape;338;p32"/>
              <p:cNvCxnSpPr/>
              <p:nvPr/>
            </p:nvCxnSpPr>
            <p:spPr>
              <a:xfrm>
                <a:off x="-7560" y="544680"/>
                <a:ext cx="9160920" cy="360"/>
              </a:xfrm>
              <a:prstGeom prst="straightConnector1">
                <a:avLst/>
              </a:prstGeom>
              <a:ln w="9525">
                <a:solidFill>
                  <a:srgbClr val="262921"/>
                </a:solidFill>
                <a:round/>
              </a:ln>
            </p:spPr>
          </p:cxnSp>
          <p:cxnSp>
            <p:nvCxnSpPr>
              <p:cNvPr id="208" name="Google Shape;339;p32"/>
              <p:cNvCxnSpPr/>
              <p:nvPr/>
            </p:nvCxnSpPr>
            <p:spPr>
              <a:xfrm>
                <a:off x="-7560" y="4832280"/>
                <a:ext cx="9160920" cy="360"/>
              </a:xfrm>
              <a:prstGeom prst="straightConnector1">
                <a:avLst/>
              </a:prstGeom>
              <a:ln w="9525">
                <a:solidFill>
                  <a:srgbClr val="262921"/>
                </a:solidFill>
                <a:round/>
              </a:ln>
            </p:spPr>
          </p:cxnSp>
          <p:cxnSp>
            <p:nvCxnSpPr>
              <p:cNvPr id="209" name="Google Shape;340;p32"/>
              <p:cNvCxnSpPr/>
              <p:nvPr/>
            </p:nvCxnSpPr>
            <p:spPr>
              <a:xfrm>
                <a:off x="726120" y="-3600"/>
                <a:ext cx="360" cy="5150880"/>
              </a:xfrm>
              <a:prstGeom prst="straightConnector1">
                <a:avLst/>
              </a:prstGeom>
              <a:ln w="9525">
                <a:solidFill>
                  <a:srgbClr val="262921"/>
                </a:solidFill>
                <a:round/>
              </a:ln>
            </p:spPr>
          </p:cxnSp>
          <p:cxnSp>
            <p:nvCxnSpPr>
              <p:cNvPr id="210" name="Google Shape;341;p32"/>
              <p:cNvCxnSpPr/>
              <p:nvPr/>
            </p:nvCxnSpPr>
            <p:spPr>
              <a:xfrm>
                <a:off x="843048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9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11" name="Google Shape;343;p33"/>
          <p:cNvSpPr/>
          <p:nvPr/>
        </p:nvSpPr>
        <p:spPr>
          <a:xfrm>
            <a:off x="411480" y="-7560"/>
            <a:ext cx="8320680" cy="33516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212" name="Google Shape;344;p33"/>
          <p:cNvGrpSpPr/>
          <p:nvPr/>
        </p:nvGrpSpPr>
        <p:grpSpPr>
          <a:xfrm>
            <a:off x="-11160" y="3600"/>
            <a:ext cx="9166320" cy="4828680"/>
            <a:chOff x="-11160" y="3600"/>
            <a:chExt cx="9166320" cy="4828680"/>
          </a:xfrm>
        </p:grpSpPr>
        <p:grpSp>
          <p:nvGrpSpPr>
            <p:cNvPr id="213" name="Google Shape;345;p33"/>
            <p:cNvGrpSpPr/>
            <p:nvPr/>
          </p:nvGrpSpPr>
          <p:grpSpPr>
            <a:xfrm>
              <a:off x="-7560" y="3600"/>
              <a:ext cx="9160560" cy="4828680"/>
              <a:chOff x="-7560" y="3600"/>
              <a:chExt cx="9160560" cy="4828680"/>
            </a:xfrm>
          </p:grpSpPr>
          <p:cxnSp>
            <p:nvCxnSpPr>
              <p:cNvPr id="214" name="Google Shape;346;p33"/>
              <p:cNvCxnSpPr/>
              <p:nvPr/>
            </p:nvCxnSpPr>
            <p:spPr>
              <a:xfrm>
                <a:off x="-7560" y="316080"/>
                <a:ext cx="9160920" cy="360"/>
              </a:xfrm>
              <a:prstGeom prst="straightConnector1">
                <a:avLst/>
              </a:prstGeom>
              <a:ln w="9525">
                <a:solidFill>
                  <a:srgbClr val="262921"/>
                </a:solidFill>
                <a:round/>
              </a:ln>
            </p:spPr>
          </p:cxnSp>
          <p:cxnSp>
            <p:nvCxnSpPr>
              <p:cNvPr id="215" name="Google Shape;347;p33"/>
              <p:cNvCxnSpPr/>
              <p:nvPr/>
            </p:nvCxnSpPr>
            <p:spPr>
              <a:xfrm>
                <a:off x="-7560" y="4832280"/>
                <a:ext cx="9160920" cy="360"/>
              </a:xfrm>
              <a:prstGeom prst="straightConnector1">
                <a:avLst/>
              </a:prstGeom>
              <a:ln w="9525">
                <a:solidFill>
                  <a:srgbClr val="262921"/>
                </a:solidFill>
                <a:round/>
              </a:ln>
            </p:spPr>
          </p:cxnSp>
          <p:cxnSp>
            <p:nvCxnSpPr>
              <p:cNvPr id="216" name="Google Shape;348;p33"/>
              <p:cNvCxnSpPr/>
              <p:nvPr/>
            </p:nvCxnSpPr>
            <p:spPr>
              <a:xfrm>
                <a:off x="421560" y="3600"/>
                <a:ext cx="360" cy="4019760"/>
              </a:xfrm>
              <a:prstGeom prst="straightConnector1">
                <a:avLst/>
              </a:prstGeom>
              <a:ln w="9525">
                <a:solidFill>
                  <a:srgbClr val="262921"/>
                </a:solidFill>
                <a:round/>
              </a:ln>
            </p:spPr>
          </p:cxnSp>
          <p:cxnSp>
            <p:nvCxnSpPr>
              <p:cNvPr id="217" name="Google Shape;349;p33"/>
              <p:cNvCxnSpPr/>
              <p:nvPr/>
            </p:nvCxnSpPr>
            <p:spPr>
              <a:xfrm>
                <a:off x="8735400" y="3600"/>
                <a:ext cx="360" cy="4019760"/>
              </a:xfrm>
              <a:prstGeom prst="straightConnector1">
                <a:avLst/>
              </a:prstGeom>
              <a:ln w="9525">
                <a:solidFill>
                  <a:srgbClr val="262921"/>
                </a:solidFill>
                <a:round/>
              </a:ln>
            </p:spPr>
          </p:cxnSp>
        </p:grpSp>
        <p:cxnSp>
          <p:nvCxnSpPr>
            <p:cNvPr id="218" name="Google Shape;350;p33"/>
            <p:cNvCxnSpPr/>
            <p:nvPr/>
          </p:nvCxnSpPr>
          <p:spPr>
            <a:xfrm>
              <a:off x="-11160" y="4015440"/>
              <a:ext cx="9166680" cy="36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9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19"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220" name="Google Shape;46;p5"/>
          <p:cNvGrpSpPr/>
          <p:nvPr/>
        </p:nvGrpSpPr>
        <p:grpSpPr>
          <a:xfrm>
            <a:off x="-7920" y="313560"/>
            <a:ext cx="9160200" cy="4522680"/>
            <a:chOff x="-7920" y="313560"/>
            <a:chExt cx="9160200" cy="4522680"/>
          </a:xfrm>
        </p:grpSpPr>
        <p:sp>
          <p:nvSpPr>
            <p:cNvPr id="221" name="Google Shape;47;p5"/>
            <p:cNvSpPr/>
            <p:nvPr/>
          </p:nvSpPr>
          <p:spPr>
            <a:xfrm>
              <a:off x="8748360" y="313560"/>
              <a:ext cx="403920" cy="45162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22" name="Google Shape;48;p5"/>
            <p:cNvSpPr/>
            <p:nvPr/>
          </p:nvSpPr>
          <p:spPr>
            <a:xfrm>
              <a:off x="-7920" y="320040"/>
              <a:ext cx="434520" cy="45162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223" name="Google Shape;49;p5"/>
          <p:cNvGrpSpPr/>
          <p:nvPr/>
        </p:nvGrpSpPr>
        <p:grpSpPr>
          <a:xfrm>
            <a:off x="-8280" y="316080"/>
            <a:ext cx="9160560" cy="4516560"/>
            <a:chOff x="-8280" y="316080"/>
            <a:chExt cx="9160560" cy="4516560"/>
          </a:xfrm>
        </p:grpSpPr>
        <p:cxnSp>
          <p:nvCxnSpPr>
            <p:cNvPr id="224" name="Google Shape;50;p5"/>
            <p:cNvCxnSpPr/>
            <p:nvPr/>
          </p:nvCxnSpPr>
          <p:spPr>
            <a:xfrm>
              <a:off x="-8280" y="316080"/>
              <a:ext cx="9160920" cy="360"/>
            </a:xfrm>
            <a:prstGeom prst="straightConnector1">
              <a:avLst/>
            </a:prstGeom>
            <a:ln w="9525">
              <a:solidFill>
                <a:srgbClr val="262921"/>
              </a:solidFill>
              <a:round/>
            </a:ln>
          </p:spPr>
        </p:cxnSp>
        <p:cxnSp>
          <p:nvCxnSpPr>
            <p:cNvPr id="225" name="Google Shape;51;p5"/>
            <p:cNvCxnSpPr/>
            <p:nvPr/>
          </p:nvCxnSpPr>
          <p:spPr>
            <a:xfrm>
              <a:off x="-8280" y="4832280"/>
              <a:ext cx="9160920" cy="360"/>
            </a:xfrm>
            <a:prstGeom prst="straightConnector1">
              <a:avLst/>
            </a:prstGeom>
            <a:ln w="9525">
              <a:solidFill>
                <a:srgbClr val="262921"/>
              </a:solidFill>
              <a:round/>
            </a:ln>
          </p:spPr>
        </p:cxnSp>
        <p:cxnSp>
          <p:nvCxnSpPr>
            <p:cNvPr id="226" name="Google Shape;52;p5"/>
            <p:cNvCxnSpPr/>
            <p:nvPr/>
          </p:nvCxnSpPr>
          <p:spPr>
            <a:xfrm>
              <a:off x="420840" y="316080"/>
              <a:ext cx="360" cy="4516920"/>
            </a:xfrm>
            <a:prstGeom prst="straightConnector1">
              <a:avLst/>
            </a:prstGeom>
            <a:ln w="9525">
              <a:solidFill>
                <a:srgbClr val="262921"/>
              </a:solidFill>
              <a:round/>
            </a:ln>
          </p:spPr>
        </p:cxnSp>
        <p:cxnSp>
          <p:nvCxnSpPr>
            <p:cNvPr id="227" name="Google Shape;53;p5"/>
            <p:cNvCxnSpPr/>
            <p:nvPr/>
          </p:nvCxnSpPr>
          <p:spPr>
            <a:xfrm>
              <a:off x="873468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70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3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232" name="Google Shape;56;p6"/>
          <p:cNvGrpSpPr/>
          <p:nvPr/>
        </p:nvGrpSpPr>
        <p:grpSpPr>
          <a:xfrm>
            <a:off x="-7560" y="-3600"/>
            <a:ext cx="9164880" cy="5150520"/>
            <a:chOff x="-7560" y="-3600"/>
            <a:chExt cx="9164880" cy="5150520"/>
          </a:xfrm>
        </p:grpSpPr>
        <p:cxnSp>
          <p:nvCxnSpPr>
            <p:cNvPr id="233" name="Google Shape;57;p6"/>
            <p:cNvCxnSpPr/>
            <p:nvPr/>
          </p:nvCxnSpPr>
          <p:spPr>
            <a:xfrm>
              <a:off x="8735400" y="2571480"/>
              <a:ext cx="422280" cy="360"/>
            </a:xfrm>
            <a:prstGeom prst="straightConnector1">
              <a:avLst/>
            </a:prstGeom>
            <a:ln w="9525">
              <a:solidFill>
                <a:srgbClr val="262921"/>
              </a:solidFill>
              <a:round/>
            </a:ln>
          </p:spPr>
        </p:cxnSp>
        <p:grpSp>
          <p:nvGrpSpPr>
            <p:cNvPr id="234" name="Google Shape;58;p6"/>
            <p:cNvGrpSpPr/>
            <p:nvPr/>
          </p:nvGrpSpPr>
          <p:grpSpPr>
            <a:xfrm>
              <a:off x="-7560" y="-3600"/>
              <a:ext cx="9160560" cy="5150520"/>
              <a:chOff x="-7560" y="-3600"/>
              <a:chExt cx="9160560" cy="5150520"/>
            </a:xfrm>
          </p:grpSpPr>
          <p:cxnSp>
            <p:nvCxnSpPr>
              <p:cNvPr id="235" name="Google Shape;59;p6"/>
              <p:cNvCxnSpPr/>
              <p:nvPr/>
            </p:nvCxnSpPr>
            <p:spPr>
              <a:xfrm>
                <a:off x="-7560" y="316080"/>
                <a:ext cx="9160920" cy="360"/>
              </a:xfrm>
              <a:prstGeom prst="straightConnector1">
                <a:avLst/>
              </a:prstGeom>
              <a:ln w="9525">
                <a:solidFill>
                  <a:srgbClr val="262921"/>
                </a:solidFill>
                <a:round/>
              </a:ln>
            </p:spPr>
          </p:cxnSp>
          <p:cxnSp>
            <p:nvCxnSpPr>
              <p:cNvPr id="236" name="Google Shape;60;p6"/>
              <p:cNvCxnSpPr/>
              <p:nvPr/>
            </p:nvCxnSpPr>
            <p:spPr>
              <a:xfrm>
                <a:off x="-7560" y="4832280"/>
                <a:ext cx="9160920" cy="360"/>
              </a:xfrm>
              <a:prstGeom prst="straightConnector1">
                <a:avLst/>
              </a:prstGeom>
              <a:ln w="9525">
                <a:solidFill>
                  <a:srgbClr val="262921"/>
                </a:solidFill>
                <a:round/>
              </a:ln>
            </p:spPr>
          </p:cxnSp>
          <p:cxnSp>
            <p:nvCxnSpPr>
              <p:cNvPr id="237" name="Google Shape;61;p6"/>
              <p:cNvCxnSpPr/>
              <p:nvPr/>
            </p:nvCxnSpPr>
            <p:spPr>
              <a:xfrm>
                <a:off x="421560" y="-3600"/>
                <a:ext cx="360" cy="5150880"/>
              </a:xfrm>
              <a:prstGeom prst="straightConnector1">
                <a:avLst/>
              </a:prstGeom>
              <a:ln w="9525">
                <a:solidFill>
                  <a:srgbClr val="262921"/>
                </a:solidFill>
                <a:round/>
              </a:ln>
            </p:spPr>
          </p:cxnSp>
          <p:cxnSp>
            <p:nvCxnSpPr>
              <p:cNvPr id="238" name="Google Shape;62;p6"/>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70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40" name="Google Shape;64;p7"/>
          <p:cNvSpPr/>
          <p:nvPr/>
        </p:nvSpPr>
        <p:spPr>
          <a:xfrm>
            <a:off x="8724960" y="-11520"/>
            <a:ext cx="578520" cy="51660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41" name="PlaceHolder 1"/>
          <p:cNvSpPr>
            <a:spLocks noGrp="1"/>
          </p:cNvSpPr>
          <p:nvPr>
            <p:ph type="title"/>
          </p:nvPr>
        </p:nvSpPr>
        <p:spPr>
          <a:xfrm>
            <a:off x="720000" y="444960"/>
            <a:ext cx="771048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242" name="Google Shape;67;p7"/>
          <p:cNvGrpSpPr/>
          <p:nvPr/>
        </p:nvGrpSpPr>
        <p:grpSpPr>
          <a:xfrm>
            <a:off x="-7560" y="-3600"/>
            <a:ext cx="9311040" cy="5150520"/>
            <a:chOff x="-7560" y="-3600"/>
            <a:chExt cx="9311040" cy="5150520"/>
          </a:xfrm>
        </p:grpSpPr>
        <p:cxnSp>
          <p:nvCxnSpPr>
            <p:cNvPr id="243" name="Google Shape;68;p7"/>
            <p:cNvCxnSpPr/>
            <p:nvPr/>
          </p:nvCxnSpPr>
          <p:spPr>
            <a:xfrm>
              <a:off x="-7560" y="316080"/>
              <a:ext cx="9311400" cy="360"/>
            </a:xfrm>
            <a:prstGeom prst="straightConnector1">
              <a:avLst/>
            </a:prstGeom>
            <a:ln w="9525">
              <a:solidFill>
                <a:srgbClr val="262921"/>
              </a:solidFill>
              <a:round/>
            </a:ln>
          </p:spPr>
        </p:cxnSp>
        <p:cxnSp>
          <p:nvCxnSpPr>
            <p:cNvPr id="244" name="Google Shape;69;p7"/>
            <p:cNvCxnSpPr/>
            <p:nvPr/>
          </p:nvCxnSpPr>
          <p:spPr>
            <a:xfrm>
              <a:off x="-7560" y="4832280"/>
              <a:ext cx="9311400" cy="360"/>
            </a:xfrm>
            <a:prstGeom prst="straightConnector1">
              <a:avLst/>
            </a:prstGeom>
            <a:ln w="9525">
              <a:solidFill>
                <a:srgbClr val="262921"/>
              </a:solidFill>
              <a:round/>
            </a:ln>
          </p:spPr>
        </p:cxnSp>
        <p:cxnSp>
          <p:nvCxnSpPr>
            <p:cNvPr id="245" name="Google Shape;70;p7"/>
            <p:cNvCxnSpPr/>
            <p:nvPr/>
          </p:nvCxnSpPr>
          <p:spPr>
            <a:xfrm>
              <a:off x="421560" y="-3600"/>
              <a:ext cx="360" cy="5150880"/>
            </a:xfrm>
            <a:prstGeom prst="straightConnector1">
              <a:avLst/>
            </a:prstGeom>
            <a:ln w="9525">
              <a:solidFill>
                <a:srgbClr val="262921"/>
              </a:solidFill>
              <a:round/>
            </a:ln>
          </p:spPr>
        </p:cxnSp>
        <p:cxnSp>
          <p:nvCxnSpPr>
            <p:cNvPr id="246" name="Google Shape;71;p7"/>
            <p:cNvCxnSpPr/>
            <p:nvPr/>
          </p:nvCxnSpPr>
          <p:spPr>
            <a:xfrm>
              <a:off x="8735400" y="-3600"/>
              <a:ext cx="360" cy="51508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70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47" name="PlaceHolder 1"/>
          <p:cNvSpPr>
            <a:spLocks noGrp="1"/>
          </p:cNvSpPr>
          <p:nvPr>
            <p:ph type="title"/>
          </p:nvPr>
        </p:nvSpPr>
        <p:spPr>
          <a:xfrm>
            <a:off x="1768680" y="1307160"/>
            <a:ext cx="5606640" cy="2529000"/>
          </a:xfrm>
          <a:prstGeom prst="rect">
            <a:avLst/>
          </a:prstGeom>
          <a:noFill/>
          <a:ln w="0">
            <a:noFill/>
          </a:ln>
        </p:spPr>
        <p:txBody>
          <a:bodyPr lIns="91440" tIns="91440" rIns="91440" bIns="91440" anchor="ctr">
            <a:noAutofit/>
          </a:bodyPr>
          <a:lstStyle/>
          <a:p>
            <a:pPr indent="0">
              <a:buNone/>
            </a:pPr>
            <a:r>
              <a:rPr lang="fr-FR" sz="6000" b="0" strike="noStrike" spc="-1">
                <a:solidFill>
                  <a:schemeClr val="dk1"/>
                </a:solidFill>
                <a:latin typeface="Arial"/>
              </a:rPr>
              <a:t>Click to edit the title text format</a:t>
            </a:r>
          </a:p>
        </p:txBody>
      </p:sp>
      <p:sp>
        <p:nvSpPr>
          <p:cNvPr id="248" name="Google Shape;74;p8"/>
          <p:cNvSpPr/>
          <p:nvPr/>
        </p:nvSpPr>
        <p:spPr>
          <a:xfrm>
            <a:off x="7899840" y="320040"/>
            <a:ext cx="839880" cy="451188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249" name="Google Shape;75;p8"/>
          <p:cNvGrpSpPr/>
          <p:nvPr/>
        </p:nvGrpSpPr>
        <p:grpSpPr>
          <a:xfrm>
            <a:off x="-7560" y="-3600"/>
            <a:ext cx="9160560" cy="5150520"/>
            <a:chOff x="-7560" y="-3600"/>
            <a:chExt cx="9160560" cy="5150520"/>
          </a:xfrm>
        </p:grpSpPr>
        <p:grpSp>
          <p:nvGrpSpPr>
            <p:cNvPr id="250" name="Google Shape;76;p8"/>
            <p:cNvGrpSpPr/>
            <p:nvPr/>
          </p:nvGrpSpPr>
          <p:grpSpPr>
            <a:xfrm>
              <a:off x="-7560" y="-3600"/>
              <a:ext cx="9160560" cy="5150520"/>
              <a:chOff x="-7560" y="-3600"/>
              <a:chExt cx="9160560" cy="5150520"/>
            </a:xfrm>
          </p:grpSpPr>
          <p:cxnSp>
            <p:nvCxnSpPr>
              <p:cNvPr id="251" name="Google Shape;77;p8"/>
              <p:cNvCxnSpPr/>
              <p:nvPr/>
            </p:nvCxnSpPr>
            <p:spPr>
              <a:xfrm>
                <a:off x="-7560" y="316080"/>
                <a:ext cx="9160920" cy="360"/>
              </a:xfrm>
              <a:prstGeom prst="straightConnector1">
                <a:avLst/>
              </a:prstGeom>
              <a:ln w="9525">
                <a:solidFill>
                  <a:srgbClr val="262921"/>
                </a:solidFill>
                <a:round/>
              </a:ln>
            </p:spPr>
          </p:cxnSp>
          <p:cxnSp>
            <p:nvCxnSpPr>
              <p:cNvPr id="252" name="Google Shape;78;p8"/>
              <p:cNvCxnSpPr/>
              <p:nvPr/>
            </p:nvCxnSpPr>
            <p:spPr>
              <a:xfrm>
                <a:off x="-7560" y="4832280"/>
                <a:ext cx="9160920" cy="360"/>
              </a:xfrm>
              <a:prstGeom prst="straightConnector1">
                <a:avLst/>
              </a:prstGeom>
              <a:ln w="9525">
                <a:solidFill>
                  <a:srgbClr val="262921"/>
                </a:solidFill>
                <a:round/>
              </a:ln>
            </p:spPr>
          </p:cxnSp>
          <p:cxnSp>
            <p:nvCxnSpPr>
              <p:cNvPr id="253" name="Google Shape;79;p8"/>
              <p:cNvCxnSpPr/>
              <p:nvPr/>
            </p:nvCxnSpPr>
            <p:spPr>
              <a:xfrm>
                <a:off x="421560" y="-3600"/>
                <a:ext cx="360" cy="5150880"/>
              </a:xfrm>
              <a:prstGeom prst="straightConnector1">
                <a:avLst/>
              </a:prstGeom>
              <a:ln w="9525">
                <a:solidFill>
                  <a:srgbClr val="262921"/>
                </a:solidFill>
                <a:round/>
              </a:ln>
            </p:spPr>
          </p:cxnSp>
          <p:cxnSp>
            <p:nvCxnSpPr>
              <p:cNvPr id="254" name="Google Shape;80;p8"/>
              <p:cNvCxnSpPr/>
              <p:nvPr/>
            </p:nvCxnSpPr>
            <p:spPr>
              <a:xfrm>
                <a:off x="8735400" y="-3600"/>
                <a:ext cx="360" cy="5150880"/>
              </a:xfrm>
              <a:prstGeom prst="straightConnector1">
                <a:avLst/>
              </a:prstGeom>
              <a:ln w="9525">
                <a:solidFill>
                  <a:srgbClr val="262921"/>
                </a:solidFill>
                <a:round/>
              </a:ln>
            </p:spPr>
          </p:cxnSp>
        </p:grpSp>
        <p:cxnSp>
          <p:nvCxnSpPr>
            <p:cNvPr id="255" name="Google Shape;81;p8"/>
            <p:cNvCxnSpPr/>
            <p:nvPr/>
          </p:nvCxnSpPr>
          <p:spPr>
            <a:xfrm>
              <a:off x="7899480" y="312840"/>
              <a:ext cx="360" cy="451800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70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56" name="Google Shape;83;p9"/>
          <p:cNvGrpSpPr/>
          <p:nvPr/>
        </p:nvGrpSpPr>
        <p:grpSpPr>
          <a:xfrm>
            <a:off x="421920" y="312480"/>
            <a:ext cx="1362240" cy="4830840"/>
            <a:chOff x="421920" y="312480"/>
            <a:chExt cx="1362240" cy="4830840"/>
          </a:xfrm>
        </p:grpSpPr>
        <p:sp>
          <p:nvSpPr>
            <p:cNvPr id="257" name="Google Shape;84;p9"/>
            <p:cNvSpPr/>
            <p:nvPr/>
          </p:nvSpPr>
          <p:spPr>
            <a:xfrm>
              <a:off x="421920" y="316080"/>
              <a:ext cx="1362240" cy="45140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cxnSp>
          <p:nvCxnSpPr>
            <p:cNvPr id="258" name="Google Shape;85;p9"/>
            <p:cNvCxnSpPr/>
            <p:nvPr/>
          </p:nvCxnSpPr>
          <p:spPr>
            <a:xfrm>
              <a:off x="1784160" y="312480"/>
              <a:ext cx="360" cy="4831200"/>
            </a:xfrm>
            <a:prstGeom prst="straightConnector1">
              <a:avLst/>
            </a:prstGeom>
            <a:ln w="9525">
              <a:solidFill>
                <a:srgbClr val="262921"/>
              </a:solidFill>
              <a:round/>
            </a:ln>
          </p:spPr>
        </p:cxnSp>
      </p:grpSp>
      <p:sp>
        <p:nvSpPr>
          <p:cNvPr id="259" name="PlaceHolder 1"/>
          <p:cNvSpPr>
            <a:spLocks noGrp="1"/>
          </p:cNvSpPr>
          <p:nvPr>
            <p:ph type="title"/>
          </p:nvPr>
        </p:nvSpPr>
        <p:spPr>
          <a:xfrm>
            <a:off x="2863080" y="1521720"/>
            <a:ext cx="4872600" cy="1186920"/>
          </a:xfrm>
          <a:prstGeom prst="rect">
            <a:avLst/>
          </a:prstGeom>
          <a:noFill/>
          <a:ln w="0">
            <a:noFill/>
          </a:ln>
        </p:spPr>
        <p:txBody>
          <a:bodyPr lIns="91440" tIns="91440" rIns="91440" bIns="91440" anchor="b">
            <a:noAutofit/>
          </a:bodyPr>
          <a:lstStyle/>
          <a:p>
            <a:pPr indent="0">
              <a:buNone/>
            </a:pPr>
            <a:r>
              <a:rPr lang="fr-FR" sz="6000" b="0" strike="noStrike" spc="-1">
                <a:solidFill>
                  <a:schemeClr val="dk1"/>
                </a:solidFill>
                <a:latin typeface="Arial"/>
              </a:rPr>
              <a:t>Click to edit the title text format</a:t>
            </a:r>
          </a:p>
        </p:txBody>
      </p:sp>
      <p:grpSp>
        <p:nvGrpSpPr>
          <p:cNvPr id="260" name="Google Shape;88;p9"/>
          <p:cNvGrpSpPr/>
          <p:nvPr/>
        </p:nvGrpSpPr>
        <p:grpSpPr>
          <a:xfrm>
            <a:off x="-7560" y="316080"/>
            <a:ext cx="9160560" cy="4830840"/>
            <a:chOff x="-7560" y="316080"/>
            <a:chExt cx="9160560" cy="4830840"/>
          </a:xfrm>
        </p:grpSpPr>
        <p:cxnSp>
          <p:nvCxnSpPr>
            <p:cNvPr id="261" name="Google Shape;89;p9"/>
            <p:cNvCxnSpPr/>
            <p:nvPr/>
          </p:nvCxnSpPr>
          <p:spPr>
            <a:xfrm>
              <a:off x="-7560" y="316080"/>
              <a:ext cx="9160920" cy="360"/>
            </a:xfrm>
            <a:prstGeom prst="straightConnector1">
              <a:avLst/>
            </a:prstGeom>
            <a:ln w="9525">
              <a:solidFill>
                <a:srgbClr val="262921"/>
              </a:solidFill>
              <a:round/>
            </a:ln>
          </p:spPr>
        </p:cxnSp>
        <p:cxnSp>
          <p:nvCxnSpPr>
            <p:cNvPr id="262" name="Google Shape;90;p9"/>
            <p:cNvCxnSpPr/>
            <p:nvPr/>
          </p:nvCxnSpPr>
          <p:spPr>
            <a:xfrm>
              <a:off x="-7560" y="4832280"/>
              <a:ext cx="9160920" cy="360"/>
            </a:xfrm>
            <a:prstGeom prst="straightConnector1">
              <a:avLst/>
            </a:prstGeom>
            <a:ln w="9525">
              <a:solidFill>
                <a:srgbClr val="262921"/>
              </a:solidFill>
              <a:round/>
            </a:ln>
          </p:spPr>
        </p:cxnSp>
        <p:cxnSp>
          <p:nvCxnSpPr>
            <p:cNvPr id="263" name="Google Shape;91;p9"/>
            <p:cNvCxnSpPr/>
            <p:nvPr/>
          </p:nvCxnSpPr>
          <p:spPr>
            <a:xfrm>
              <a:off x="421560" y="316080"/>
              <a:ext cx="360" cy="4831200"/>
            </a:xfrm>
            <a:prstGeom prst="straightConnector1">
              <a:avLst/>
            </a:prstGeom>
            <a:ln w="9525">
              <a:solidFill>
                <a:srgbClr val="262921"/>
              </a:solidFill>
              <a:round/>
            </a:ln>
          </p:spPr>
        </p:cxnSp>
        <p:cxnSp>
          <p:nvCxnSpPr>
            <p:cNvPr id="264" name="Google Shape;92;p9"/>
            <p:cNvCxnSpPr/>
            <p:nvPr/>
          </p:nvCxnSpPr>
          <p:spPr>
            <a:xfrm>
              <a:off x="8735400" y="316080"/>
              <a:ext cx="360" cy="4831200"/>
            </a:xfrm>
            <a:prstGeom prst="straightConnector1">
              <a:avLst/>
            </a:prstGeom>
            <a:ln w="9525">
              <a:solidFill>
                <a:srgbClr val="262921"/>
              </a:solidFill>
              <a:round/>
            </a:ln>
          </p:spPr>
        </p:cxnSp>
      </p:grpSp>
      <p:sp>
        <p:nvSpPr>
          <p:cNvPr id="265"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7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66" name="PlaceHolder 1"/>
          <p:cNvSpPr>
            <a:spLocks noGrp="1"/>
          </p:cNvSpPr>
          <p:nvPr>
            <p:ph type="body"/>
          </p:nvPr>
        </p:nvSpPr>
        <p:spPr>
          <a:xfrm>
            <a:off x="0" y="0"/>
            <a:ext cx="9143640" cy="5143320"/>
          </a:xfrm>
          <a:prstGeom prst="rect">
            <a:avLst/>
          </a:prstGeom>
          <a:noFill/>
          <a:ln w="0">
            <a:noFill/>
          </a:ln>
        </p:spPr>
        <p:txBody>
          <a:bodyPr lIns="90000" tIns="45000" rIns="90000" bIns="4500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Seventh Outline Level</a:t>
            </a:r>
          </a:p>
        </p:txBody>
      </p:sp>
      <p:sp>
        <p:nvSpPr>
          <p:cNvPr id="267" name="PlaceHolder 2"/>
          <p:cNvSpPr>
            <a:spLocks noGrp="1"/>
          </p:cNvSpPr>
          <p:nvPr>
            <p:ph type="title"/>
          </p:nvPr>
        </p:nvSpPr>
        <p:spPr>
          <a:xfrm>
            <a:off x="713160" y="306360"/>
            <a:ext cx="2367000" cy="4523760"/>
          </a:xfrm>
          <a:prstGeom prst="rect">
            <a:avLst/>
          </a:prstGeom>
          <a:solidFill>
            <a:schemeClr val="accent2"/>
          </a:solidFill>
          <a:ln w="0">
            <a:noFill/>
          </a:ln>
        </p:spPr>
        <p:txBody>
          <a:bodyPr lIns="91440" tIns="91440" rIns="91440" bIns="91440" anchor="t">
            <a:noAutofit/>
          </a:bodyPr>
          <a:lstStyle/>
          <a:p>
            <a:pPr indent="0">
              <a:buNone/>
            </a:pPr>
            <a:r>
              <a:rPr lang="fr-FR" sz="2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1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
        <p:nvSpPr>
          <p:cNvPr id="268" name="PlaceHolder 1"/>
          <p:cNvSpPr>
            <a:spLocks noGrp="1"/>
          </p:cNvSpPr>
          <p:nvPr>
            <p:ph type="title"/>
          </p:nvPr>
        </p:nvSpPr>
        <p:spPr>
          <a:xfrm>
            <a:off x="723600" y="511200"/>
            <a:ext cx="7696800" cy="482040"/>
          </a:xfrm>
          <a:prstGeom prst="rect">
            <a:avLst/>
          </a:prstGeom>
          <a:noFill/>
          <a:ln w="0">
            <a:noFill/>
          </a:ln>
        </p:spPr>
        <p:txBody>
          <a:bodyPr lIns="91440" tIns="91440" rIns="91440" bIns="91440" anchor="t">
            <a:noAutofit/>
          </a:bodyPr>
          <a:lstStyle/>
          <a:p>
            <a:pPr indent="0">
              <a:buNone/>
            </a:pPr>
            <a:r>
              <a:rPr lang="fr-FR" sz="24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1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22" name="PlaceHolder 2"/>
          <p:cNvSpPr>
            <a:spLocks noGrp="1"/>
          </p:cNvSpPr>
          <p:nvPr>
            <p:ph type="title"/>
          </p:nvPr>
        </p:nvSpPr>
        <p:spPr>
          <a:xfrm>
            <a:off x="1249920" y="1599840"/>
            <a:ext cx="734400" cy="48456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3" name="PlaceHolder 3"/>
          <p:cNvSpPr>
            <a:spLocks noGrp="1"/>
          </p:cNvSpPr>
          <p:nvPr>
            <p:ph type="title"/>
          </p:nvPr>
        </p:nvSpPr>
        <p:spPr>
          <a:xfrm>
            <a:off x="4851000" y="1589760"/>
            <a:ext cx="734400" cy="48456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4" name="PlaceHolder 4"/>
          <p:cNvSpPr>
            <a:spLocks noGrp="1"/>
          </p:cNvSpPr>
          <p:nvPr>
            <p:ph type="title"/>
          </p:nvPr>
        </p:nvSpPr>
        <p:spPr>
          <a:xfrm>
            <a:off x="1249920" y="2678040"/>
            <a:ext cx="734400" cy="48456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5" name="PlaceHolder 5"/>
          <p:cNvSpPr>
            <a:spLocks noGrp="1"/>
          </p:cNvSpPr>
          <p:nvPr>
            <p:ph type="title"/>
          </p:nvPr>
        </p:nvSpPr>
        <p:spPr>
          <a:xfrm>
            <a:off x="4851000" y="2667960"/>
            <a:ext cx="734400" cy="484560"/>
          </a:xfrm>
          <a:prstGeom prst="rect">
            <a:avLst/>
          </a:prstGeom>
          <a:noFill/>
          <a:ln w="0">
            <a:noFill/>
          </a:ln>
        </p:spPr>
        <p:txBody>
          <a:bodyPr lIns="91440" tIns="91440" rIns="91440" bIns="91440" anchor="b">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6" name="PlaceHolder 6"/>
          <p:cNvSpPr>
            <a:spLocks noGrp="1"/>
          </p:cNvSpPr>
          <p:nvPr>
            <p:ph type="title"/>
          </p:nvPr>
        </p:nvSpPr>
        <p:spPr>
          <a:xfrm>
            <a:off x="1249920" y="3756240"/>
            <a:ext cx="734400" cy="48456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7" name="PlaceHolder 7"/>
          <p:cNvSpPr>
            <a:spLocks noGrp="1"/>
          </p:cNvSpPr>
          <p:nvPr>
            <p:ph type="title"/>
          </p:nvPr>
        </p:nvSpPr>
        <p:spPr>
          <a:xfrm>
            <a:off x="4851000" y="3746160"/>
            <a:ext cx="734400" cy="484560"/>
          </a:xfrm>
          <a:prstGeom prst="rect">
            <a:avLst/>
          </a:prstGeom>
          <a:noFill/>
          <a:ln w="0">
            <a:noFill/>
          </a:ln>
        </p:spPr>
        <p:txBody>
          <a:bodyPr lIns="91440" tIns="91440" rIns="91440" bIns="91440" anchor="b">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grpSp>
        <p:nvGrpSpPr>
          <p:cNvPr id="28" name="Google Shape;119;p13"/>
          <p:cNvGrpSpPr/>
          <p:nvPr/>
        </p:nvGrpSpPr>
        <p:grpSpPr>
          <a:xfrm>
            <a:off x="-7560" y="-3600"/>
            <a:ext cx="9164880" cy="5150520"/>
            <a:chOff x="-7560" y="-3600"/>
            <a:chExt cx="9164880" cy="5150520"/>
          </a:xfrm>
        </p:grpSpPr>
        <p:cxnSp>
          <p:nvCxnSpPr>
            <p:cNvPr id="29" name="Google Shape;120;p13"/>
            <p:cNvCxnSpPr/>
            <p:nvPr/>
          </p:nvCxnSpPr>
          <p:spPr>
            <a:xfrm>
              <a:off x="8735400" y="2571480"/>
              <a:ext cx="422280" cy="360"/>
            </a:xfrm>
            <a:prstGeom prst="straightConnector1">
              <a:avLst/>
            </a:prstGeom>
            <a:ln w="9525">
              <a:solidFill>
                <a:srgbClr val="262921"/>
              </a:solidFill>
              <a:round/>
            </a:ln>
          </p:spPr>
        </p:cxnSp>
        <p:grpSp>
          <p:nvGrpSpPr>
            <p:cNvPr id="30" name="Google Shape;121;p13"/>
            <p:cNvGrpSpPr/>
            <p:nvPr/>
          </p:nvGrpSpPr>
          <p:grpSpPr>
            <a:xfrm>
              <a:off x="-7560" y="-3600"/>
              <a:ext cx="9160560" cy="5150520"/>
              <a:chOff x="-7560" y="-3600"/>
              <a:chExt cx="9160560" cy="5150520"/>
            </a:xfrm>
          </p:grpSpPr>
          <p:cxnSp>
            <p:nvCxnSpPr>
              <p:cNvPr id="31" name="Google Shape;122;p13"/>
              <p:cNvCxnSpPr/>
              <p:nvPr/>
            </p:nvCxnSpPr>
            <p:spPr>
              <a:xfrm>
                <a:off x="-7560" y="316080"/>
                <a:ext cx="9160920" cy="360"/>
              </a:xfrm>
              <a:prstGeom prst="straightConnector1">
                <a:avLst/>
              </a:prstGeom>
              <a:ln w="9525">
                <a:solidFill>
                  <a:srgbClr val="262921"/>
                </a:solidFill>
                <a:round/>
              </a:ln>
            </p:spPr>
          </p:cxnSp>
          <p:cxnSp>
            <p:nvCxnSpPr>
              <p:cNvPr id="32" name="Google Shape;123;p13"/>
              <p:cNvCxnSpPr/>
              <p:nvPr/>
            </p:nvCxnSpPr>
            <p:spPr>
              <a:xfrm>
                <a:off x="-7560" y="4832280"/>
                <a:ext cx="9160920" cy="360"/>
              </a:xfrm>
              <a:prstGeom prst="straightConnector1">
                <a:avLst/>
              </a:prstGeom>
              <a:ln w="9525">
                <a:solidFill>
                  <a:srgbClr val="262921"/>
                </a:solidFill>
                <a:round/>
              </a:ln>
            </p:spPr>
          </p:cxnSp>
          <p:cxnSp>
            <p:nvCxnSpPr>
              <p:cNvPr id="33" name="Google Shape;124;p13"/>
              <p:cNvCxnSpPr/>
              <p:nvPr/>
            </p:nvCxnSpPr>
            <p:spPr>
              <a:xfrm>
                <a:off x="421560" y="-3600"/>
                <a:ext cx="360" cy="5150880"/>
              </a:xfrm>
              <a:prstGeom prst="straightConnector1">
                <a:avLst/>
              </a:prstGeom>
              <a:ln w="9525">
                <a:solidFill>
                  <a:srgbClr val="262921"/>
                </a:solidFill>
                <a:round/>
              </a:ln>
            </p:spPr>
          </p:cxnSp>
          <p:cxnSp>
            <p:nvCxnSpPr>
              <p:cNvPr id="34" name="Google Shape;125;p13"/>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45" name="Google Shape;137;p15"/>
          <p:cNvGrpSpPr/>
          <p:nvPr/>
        </p:nvGrpSpPr>
        <p:grpSpPr>
          <a:xfrm>
            <a:off x="-7560" y="316080"/>
            <a:ext cx="9160560" cy="4516560"/>
            <a:chOff x="-7560" y="316080"/>
            <a:chExt cx="9160560" cy="4516560"/>
          </a:xfrm>
        </p:grpSpPr>
        <p:cxnSp>
          <p:nvCxnSpPr>
            <p:cNvPr id="46" name="Google Shape;138;p15"/>
            <p:cNvCxnSpPr/>
            <p:nvPr/>
          </p:nvCxnSpPr>
          <p:spPr>
            <a:xfrm>
              <a:off x="-7560" y="316080"/>
              <a:ext cx="9160920" cy="360"/>
            </a:xfrm>
            <a:prstGeom prst="straightConnector1">
              <a:avLst/>
            </a:prstGeom>
            <a:ln w="9525">
              <a:solidFill>
                <a:srgbClr val="262921"/>
              </a:solidFill>
              <a:round/>
            </a:ln>
          </p:spPr>
        </p:cxnSp>
        <p:cxnSp>
          <p:nvCxnSpPr>
            <p:cNvPr id="47" name="Google Shape;139;p15"/>
            <p:cNvCxnSpPr/>
            <p:nvPr/>
          </p:nvCxnSpPr>
          <p:spPr>
            <a:xfrm>
              <a:off x="-7560" y="4832280"/>
              <a:ext cx="9160920" cy="360"/>
            </a:xfrm>
            <a:prstGeom prst="straightConnector1">
              <a:avLst/>
            </a:prstGeom>
            <a:ln w="9525">
              <a:solidFill>
                <a:srgbClr val="262921"/>
              </a:solidFill>
              <a:round/>
            </a:ln>
          </p:spPr>
        </p:cxnSp>
        <p:cxnSp>
          <p:nvCxnSpPr>
            <p:cNvPr id="48" name="Google Shape;140;p15"/>
            <p:cNvCxnSpPr/>
            <p:nvPr/>
          </p:nvCxnSpPr>
          <p:spPr>
            <a:xfrm>
              <a:off x="421560" y="316080"/>
              <a:ext cx="360" cy="4516920"/>
            </a:xfrm>
            <a:prstGeom prst="straightConnector1">
              <a:avLst/>
            </a:prstGeom>
            <a:ln w="9525">
              <a:solidFill>
                <a:srgbClr val="262921"/>
              </a:solidFill>
              <a:round/>
            </a:ln>
          </p:spPr>
        </p:cxnSp>
        <p:cxnSp>
          <p:nvCxnSpPr>
            <p:cNvPr id="49" name="Google Shape;141;p15"/>
            <p:cNvCxnSpPr/>
            <p:nvPr/>
          </p:nvCxnSpPr>
          <p:spPr>
            <a:xfrm>
              <a:off x="873540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0" name="Google Shape;143;p16"/>
          <p:cNvSpPr/>
          <p:nvPr/>
        </p:nvSpPr>
        <p:spPr>
          <a:xfrm>
            <a:off x="0" y="2575440"/>
            <a:ext cx="418680" cy="2257920"/>
          </a:xfrm>
          <a:prstGeom prst="rect">
            <a:avLst/>
          </a:prstGeom>
          <a:solidFill>
            <a:schemeClr val="accent1"/>
          </a:solidFill>
          <a:ln w="9525">
            <a:solidFill>
              <a:srgbClr val="A4AB9B"/>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5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52" name="Google Shape;145;p16"/>
          <p:cNvGrpSpPr/>
          <p:nvPr/>
        </p:nvGrpSpPr>
        <p:grpSpPr>
          <a:xfrm>
            <a:off x="-7560" y="-3600"/>
            <a:ext cx="9164880" cy="5150520"/>
            <a:chOff x="-7560" y="-3600"/>
            <a:chExt cx="9164880" cy="5150520"/>
          </a:xfrm>
        </p:grpSpPr>
        <p:cxnSp>
          <p:nvCxnSpPr>
            <p:cNvPr id="53" name="Google Shape;146;p16"/>
            <p:cNvCxnSpPr/>
            <p:nvPr/>
          </p:nvCxnSpPr>
          <p:spPr>
            <a:xfrm>
              <a:off x="8735400" y="2571480"/>
              <a:ext cx="422280" cy="360"/>
            </a:xfrm>
            <a:prstGeom prst="straightConnector1">
              <a:avLst/>
            </a:prstGeom>
            <a:ln w="9525">
              <a:solidFill>
                <a:srgbClr val="262921"/>
              </a:solidFill>
              <a:round/>
            </a:ln>
          </p:spPr>
        </p:cxnSp>
        <p:cxnSp>
          <p:nvCxnSpPr>
            <p:cNvPr id="54" name="Google Shape;147;p16"/>
            <p:cNvCxnSpPr/>
            <p:nvPr/>
          </p:nvCxnSpPr>
          <p:spPr>
            <a:xfrm>
              <a:off x="0" y="2571480"/>
              <a:ext cx="421920" cy="360"/>
            </a:xfrm>
            <a:prstGeom prst="straightConnector1">
              <a:avLst/>
            </a:prstGeom>
            <a:ln w="9525">
              <a:solidFill>
                <a:srgbClr val="262921"/>
              </a:solidFill>
              <a:round/>
            </a:ln>
          </p:spPr>
        </p:cxnSp>
        <p:grpSp>
          <p:nvGrpSpPr>
            <p:cNvPr id="55" name="Google Shape;148;p16"/>
            <p:cNvGrpSpPr/>
            <p:nvPr/>
          </p:nvGrpSpPr>
          <p:grpSpPr>
            <a:xfrm>
              <a:off x="-7560" y="-3600"/>
              <a:ext cx="9160560" cy="5150520"/>
              <a:chOff x="-7560" y="-3600"/>
              <a:chExt cx="9160560" cy="5150520"/>
            </a:xfrm>
          </p:grpSpPr>
          <p:cxnSp>
            <p:nvCxnSpPr>
              <p:cNvPr id="56" name="Google Shape;149;p16"/>
              <p:cNvCxnSpPr/>
              <p:nvPr/>
            </p:nvCxnSpPr>
            <p:spPr>
              <a:xfrm>
                <a:off x="-7560" y="316080"/>
                <a:ext cx="9160920" cy="360"/>
              </a:xfrm>
              <a:prstGeom prst="straightConnector1">
                <a:avLst/>
              </a:prstGeom>
              <a:ln w="9525">
                <a:solidFill>
                  <a:srgbClr val="262921"/>
                </a:solidFill>
                <a:round/>
              </a:ln>
            </p:spPr>
          </p:cxnSp>
          <p:cxnSp>
            <p:nvCxnSpPr>
              <p:cNvPr id="57" name="Google Shape;150;p16"/>
              <p:cNvCxnSpPr/>
              <p:nvPr/>
            </p:nvCxnSpPr>
            <p:spPr>
              <a:xfrm>
                <a:off x="-7560" y="4832280"/>
                <a:ext cx="9160920" cy="360"/>
              </a:xfrm>
              <a:prstGeom prst="straightConnector1">
                <a:avLst/>
              </a:prstGeom>
              <a:ln w="9525">
                <a:solidFill>
                  <a:srgbClr val="262921"/>
                </a:solidFill>
                <a:round/>
              </a:ln>
            </p:spPr>
          </p:cxnSp>
          <p:cxnSp>
            <p:nvCxnSpPr>
              <p:cNvPr id="58" name="Google Shape;151;p16"/>
              <p:cNvCxnSpPr/>
              <p:nvPr/>
            </p:nvCxnSpPr>
            <p:spPr>
              <a:xfrm>
                <a:off x="421560" y="-3600"/>
                <a:ext cx="360" cy="5150880"/>
              </a:xfrm>
              <a:prstGeom prst="straightConnector1">
                <a:avLst/>
              </a:prstGeom>
              <a:ln w="9525">
                <a:solidFill>
                  <a:srgbClr val="262921"/>
                </a:solidFill>
                <a:round/>
              </a:ln>
            </p:spPr>
          </p:cxnSp>
          <p:cxnSp>
            <p:nvCxnSpPr>
              <p:cNvPr id="59" name="Google Shape;152;p16"/>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0"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61" name="Google Shape;155;p17"/>
          <p:cNvGrpSpPr/>
          <p:nvPr/>
        </p:nvGrpSpPr>
        <p:grpSpPr>
          <a:xfrm>
            <a:off x="-7560" y="-3600"/>
            <a:ext cx="9160560" cy="5150520"/>
            <a:chOff x="-7560" y="-3600"/>
            <a:chExt cx="9160560" cy="5150520"/>
          </a:xfrm>
        </p:grpSpPr>
        <p:cxnSp>
          <p:nvCxnSpPr>
            <p:cNvPr id="62" name="Google Shape;156;p17"/>
            <p:cNvCxnSpPr/>
            <p:nvPr/>
          </p:nvCxnSpPr>
          <p:spPr>
            <a:xfrm>
              <a:off x="-7560" y="316080"/>
              <a:ext cx="9160920" cy="360"/>
            </a:xfrm>
            <a:prstGeom prst="straightConnector1">
              <a:avLst/>
            </a:prstGeom>
            <a:ln w="9525">
              <a:solidFill>
                <a:srgbClr val="262921"/>
              </a:solidFill>
              <a:round/>
            </a:ln>
          </p:spPr>
        </p:cxnSp>
        <p:cxnSp>
          <p:nvCxnSpPr>
            <p:cNvPr id="63" name="Google Shape;157;p17"/>
            <p:cNvCxnSpPr/>
            <p:nvPr/>
          </p:nvCxnSpPr>
          <p:spPr>
            <a:xfrm>
              <a:off x="-7560" y="4832280"/>
              <a:ext cx="9160920" cy="360"/>
            </a:xfrm>
            <a:prstGeom prst="straightConnector1">
              <a:avLst/>
            </a:prstGeom>
            <a:ln w="9525">
              <a:solidFill>
                <a:srgbClr val="262921"/>
              </a:solidFill>
              <a:round/>
            </a:ln>
          </p:spPr>
        </p:cxnSp>
        <p:cxnSp>
          <p:nvCxnSpPr>
            <p:cNvPr id="64" name="Google Shape;158;p17"/>
            <p:cNvCxnSpPr/>
            <p:nvPr/>
          </p:nvCxnSpPr>
          <p:spPr>
            <a:xfrm>
              <a:off x="421560" y="-3600"/>
              <a:ext cx="360" cy="5150880"/>
            </a:xfrm>
            <a:prstGeom prst="straightConnector1">
              <a:avLst/>
            </a:prstGeom>
            <a:ln w="9525">
              <a:solidFill>
                <a:srgbClr val="262921"/>
              </a:solidFill>
              <a:round/>
            </a:ln>
          </p:spPr>
        </p:cxnSp>
        <p:cxnSp>
          <p:nvCxnSpPr>
            <p:cNvPr id="65" name="Google Shape;159;p17"/>
            <p:cNvCxnSpPr/>
            <p:nvPr/>
          </p:nvCxnSpPr>
          <p:spPr>
            <a:xfrm>
              <a:off x="8735400" y="-3600"/>
              <a:ext cx="360" cy="51508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6"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67" name="Google Shape;162;p18"/>
          <p:cNvGrpSpPr/>
          <p:nvPr/>
        </p:nvGrpSpPr>
        <p:grpSpPr>
          <a:xfrm>
            <a:off x="-7560" y="316080"/>
            <a:ext cx="9160560" cy="4516200"/>
            <a:chOff x="-7560" y="316080"/>
            <a:chExt cx="9160560" cy="4516200"/>
          </a:xfrm>
        </p:grpSpPr>
        <p:cxnSp>
          <p:nvCxnSpPr>
            <p:cNvPr id="68" name="Google Shape;163;p18"/>
            <p:cNvCxnSpPr/>
            <p:nvPr/>
          </p:nvCxnSpPr>
          <p:spPr>
            <a:xfrm>
              <a:off x="-7560" y="316080"/>
              <a:ext cx="9160920" cy="360"/>
            </a:xfrm>
            <a:prstGeom prst="straightConnector1">
              <a:avLst/>
            </a:prstGeom>
            <a:ln w="9525">
              <a:solidFill>
                <a:srgbClr val="262921"/>
              </a:solidFill>
              <a:round/>
            </a:ln>
          </p:spPr>
        </p:cxnSp>
        <p:cxnSp>
          <p:nvCxnSpPr>
            <p:cNvPr id="69" name="Google Shape;164;p18"/>
            <p:cNvCxnSpPr/>
            <p:nvPr/>
          </p:nvCxnSpPr>
          <p:spPr>
            <a:xfrm>
              <a:off x="-7560" y="4832280"/>
              <a:ext cx="9160920" cy="36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6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0" name="PlaceHolder 1"/>
          <p:cNvSpPr>
            <a:spLocks noGrp="1"/>
          </p:cNvSpPr>
          <p:nvPr>
            <p:ph type="title"/>
          </p:nvPr>
        </p:nvSpPr>
        <p:spPr>
          <a:xfrm>
            <a:off x="720000" y="444960"/>
            <a:ext cx="771048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71" name="Google Shape;168;p19"/>
          <p:cNvGrpSpPr/>
          <p:nvPr/>
        </p:nvGrpSpPr>
        <p:grpSpPr>
          <a:xfrm>
            <a:off x="-7560" y="316080"/>
            <a:ext cx="9160560" cy="4516200"/>
            <a:chOff x="-7560" y="316080"/>
            <a:chExt cx="9160560" cy="4516200"/>
          </a:xfrm>
        </p:grpSpPr>
        <p:cxnSp>
          <p:nvCxnSpPr>
            <p:cNvPr id="72" name="Google Shape;169;p19"/>
            <p:cNvCxnSpPr/>
            <p:nvPr/>
          </p:nvCxnSpPr>
          <p:spPr>
            <a:xfrm>
              <a:off x="-7560" y="316080"/>
              <a:ext cx="9160920" cy="360"/>
            </a:xfrm>
            <a:prstGeom prst="straightConnector1">
              <a:avLst/>
            </a:prstGeom>
            <a:ln w="9525">
              <a:solidFill>
                <a:srgbClr val="262921"/>
              </a:solidFill>
              <a:round/>
            </a:ln>
          </p:spPr>
        </p:cxnSp>
        <p:cxnSp>
          <p:nvCxnSpPr>
            <p:cNvPr id="73" name="Google Shape;170;p19"/>
            <p:cNvCxnSpPr/>
            <p:nvPr/>
          </p:nvCxnSpPr>
          <p:spPr>
            <a:xfrm>
              <a:off x="-7560" y="4832280"/>
              <a:ext cx="9160920" cy="36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914400" y="1352520"/>
            <a:ext cx="7324200" cy="163800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4800" b="0" strike="noStrike" spc="-1">
                <a:solidFill>
                  <a:schemeClr val="lt1"/>
                </a:solidFill>
                <a:latin typeface="Gilda Display"/>
                <a:ea typeface="Gilda Display"/>
              </a:rPr>
              <a:t>TILSHUNOSLIK</a:t>
            </a:r>
            <a:endParaRPr lang="fr-FR" sz="4800" b="0" strike="noStrike" spc="-1">
              <a:solidFill>
                <a:schemeClr val="dk1"/>
              </a:solidFill>
              <a:latin typeface="Arial"/>
            </a:endParaRPr>
          </a:p>
        </p:txBody>
      </p:sp>
      <p:sp>
        <p:nvSpPr>
          <p:cNvPr id="270" name="PlaceHolder 2"/>
          <p:cNvSpPr>
            <a:spLocks noGrp="1"/>
          </p:cNvSpPr>
          <p:nvPr>
            <p:ph type="subTitle"/>
          </p:nvPr>
        </p:nvSpPr>
        <p:spPr>
          <a:xfrm>
            <a:off x="2305080" y="3314880"/>
            <a:ext cx="4524120" cy="475920"/>
          </a:xfrm>
          <a:prstGeom prst="rect">
            <a:avLst/>
          </a:prstGeom>
          <a:noFill/>
          <a:ln w="0">
            <a:noFill/>
          </a:ln>
        </p:spPr>
        <p:txBody>
          <a:bodyPr lIns="91440" tIns="91440" rIns="91440" bIns="91440" anchor="t">
            <a:normAutofit/>
          </a:bodyPr>
          <a:lstStyle/>
          <a:p>
            <a:pPr indent="0" algn="ctr">
              <a:lnSpc>
                <a:spcPct val="100000"/>
              </a:lnSpc>
              <a:buNone/>
              <a:tabLst>
                <a:tab pos="0" algn="l"/>
              </a:tabLst>
            </a:pPr>
            <a:r>
              <a:rPr lang="en" sz="1600" b="0" strike="noStrike" spc="-1">
                <a:solidFill>
                  <a:schemeClr val="lt1"/>
                </a:solidFill>
                <a:latin typeface="Jost"/>
                <a:ea typeface="Jost"/>
              </a:rPr>
              <a:t>Qiyosiy metod va uning rivojlanishi tarixiga sayohat</a:t>
            </a:r>
            <a:endParaRPr lang="en-US" sz="1600" b="0" strike="noStrike" spc="-1">
              <a:solidFill>
                <a:srgbClr val="000000"/>
              </a:solidFill>
              <a:latin typeface="OpenSymbol"/>
            </a:endParaRPr>
          </a:p>
        </p:txBody>
      </p:sp>
      <p:cxnSp>
        <p:nvCxnSpPr>
          <p:cNvPr id="271" name="Google Shape;363;p37"/>
          <p:cNvCxnSpPr/>
          <p:nvPr/>
        </p:nvCxnSpPr>
        <p:spPr>
          <a:xfrm>
            <a:off x="-5400" y="4424040"/>
            <a:ext cx="9168480" cy="360"/>
          </a:xfrm>
          <a:prstGeom prst="straightConnector1">
            <a:avLst/>
          </a:prstGeom>
          <a:ln w="9525">
            <a:solidFill>
              <a:srgbClr val="262921"/>
            </a:solidFill>
            <a:round/>
          </a:ln>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PlaceHolder 1"/>
          <p:cNvSpPr>
            <a:spLocks noGrp="1"/>
          </p:cNvSpPr>
          <p:nvPr>
            <p:ph type="title"/>
          </p:nvPr>
        </p:nvSpPr>
        <p:spPr>
          <a:xfrm>
            <a:off x="2736526" y="1027866"/>
            <a:ext cx="4063874" cy="1543884"/>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5400" b="0" strike="noStrike" spc="-1" dirty="0">
                <a:solidFill>
                  <a:schemeClr val="lt1"/>
                </a:solidFill>
                <a:latin typeface="Gilda Display"/>
                <a:ea typeface="Gilda Display"/>
              </a:rPr>
              <a:t>Thank you!</a:t>
            </a:r>
            <a:endParaRPr lang="fr-FR" sz="5400" b="0" strike="noStrike" spc="-1" dirty="0">
              <a:solidFill>
                <a:schemeClr val="dk1"/>
              </a:solidFill>
              <a:latin typeface="Arial"/>
            </a:endParaRPr>
          </a:p>
        </p:txBody>
      </p:sp>
      <p:sp>
        <p:nvSpPr>
          <p:cNvPr id="309" name="Google Shape;862;p71"/>
          <p:cNvSpPr/>
          <p:nvPr/>
        </p:nvSpPr>
        <p:spPr>
          <a:xfrm>
            <a:off x="2495520" y="4295880"/>
            <a:ext cx="4152600" cy="256680"/>
          </a:xfrm>
          <a:prstGeom prst="rect">
            <a:avLst/>
          </a:prstGeom>
          <a:noFill/>
          <a:ln w="0">
            <a:noFill/>
          </a:ln>
        </p:spPr>
        <p:style>
          <a:lnRef idx="0">
            <a:scrgbClr r="0" g="0" b="0"/>
          </a:lnRef>
          <a:fillRef idx="0">
            <a:scrgbClr r="0" g="0" b="0"/>
          </a:fillRef>
          <a:effectRef idx="0">
            <a:scrgbClr r="0" g="0" b="0"/>
          </a:effectRef>
          <a:fontRef idx="minor"/>
        </p:style>
        <p:txBody>
          <a:bodyPr lIns="870823080" tIns="128520" rIns="870823080" bIns="128520" anchor="t">
            <a:normAutofit/>
          </a:bodyPr>
          <a:lstStyle/>
          <a:p>
            <a:pPr algn="ctr" defTabSz="914400">
              <a:lnSpc>
                <a:spcPct val="100000"/>
              </a:lnSpc>
              <a:tabLst>
                <a:tab pos="0" algn="l"/>
              </a:tabLst>
            </a:pPr>
            <a:r>
              <a:rPr lang="en" sz="1200" b="0" strike="noStrike" spc="-1">
                <a:solidFill>
                  <a:schemeClr val="dk1"/>
                </a:solidFill>
                <a:latin typeface="Arial"/>
              </a:rPr>
              <a:t>+91 620 421 838</a:t>
            </a:r>
            <a:endParaRPr lang="en-US" sz="1200" b="0" strike="noStrike" spc="-1">
              <a:solidFill>
                <a:srgbClr val="000000"/>
              </a:solidFill>
              <a:latin typeface="OpenSymbo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2" name="Google Shape;497;p51"/>
          <p:cNvPicPr/>
          <p:nvPr/>
        </p:nvPicPr>
        <p:blipFill>
          <a:blip r:embed="rId2"/>
          <a:srcRect l="28225" r="25675"/>
          <a:stretch/>
        </p:blipFill>
        <p:spPr>
          <a:xfrm>
            <a:off x="5258880" y="318240"/>
            <a:ext cx="3132720" cy="4506840"/>
          </a:xfrm>
          <a:prstGeom prst="rect">
            <a:avLst/>
          </a:prstGeom>
          <a:ln w="9525">
            <a:solidFill>
              <a:srgbClr val="262921"/>
            </a:solidFill>
            <a:round/>
          </a:ln>
        </p:spPr>
      </p:pic>
      <p:sp>
        <p:nvSpPr>
          <p:cNvPr id="273" name="PlaceHolder 1"/>
          <p:cNvSpPr>
            <a:spLocks noGrp="1"/>
          </p:cNvSpPr>
          <p:nvPr>
            <p:ph type="title"/>
          </p:nvPr>
        </p:nvSpPr>
        <p:spPr>
          <a:xfrm>
            <a:off x="1095480" y="1190520"/>
            <a:ext cx="3219120" cy="194292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2900" b="0" strike="noStrike" spc="-1">
                <a:solidFill>
                  <a:schemeClr val="lt1"/>
                </a:solidFill>
                <a:latin typeface="Gilda Display"/>
                <a:ea typeface="Gilda Display"/>
              </a:rPr>
              <a:t>Kirish</a:t>
            </a:r>
            <a:endParaRPr lang="fr-FR" sz="2900" b="0" strike="noStrike" spc="-1">
              <a:solidFill>
                <a:schemeClr val="dk1"/>
              </a:solidFill>
              <a:latin typeface="Arial"/>
            </a:endParaRPr>
          </a:p>
        </p:txBody>
      </p:sp>
      <p:sp>
        <p:nvSpPr>
          <p:cNvPr id="274" name="PlaceHolder 2"/>
          <p:cNvSpPr>
            <a:spLocks noGrp="1"/>
          </p:cNvSpPr>
          <p:nvPr>
            <p:ph type="subTitle"/>
          </p:nvPr>
        </p:nvSpPr>
        <p:spPr>
          <a:xfrm>
            <a:off x="1095480" y="3133800"/>
            <a:ext cx="3219120" cy="818640"/>
          </a:xfrm>
          <a:prstGeom prst="rect">
            <a:avLst/>
          </a:prstGeom>
          <a:noFill/>
          <a:ln w="0">
            <a:noFill/>
          </a:ln>
        </p:spPr>
        <p:txBody>
          <a:bodyPr lIns="91440" tIns="91440" rIns="91440" bIns="91440" anchor="t">
            <a:normAutofit/>
          </a:bodyPr>
          <a:lstStyle/>
          <a:p>
            <a:pPr indent="0" algn="ctr">
              <a:lnSpc>
                <a:spcPct val="100000"/>
              </a:lnSpc>
              <a:buNone/>
              <a:tabLst>
                <a:tab pos="0" algn="l"/>
              </a:tabLst>
            </a:pPr>
            <a:r>
              <a:rPr lang="en" sz="1200" b="0" strike="noStrike" spc="-1">
                <a:solidFill>
                  <a:schemeClr val="lt1"/>
                </a:solidFill>
                <a:latin typeface="Jost"/>
                <a:ea typeface="Jost"/>
              </a:rPr>
              <a:t>Ushbu taqdimotda qiyosiy tilshunoslik metodining shakllanishi va muhim shaxslar haqida gaplashamiz.</a:t>
            </a:r>
            <a:endParaRPr lang="en-US" sz="1200" b="0" strike="noStrike" spc="-1">
              <a:solidFill>
                <a:srgbClr val="000000"/>
              </a:solidFill>
              <a:latin typeface="OpenSymbol"/>
            </a:endParaRPr>
          </a:p>
        </p:txBody>
      </p:sp>
      <p:cxnSp>
        <p:nvCxnSpPr>
          <p:cNvPr id="275" name="Google Shape;500;p51"/>
          <p:cNvCxnSpPr/>
          <p:nvPr/>
        </p:nvCxnSpPr>
        <p:spPr>
          <a:xfrm>
            <a:off x="4910760" y="312120"/>
            <a:ext cx="360" cy="4530240"/>
          </a:xfrm>
          <a:prstGeom prst="straightConnector1">
            <a:avLst/>
          </a:prstGeom>
          <a:ln w="9525">
            <a:solidFill>
              <a:srgbClr val="262921"/>
            </a:solidFill>
            <a:roun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PlaceHolder 1"/>
          <p:cNvSpPr>
            <a:spLocks noGrp="1"/>
          </p:cNvSpPr>
          <p:nvPr>
            <p:ph type="title"/>
          </p:nvPr>
        </p:nvSpPr>
        <p:spPr>
          <a:xfrm>
            <a:off x="2867040" y="1523880"/>
            <a:ext cx="4876560" cy="1190160"/>
          </a:xfrm>
          <a:prstGeom prst="rect">
            <a:avLst/>
          </a:prstGeom>
          <a:noFill/>
          <a:ln w="0">
            <a:noFill/>
          </a:ln>
        </p:spPr>
        <p:txBody>
          <a:bodyPr lIns="91440" tIns="91440" rIns="91440" bIns="91440" anchor="b">
            <a:normAutofit fontScale="87486"/>
          </a:bodyPr>
          <a:lstStyle/>
          <a:p>
            <a:pPr indent="0" algn="r">
              <a:lnSpc>
                <a:spcPct val="100000"/>
              </a:lnSpc>
              <a:buNone/>
              <a:tabLst>
                <a:tab pos="0" algn="l"/>
              </a:tabLst>
            </a:pPr>
            <a:r>
              <a:rPr lang="en" sz="6000" b="0" strike="noStrike" spc="-1">
                <a:solidFill>
                  <a:schemeClr val="lt1"/>
                </a:solidFill>
                <a:latin typeface="Gilda Display"/>
                <a:ea typeface="Gilda Display"/>
              </a:rPr>
              <a:t>Asosiy tushunchalar</a:t>
            </a:r>
            <a:endParaRPr lang="fr-FR" sz="6000" b="0" strike="noStrike" spc="-1">
              <a:solidFill>
                <a:schemeClr val="dk1"/>
              </a:solidFill>
              <a:latin typeface="Arial"/>
            </a:endParaRPr>
          </a:p>
        </p:txBody>
      </p:sp>
      <p:sp>
        <p:nvSpPr>
          <p:cNvPr id="284" name="PlaceHolder 2"/>
          <p:cNvSpPr>
            <a:spLocks noGrp="1"/>
          </p:cNvSpPr>
          <p:nvPr>
            <p:ph type="subTitle"/>
          </p:nvPr>
        </p:nvSpPr>
        <p:spPr>
          <a:xfrm>
            <a:off x="2867040" y="2867040"/>
            <a:ext cx="4876560" cy="666360"/>
          </a:xfrm>
          <a:prstGeom prst="rect">
            <a:avLst/>
          </a:prstGeom>
          <a:noFill/>
          <a:ln w="0">
            <a:noFill/>
          </a:ln>
        </p:spPr>
        <p:txBody>
          <a:bodyPr lIns="91440" tIns="91440" rIns="91440" bIns="91440" anchor="t">
            <a:normAutofit fontScale="74433" lnSpcReduction="10000"/>
          </a:bodyPr>
          <a:lstStyle/>
          <a:p>
            <a:pPr indent="0" algn="r">
              <a:lnSpc>
                <a:spcPct val="100000"/>
              </a:lnSpc>
              <a:buNone/>
              <a:tabLst>
                <a:tab pos="0" algn="l"/>
              </a:tabLst>
            </a:pPr>
            <a:r>
              <a:rPr lang="en" sz="1600" b="0" strike="noStrike" spc="-1">
                <a:solidFill>
                  <a:schemeClr val="lt1"/>
                </a:solidFill>
                <a:latin typeface="Jost"/>
                <a:ea typeface="Jost"/>
              </a:rPr>
              <a:t>Qiyosiy metod, tillar o'rtasida aloqalar va farqlarni aniqlash va tahlil qilish uchun mo'ljallangan. Bu metod bir nechta tillarni solishtirish orqali ularning kelib chiqishi va o'zaro ta'sirini tushunishga yordam beradi.</a:t>
            </a:r>
            <a:endParaRPr lang="en-US" sz="1600" b="0" strike="noStrike" spc="-1">
              <a:solidFill>
                <a:srgbClr val="000000"/>
              </a:solidFill>
              <a:latin typeface="OpenSymbo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PlaceHolder 1"/>
          <p:cNvSpPr>
            <a:spLocks noGrp="1"/>
          </p:cNvSpPr>
          <p:nvPr>
            <p:ph type="title"/>
          </p:nvPr>
        </p:nvSpPr>
        <p:spPr>
          <a:xfrm>
            <a:off x="2867040" y="1523880"/>
            <a:ext cx="4876560" cy="1190160"/>
          </a:xfrm>
          <a:prstGeom prst="rect">
            <a:avLst/>
          </a:prstGeom>
          <a:noFill/>
          <a:ln w="0">
            <a:noFill/>
          </a:ln>
        </p:spPr>
        <p:txBody>
          <a:bodyPr lIns="91440" tIns="91440" rIns="91440" bIns="91440" anchor="b">
            <a:normAutofit fontScale="91985"/>
          </a:bodyPr>
          <a:lstStyle/>
          <a:p>
            <a:pPr indent="0" algn="r">
              <a:lnSpc>
                <a:spcPct val="100000"/>
              </a:lnSpc>
              <a:buNone/>
              <a:tabLst>
                <a:tab pos="0" algn="l"/>
              </a:tabLst>
            </a:pPr>
            <a:r>
              <a:rPr lang="en" sz="6000" b="0" strike="noStrike" spc="-1">
                <a:solidFill>
                  <a:schemeClr val="lt1"/>
                </a:solidFill>
                <a:latin typeface="Gilda Display"/>
                <a:ea typeface="Gilda Display"/>
              </a:rPr>
              <a:t>Tayyorlov jarayoni</a:t>
            </a:r>
            <a:endParaRPr lang="fr-FR" sz="6000" b="0" strike="noStrike" spc="-1">
              <a:solidFill>
                <a:schemeClr val="dk1"/>
              </a:solidFill>
              <a:latin typeface="Arial"/>
            </a:endParaRPr>
          </a:p>
        </p:txBody>
      </p:sp>
      <p:sp>
        <p:nvSpPr>
          <p:cNvPr id="286" name="PlaceHolder 2"/>
          <p:cNvSpPr>
            <a:spLocks noGrp="1"/>
          </p:cNvSpPr>
          <p:nvPr>
            <p:ph type="subTitle"/>
          </p:nvPr>
        </p:nvSpPr>
        <p:spPr>
          <a:xfrm>
            <a:off x="2867040" y="2867040"/>
            <a:ext cx="4876560" cy="666360"/>
          </a:xfrm>
          <a:prstGeom prst="rect">
            <a:avLst/>
          </a:prstGeom>
          <a:noFill/>
          <a:ln w="0">
            <a:noFill/>
          </a:ln>
        </p:spPr>
        <p:txBody>
          <a:bodyPr lIns="91440" tIns="91440" rIns="91440" bIns="91440" anchor="t">
            <a:normAutofit fontScale="74433" lnSpcReduction="10000"/>
          </a:bodyPr>
          <a:lstStyle/>
          <a:p>
            <a:pPr indent="0" algn="r">
              <a:lnSpc>
                <a:spcPct val="100000"/>
              </a:lnSpc>
              <a:buNone/>
              <a:tabLst>
                <a:tab pos="0" algn="l"/>
              </a:tabLst>
            </a:pPr>
            <a:r>
              <a:rPr lang="en" sz="1600" b="0" strike="noStrike" spc="-1">
                <a:solidFill>
                  <a:schemeClr val="lt1"/>
                </a:solidFill>
                <a:latin typeface="Jost"/>
                <a:ea typeface="Jost"/>
              </a:rPr>
              <a:t>Qiyosiy metodni qo'llash uchun birinchi navbatda tillarni o'zaro bog'laydigan ma'lumotlar yig'iladi. Keyinchalik, tilshunoslar nafaqat fonetika, balki sintaksis va leksika bo'yicha ham tahlil o'tkazishadi.</a:t>
            </a:r>
            <a:endParaRPr lang="en-US" sz="1600" b="0" strike="noStrike" spc="-1">
              <a:solidFill>
                <a:srgbClr val="000000"/>
              </a:solidFill>
              <a:latin typeface="OpenSymbo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7" name="Google Shape;497;p51"/>
          <p:cNvPicPr/>
          <p:nvPr/>
        </p:nvPicPr>
        <p:blipFill>
          <a:blip r:embed="rId2"/>
          <a:srcRect l="28225" r="25675"/>
          <a:stretch/>
        </p:blipFill>
        <p:spPr>
          <a:xfrm>
            <a:off x="5258880" y="318240"/>
            <a:ext cx="3132720" cy="4506840"/>
          </a:xfrm>
          <a:prstGeom prst="rect">
            <a:avLst/>
          </a:prstGeom>
          <a:ln w="9525">
            <a:solidFill>
              <a:srgbClr val="262921"/>
            </a:solidFill>
            <a:round/>
          </a:ln>
        </p:spPr>
      </p:pic>
      <p:sp>
        <p:nvSpPr>
          <p:cNvPr id="288" name="PlaceHolder 1"/>
          <p:cNvSpPr>
            <a:spLocks noGrp="1"/>
          </p:cNvSpPr>
          <p:nvPr>
            <p:ph type="title"/>
          </p:nvPr>
        </p:nvSpPr>
        <p:spPr>
          <a:xfrm>
            <a:off x="1095480" y="1190520"/>
            <a:ext cx="3219120" cy="194292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2900" b="0" strike="noStrike" spc="-1">
                <a:solidFill>
                  <a:schemeClr val="lt1"/>
                </a:solidFill>
                <a:latin typeface="Gilda Display"/>
                <a:ea typeface="Gilda Display"/>
              </a:rPr>
              <a:t>Foydalanish sohalari</a:t>
            </a:r>
            <a:endParaRPr lang="fr-FR" sz="2900" b="0" strike="noStrike" spc="-1">
              <a:solidFill>
                <a:schemeClr val="dk1"/>
              </a:solidFill>
              <a:latin typeface="Arial"/>
            </a:endParaRPr>
          </a:p>
        </p:txBody>
      </p:sp>
      <p:sp>
        <p:nvSpPr>
          <p:cNvPr id="289" name="PlaceHolder 2"/>
          <p:cNvSpPr>
            <a:spLocks noGrp="1"/>
          </p:cNvSpPr>
          <p:nvPr>
            <p:ph type="subTitle"/>
          </p:nvPr>
        </p:nvSpPr>
        <p:spPr>
          <a:xfrm>
            <a:off x="1095480" y="3133800"/>
            <a:ext cx="3219120" cy="818640"/>
          </a:xfrm>
          <a:prstGeom prst="rect">
            <a:avLst/>
          </a:prstGeom>
          <a:noFill/>
          <a:ln w="0">
            <a:noFill/>
          </a:ln>
        </p:spPr>
        <p:txBody>
          <a:bodyPr lIns="91440" tIns="91440" rIns="91440" bIns="91440" anchor="t">
            <a:normAutofit fontScale="86734" lnSpcReduction="20000"/>
          </a:bodyPr>
          <a:lstStyle/>
          <a:p>
            <a:pPr indent="0" algn="ctr">
              <a:lnSpc>
                <a:spcPct val="100000"/>
              </a:lnSpc>
              <a:buNone/>
              <a:tabLst>
                <a:tab pos="0" algn="l"/>
              </a:tabLst>
            </a:pPr>
            <a:r>
              <a:rPr lang="en" sz="1200" b="0" strike="noStrike" spc="-1">
                <a:solidFill>
                  <a:schemeClr val="lt1"/>
                </a:solidFill>
                <a:latin typeface="Jost"/>
                <a:ea typeface="Jost"/>
              </a:rPr>
              <a:t>Qiyosiy metod tilshunoslikda tarixiy til o'zgarishlarini aniqlashda, yangi tillarni o'rganishda va semantik tadqiqotlarda keng qo'llaniladi. Bu metod eski texnologiyalar va ma'lumotlar orqali zamonaviy til va dialektlar o'rtasida bog'lanishlarni o'rganishga yordam beradi.</a:t>
            </a:r>
            <a:endParaRPr lang="en-US" sz="1200" b="0" strike="noStrike" spc="-1">
              <a:solidFill>
                <a:srgbClr val="000000"/>
              </a:solidFill>
              <a:latin typeface="OpenSymbol"/>
            </a:endParaRPr>
          </a:p>
        </p:txBody>
      </p:sp>
      <p:cxnSp>
        <p:nvCxnSpPr>
          <p:cNvPr id="290" name="Google Shape;500;p51"/>
          <p:cNvCxnSpPr/>
          <p:nvPr/>
        </p:nvCxnSpPr>
        <p:spPr>
          <a:xfrm>
            <a:off x="4910760" y="312120"/>
            <a:ext cx="360" cy="4530240"/>
          </a:xfrm>
          <a:prstGeom prst="straightConnector1">
            <a:avLst/>
          </a:prstGeom>
          <a:ln w="9525">
            <a:solidFill>
              <a:srgbClr val="262921"/>
            </a:solidFill>
            <a:roun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2867040" y="1523880"/>
            <a:ext cx="4876560" cy="1190160"/>
          </a:xfrm>
          <a:prstGeom prst="rect">
            <a:avLst/>
          </a:prstGeom>
          <a:noFill/>
          <a:ln w="0">
            <a:noFill/>
          </a:ln>
        </p:spPr>
        <p:txBody>
          <a:bodyPr lIns="91440" tIns="91440" rIns="91440" bIns="91440" anchor="b">
            <a:normAutofit/>
          </a:bodyPr>
          <a:lstStyle/>
          <a:p>
            <a:pPr indent="0" algn="r">
              <a:lnSpc>
                <a:spcPct val="100000"/>
              </a:lnSpc>
              <a:buNone/>
              <a:tabLst>
                <a:tab pos="0" algn="l"/>
              </a:tabLst>
            </a:pPr>
            <a:r>
              <a:rPr lang="en" sz="6000" b="0" strike="noStrike" spc="-1">
                <a:solidFill>
                  <a:schemeClr val="lt1"/>
                </a:solidFill>
                <a:latin typeface="Gilda Display"/>
                <a:ea typeface="Gilda Display"/>
              </a:rPr>
              <a:t>Frans Bopp</a:t>
            </a:r>
            <a:endParaRPr lang="fr-FR" sz="6000" b="0" strike="noStrike" spc="-1">
              <a:solidFill>
                <a:schemeClr val="dk1"/>
              </a:solidFill>
              <a:latin typeface="Arial"/>
            </a:endParaRPr>
          </a:p>
        </p:txBody>
      </p:sp>
      <p:sp>
        <p:nvSpPr>
          <p:cNvPr id="296" name="PlaceHolder 2"/>
          <p:cNvSpPr>
            <a:spLocks noGrp="1"/>
          </p:cNvSpPr>
          <p:nvPr>
            <p:ph type="subTitle"/>
          </p:nvPr>
        </p:nvSpPr>
        <p:spPr>
          <a:xfrm>
            <a:off x="2867040" y="2867040"/>
            <a:ext cx="4876560" cy="666360"/>
          </a:xfrm>
          <a:prstGeom prst="rect">
            <a:avLst/>
          </a:prstGeom>
          <a:noFill/>
          <a:ln w="0">
            <a:noFill/>
          </a:ln>
        </p:spPr>
        <p:txBody>
          <a:bodyPr lIns="91440" tIns="91440" rIns="91440" bIns="91440" anchor="t">
            <a:normAutofit fontScale="61923" lnSpcReduction="20000"/>
          </a:bodyPr>
          <a:lstStyle/>
          <a:p>
            <a:pPr indent="0" algn="r">
              <a:lnSpc>
                <a:spcPct val="100000"/>
              </a:lnSpc>
              <a:buNone/>
              <a:tabLst>
                <a:tab pos="0" algn="l"/>
              </a:tabLst>
            </a:pPr>
            <a:r>
              <a:rPr lang="en" sz="1600" b="0" strike="noStrike" spc="-1">
                <a:solidFill>
                  <a:schemeClr val="lt1"/>
                </a:solidFill>
                <a:latin typeface="Jost"/>
                <a:ea typeface="Jost"/>
              </a:rPr>
              <a:t>Frans Bopp (1791-1867) nemis tilshunosi bo'lib, u qiyosiy filologiya sohasida muhim o'zgarishlarga sabab bo'lgan. Bopp, hind-evropa tillarining kelib chiqishini mutaxassislar kabi birinchi o'rganib, o'zining 'Sanskrit va Sharqiy tillar' haqidagi asarlarida keng qamrovli taqdimotlarni taqdim etdi.</a:t>
            </a:r>
            <a:endParaRPr lang="en-US" sz="1600" b="0" strike="noStrike" spc="-1">
              <a:solidFill>
                <a:srgbClr val="000000"/>
              </a:solidFill>
              <a:latin typeface="OpenSymbo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 name="Google Shape;497;p51"/>
          <p:cNvPicPr/>
          <p:nvPr/>
        </p:nvPicPr>
        <p:blipFill>
          <a:blip r:embed="rId2"/>
          <a:srcRect l="28225" r="25675"/>
          <a:stretch/>
        </p:blipFill>
        <p:spPr>
          <a:xfrm>
            <a:off x="5258880" y="318240"/>
            <a:ext cx="3132720" cy="4506840"/>
          </a:xfrm>
          <a:prstGeom prst="rect">
            <a:avLst/>
          </a:prstGeom>
          <a:ln w="9525">
            <a:solidFill>
              <a:srgbClr val="262921"/>
            </a:solidFill>
            <a:round/>
          </a:ln>
        </p:spPr>
      </p:pic>
      <p:sp>
        <p:nvSpPr>
          <p:cNvPr id="298" name="PlaceHolder 1"/>
          <p:cNvSpPr>
            <a:spLocks noGrp="1"/>
          </p:cNvSpPr>
          <p:nvPr>
            <p:ph type="title"/>
          </p:nvPr>
        </p:nvSpPr>
        <p:spPr>
          <a:xfrm>
            <a:off x="1095480" y="1190520"/>
            <a:ext cx="3219120" cy="194292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2900" b="0" strike="noStrike" spc="-1">
                <a:solidFill>
                  <a:schemeClr val="lt1"/>
                </a:solidFill>
                <a:latin typeface="Gilda Display"/>
                <a:ea typeface="Gilda Display"/>
              </a:rPr>
              <a:t>Rasmus Rask</a:t>
            </a:r>
            <a:endParaRPr lang="fr-FR" sz="2900" b="0" strike="noStrike" spc="-1">
              <a:solidFill>
                <a:schemeClr val="dk1"/>
              </a:solidFill>
              <a:latin typeface="Arial"/>
            </a:endParaRPr>
          </a:p>
        </p:txBody>
      </p:sp>
      <p:sp>
        <p:nvSpPr>
          <p:cNvPr id="299" name="PlaceHolder 2"/>
          <p:cNvSpPr>
            <a:spLocks noGrp="1"/>
          </p:cNvSpPr>
          <p:nvPr>
            <p:ph type="subTitle"/>
          </p:nvPr>
        </p:nvSpPr>
        <p:spPr>
          <a:xfrm>
            <a:off x="1095480" y="3133800"/>
            <a:ext cx="3219120" cy="818640"/>
          </a:xfrm>
          <a:prstGeom prst="rect">
            <a:avLst/>
          </a:prstGeom>
          <a:noFill/>
          <a:ln w="0">
            <a:noFill/>
          </a:ln>
        </p:spPr>
        <p:txBody>
          <a:bodyPr lIns="91440" tIns="91440" rIns="91440" bIns="91440" anchor="t">
            <a:normAutofit fontScale="86734" lnSpcReduction="20000"/>
          </a:bodyPr>
          <a:lstStyle/>
          <a:p>
            <a:pPr indent="0" algn="ctr">
              <a:lnSpc>
                <a:spcPct val="100000"/>
              </a:lnSpc>
              <a:buNone/>
              <a:tabLst>
                <a:tab pos="0" algn="l"/>
              </a:tabLst>
            </a:pPr>
            <a:r>
              <a:rPr lang="en" sz="1200" b="0" strike="noStrike" spc="-1">
                <a:solidFill>
                  <a:schemeClr val="lt1"/>
                </a:solidFill>
                <a:latin typeface="Jost"/>
                <a:ea typeface="Jost"/>
              </a:rPr>
              <a:t>Rasmus Rask (1787-1832) danimarkalik tilshunosi bo'lib, u qiyosiy tilshunoslikning asoschilaridan biri sifatida tanilgan. Rask, tilravish jarayonlarini tahlil qilib, o'zining muhim ishlarida hozirgi kunda ham qo'llaniladigan til tahlili usullarini ishlab chiqdi.</a:t>
            </a:r>
            <a:endParaRPr lang="en-US" sz="1200" b="0" strike="noStrike" spc="-1">
              <a:solidFill>
                <a:srgbClr val="000000"/>
              </a:solidFill>
              <a:latin typeface="OpenSymbol"/>
            </a:endParaRPr>
          </a:p>
        </p:txBody>
      </p:sp>
      <p:cxnSp>
        <p:nvCxnSpPr>
          <p:cNvPr id="300" name="Google Shape;500;p51"/>
          <p:cNvCxnSpPr/>
          <p:nvPr/>
        </p:nvCxnSpPr>
        <p:spPr>
          <a:xfrm>
            <a:off x="4910760" y="312120"/>
            <a:ext cx="360" cy="4530240"/>
          </a:xfrm>
          <a:prstGeom prst="straightConnector1">
            <a:avLst/>
          </a:prstGeom>
          <a:ln w="9525">
            <a:solidFill>
              <a:srgbClr val="262921"/>
            </a:solidFill>
            <a:roun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PlaceHolder 1"/>
          <p:cNvSpPr>
            <a:spLocks noGrp="1"/>
          </p:cNvSpPr>
          <p:nvPr>
            <p:ph type="title"/>
          </p:nvPr>
        </p:nvSpPr>
        <p:spPr>
          <a:xfrm>
            <a:off x="2867040" y="1523880"/>
            <a:ext cx="4876560" cy="1190160"/>
          </a:xfrm>
          <a:prstGeom prst="rect">
            <a:avLst/>
          </a:prstGeom>
          <a:noFill/>
          <a:ln w="0">
            <a:noFill/>
          </a:ln>
        </p:spPr>
        <p:txBody>
          <a:bodyPr lIns="91440" tIns="91440" rIns="91440" bIns="91440" anchor="b">
            <a:normAutofit/>
          </a:bodyPr>
          <a:lstStyle/>
          <a:p>
            <a:pPr indent="0" algn="r">
              <a:lnSpc>
                <a:spcPct val="100000"/>
              </a:lnSpc>
              <a:buNone/>
              <a:tabLst>
                <a:tab pos="0" algn="l"/>
              </a:tabLst>
            </a:pPr>
            <a:r>
              <a:rPr lang="en" sz="6000" b="0" strike="noStrike" spc="-1">
                <a:solidFill>
                  <a:schemeClr val="lt1"/>
                </a:solidFill>
                <a:latin typeface="Gilda Display"/>
                <a:ea typeface="Gilda Display"/>
              </a:rPr>
              <a:t>Yakob Grimm</a:t>
            </a:r>
            <a:endParaRPr lang="fr-FR" sz="6000" b="0" strike="noStrike" spc="-1">
              <a:solidFill>
                <a:schemeClr val="dk1"/>
              </a:solidFill>
              <a:latin typeface="Arial"/>
            </a:endParaRPr>
          </a:p>
        </p:txBody>
      </p:sp>
      <p:sp>
        <p:nvSpPr>
          <p:cNvPr id="302" name="PlaceHolder 2"/>
          <p:cNvSpPr>
            <a:spLocks noGrp="1"/>
          </p:cNvSpPr>
          <p:nvPr>
            <p:ph type="subTitle"/>
          </p:nvPr>
        </p:nvSpPr>
        <p:spPr>
          <a:xfrm>
            <a:off x="2867040" y="2867040"/>
            <a:ext cx="4876560" cy="666360"/>
          </a:xfrm>
          <a:prstGeom prst="rect">
            <a:avLst/>
          </a:prstGeom>
          <a:noFill/>
          <a:ln w="0">
            <a:noFill/>
          </a:ln>
        </p:spPr>
        <p:txBody>
          <a:bodyPr lIns="91440" tIns="91440" rIns="91440" bIns="91440" anchor="t">
            <a:normAutofit fontScale="61923" lnSpcReduction="20000"/>
          </a:bodyPr>
          <a:lstStyle/>
          <a:p>
            <a:pPr indent="0" algn="r">
              <a:lnSpc>
                <a:spcPct val="100000"/>
              </a:lnSpc>
              <a:buNone/>
              <a:tabLst>
                <a:tab pos="0" algn="l"/>
              </a:tabLst>
            </a:pPr>
            <a:r>
              <a:rPr lang="en" sz="1600" b="0" strike="noStrike" spc="-1">
                <a:solidFill>
                  <a:schemeClr val="lt1"/>
                </a:solidFill>
                <a:latin typeface="Jost"/>
                <a:ea typeface="Jost"/>
              </a:rPr>
              <a:t>Yakob Grimm (1785-1863) nemis folklorini o'rganib chiqqan va qiyosiy filologiyaning naqshlarini rivojlantirgan tanilgan tilshunosdir. Unga atalgan 'Grimm qonunlari' Germaniya va Skandinaviya tillaridagi ovoz o'zgarishlarini tushuntirishda yagona nazariya sifatida asos bo'lib xizmat qiladi.</a:t>
            </a:r>
            <a:endParaRPr lang="en-US" sz="1600" b="0" strike="noStrike" spc="-1">
              <a:solidFill>
                <a:srgbClr val="000000"/>
              </a:solidFill>
              <a:latin typeface="OpenSymbo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3" name="Google Shape;497;p51"/>
          <p:cNvPicPr/>
          <p:nvPr/>
        </p:nvPicPr>
        <p:blipFill>
          <a:blip r:embed="rId2"/>
          <a:srcRect l="28225" r="25675"/>
          <a:stretch/>
        </p:blipFill>
        <p:spPr>
          <a:xfrm>
            <a:off x="5258880" y="318240"/>
            <a:ext cx="3132720" cy="4506840"/>
          </a:xfrm>
          <a:prstGeom prst="rect">
            <a:avLst/>
          </a:prstGeom>
          <a:ln w="9525">
            <a:solidFill>
              <a:srgbClr val="262921"/>
            </a:solidFill>
            <a:round/>
          </a:ln>
        </p:spPr>
      </p:pic>
      <p:sp>
        <p:nvSpPr>
          <p:cNvPr id="304" name="PlaceHolder 1"/>
          <p:cNvSpPr>
            <a:spLocks noGrp="1"/>
          </p:cNvSpPr>
          <p:nvPr>
            <p:ph type="title"/>
          </p:nvPr>
        </p:nvSpPr>
        <p:spPr>
          <a:xfrm>
            <a:off x="1095480" y="1190520"/>
            <a:ext cx="3219120" cy="194292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2900" b="0" strike="noStrike" spc="-1">
                <a:solidFill>
                  <a:schemeClr val="lt1"/>
                </a:solidFill>
                <a:latin typeface="Gilda Display"/>
                <a:ea typeface="Gilda Display"/>
              </a:rPr>
              <a:t>Xulosa</a:t>
            </a:r>
            <a:endParaRPr lang="fr-FR" sz="2900" b="0" strike="noStrike" spc="-1">
              <a:solidFill>
                <a:schemeClr val="dk1"/>
              </a:solidFill>
              <a:latin typeface="Arial"/>
            </a:endParaRPr>
          </a:p>
        </p:txBody>
      </p:sp>
      <p:sp>
        <p:nvSpPr>
          <p:cNvPr id="305" name="PlaceHolder 2"/>
          <p:cNvSpPr>
            <a:spLocks noGrp="1"/>
          </p:cNvSpPr>
          <p:nvPr>
            <p:ph type="subTitle"/>
          </p:nvPr>
        </p:nvSpPr>
        <p:spPr>
          <a:xfrm>
            <a:off x="1095480" y="3133800"/>
            <a:ext cx="3219120" cy="818640"/>
          </a:xfrm>
          <a:prstGeom prst="rect">
            <a:avLst/>
          </a:prstGeom>
          <a:noFill/>
          <a:ln w="0">
            <a:noFill/>
          </a:ln>
        </p:spPr>
        <p:txBody>
          <a:bodyPr lIns="91440" tIns="91440" rIns="91440" bIns="91440" anchor="t">
            <a:normAutofit fontScale="86734" lnSpcReduction="20000"/>
          </a:bodyPr>
          <a:lstStyle/>
          <a:p>
            <a:pPr indent="0" algn="ctr">
              <a:lnSpc>
                <a:spcPct val="100000"/>
              </a:lnSpc>
              <a:buNone/>
              <a:tabLst>
                <a:tab pos="0" algn="l"/>
              </a:tabLst>
            </a:pPr>
            <a:r>
              <a:rPr lang="en" sz="1200" b="0" strike="noStrike" spc="-1">
                <a:solidFill>
                  <a:schemeClr val="lt1"/>
                </a:solidFill>
                <a:latin typeface="Jost"/>
                <a:ea typeface="Jost"/>
              </a:rPr>
              <a:t>Qiyosiy tilshunoslik metodini o'rganish orqali biz tillar o'rtasidagi bog'lanishlarni ochib beramiz va tarixiy jarayonlarni yaxshiroq tushunish imkoniyatiga ega bo'lamiz. Ana shunday, Frans Bopp, Rasmus Rask va Yakob Grimm kabi shaxslar bu yo'lda muhim rol o'ynadi.</a:t>
            </a:r>
            <a:endParaRPr lang="en-US" sz="1200" b="0" strike="noStrike" spc="-1">
              <a:solidFill>
                <a:srgbClr val="000000"/>
              </a:solidFill>
              <a:latin typeface="OpenSymbol"/>
            </a:endParaRPr>
          </a:p>
        </p:txBody>
      </p:sp>
      <p:cxnSp>
        <p:nvCxnSpPr>
          <p:cNvPr id="306" name="Google Shape;500;p51"/>
          <p:cNvCxnSpPr/>
          <p:nvPr/>
        </p:nvCxnSpPr>
        <p:spPr>
          <a:xfrm>
            <a:off x="4910760" y="312120"/>
            <a:ext cx="360" cy="4530240"/>
          </a:xfrm>
          <a:prstGeom prst="straightConnector1">
            <a:avLst/>
          </a:prstGeom>
          <a:ln w="9525">
            <a:solidFill>
              <a:srgbClr val="262921"/>
            </a:solidFill>
            <a:round/>
          </a:ln>
        </p:spPr>
      </p:cxnSp>
    </p:spTree>
  </p:cSld>
  <p:clrMapOvr>
    <a:masterClrMapping/>
  </p:clrMapOvr>
</p:sld>
</file>

<file path=ppt/theme/theme1.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5.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6.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7.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8.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9.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0.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1.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2.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3.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4.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5.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6.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7.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8.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9.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0.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1.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2.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291</Words>
  <Application>Microsoft Office PowerPoint</Application>
  <PresentationFormat>Экран (16:9)</PresentationFormat>
  <Paragraphs>20</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32</vt:i4>
      </vt:variant>
      <vt:variant>
        <vt:lpstr>Заголовки слайдов</vt:lpstr>
      </vt:variant>
      <vt:variant>
        <vt:i4>10</vt:i4>
      </vt:variant>
    </vt:vector>
  </HeadingPairs>
  <TitlesOfParts>
    <vt:vector size="48" baseType="lpstr">
      <vt:lpstr>Arial</vt:lpstr>
      <vt:lpstr>Gilda Display</vt:lpstr>
      <vt:lpstr>Jost</vt:lpstr>
      <vt:lpstr>OpenSymbol</vt:lpstr>
      <vt:lpstr>Symbol</vt:lpstr>
      <vt:lpstr>Wingdings</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Slidesgo Final Pages</vt:lpstr>
      <vt:lpstr>Slidesgo Final Pages</vt:lpstr>
      <vt:lpstr>TILSHUNOSLIK</vt:lpstr>
      <vt:lpstr>Kirish</vt:lpstr>
      <vt:lpstr>Asosiy tushunchalar</vt:lpstr>
      <vt:lpstr>Tayyorlov jarayoni</vt:lpstr>
      <vt:lpstr>Foydalanish sohalari</vt:lpstr>
      <vt:lpstr>Frans Bopp</vt:lpstr>
      <vt:lpstr>Rasmus Rask</vt:lpstr>
      <vt:lpstr>Yakob Grimm</vt:lpstr>
      <vt:lpstr>Xulosa</vt:lpstr>
      <vt:lpstr>Thank you!</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TILSHUNOSLIK</dc:title>
  <dc:creator>Докторант</dc:creator>
  <cp:lastModifiedBy>Докторант</cp:lastModifiedBy>
  <cp:revision>2</cp:revision>
  <dcterms:modified xsi:type="dcterms:W3CDTF">2025-02-17T06:33:55Z</dcterms:modified>
</cp:coreProperties>
</file>

<file path=docProps/core0.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2025-02-17T06:32:00Z</dcterms:created>
  <dc:creator>Unknown Creator</dc:creator>
  <dc:description/>
  <dc:language>en-US</dc:language>
  <cp:lastModifiedBy>Unknown Creator</cp:lastModifiedBy>
  <dcterms:modified xsi:type="dcterms:W3CDTF">2025-02-17T06:32:00Z</dcterms:modified>
  <cp:revision>0</cp:revision>
  <dc:subject/>
  <dc:title>Untitled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es">
    <vt:r8>12</vt:r8>
  </property>
</Properties>
</file>