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slideLayouts/slideLayout14.xml" ContentType="application/vnd.openxmlformats-officedocument.presentationml.slideLayout+xml"/>
  <Override PartName="/ppt/theme/theme14.xml" ContentType="application/vnd.openxmlformats-officedocument.theme+xml"/>
  <Override PartName="/ppt/slideLayouts/slideLayout15.xml" ContentType="application/vnd.openxmlformats-officedocument.presentationml.slideLayout+xml"/>
  <Override PartName="/ppt/theme/theme15.xml" ContentType="application/vnd.openxmlformats-officedocument.theme+xml"/>
  <Override PartName="/ppt/slideLayouts/slideLayout16.xml" ContentType="application/vnd.openxmlformats-officedocument.presentationml.slideLayout+xml"/>
  <Override PartName="/ppt/theme/theme16.xml" ContentType="application/vnd.openxmlformats-officedocument.theme+xml"/>
  <Override PartName="/ppt/slideLayouts/slideLayout17.xml" ContentType="application/vnd.openxmlformats-officedocument.presentationml.slideLayout+xml"/>
  <Override PartName="/ppt/theme/theme17.xml" ContentType="application/vnd.openxmlformats-officedocument.theme+xml"/>
  <Override PartName="/ppt/slideLayouts/slideLayout18.xml" ContentType="application/vnd.openxmlformats-officedocument.presentationml.slideLayout+xml"/>
  <Override PartName="/ppt/theme/theme18.xml" ContentType="application/vnd.openxmlformats-officedocument.theme+xml"/>
  <Override PartName="/ppt/slideLayouts/slideLayout19.xml" ContentType="application/vnd.openxmlformats-officedocument.presentationml.slideLayout+xml"/>
  <Override PartName="/ppt/theme/theme19.xml" ContentType="application/vnd.openxmlformats-officedocument.theme+xml"/>
  <Override PartName="/ppt/slideLayouts/slideLayout20.xml" ContentType="application/vnd.openxmlformats-officedocument.presentationml.slideLayout+xml"/>
  <Override PartName="/ppt/theme/theme20.xml" ContentType="application/vnd.openxmlformats-officedocument.theme+xml"/>
  <Override PartName="/ppt/slideLayouts/slideLayout21.xml" ContentType="application/vnd.openxmlformats-officedocument.presentationml.slideLayout+xml"/>
  <Override PartName="/ppt/theme/theme21.xml" ContentType="application/vnd.openxmlformats-officedocument.theme+xml"/>
  <Override PartName="/ppt/slideLayouts/slideLayout22.xml" ContentType="application/vnd.openxmlformats-officedocument.presentationml.slideLayout+xml"/>
  <Override PartName="/ppt/theme/theme22.xml" ContentType="application/vnd.openxmlformats-officedocument.theme+xml"/>
  <Override PartName="/ppt/slideLayouts/slideLayout23.xml" ContentType="application/vnd.openxmlformats-officedocument.presentationml.slideLayout+xml"/>
  <Override PartName="/ppt/theme/theme2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core0.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core-properties" Target="docProps/core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2" r:id="rId12"/>
    <p:sldMasterId id="2147483674" r:id="rId13"/>
    <p:sldMasterId id="2147483676" r:id="rId14"/>
    <p:sldMasterId id="2147483678" r:id="rId15"/>
    <p:sldMasterId id="2147483680" r:id="rId16"/>
    <p:sldMasterId id="2147483682" r:id="rId17"/>
    <p:sldMasterId id="2147483684" r:id="rId18"/>
    <p:sldMasterId id="2147483686" r:id="rId19"/>
    <p:sldMasterId id="2147483688" r:id="rId20"/>
    <p:sldMasterId id="2147483690" r:id="rId21"/>
    <p:sldMasterId id="2147483692" r:id="rId22"/>
    <p:sldMasterId id="2147483694" r:id="rId23"/>
  </p:sldMasterIdLst>
  <p:sldIdLst>
    <p:sldId id="256" r:id="rId24"/>
    <p:sldId id="257" r:id="rId25"/>
    <p:sldId id="259" r:id="rId26"/>
    <p:sldId id="260" r:id="rId27"/>
    <p:sldId id="261" r:id="rId28"/>
    <p:sldId id="263" r:id="rId29"/>
    <p:sldId id="264" r:id="rId30"/>
    <p:sldId id="265" r:id="rId31"/>
    <p:sldId id="266" r:id="rId32"/>
    <p:sldId id="267" r:id="rId3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3.xml"/><Relationship Id="rId21" Type="http://schemas.openxmlformats.org/officeDocument/2006/relationships/slideMaster" Target="slideMasters/slideMaster21.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2.xml"/><Relationship Id="rId33"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xml"/><Relationship Id="rId32" Type="http://schemas.openxmlformats.org/officeDocument/2006/relationships/slide" Target="slides/slide9.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5.xml"/><Relationship Id="rId36"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4.xml"/><Relationship Id="rId30" Type="http://schemas.openxmlformats.org/officeDocument/2006/relationships/slide" Target="slides/slide7.xml"/><Relationship Id="rId35" Type="http://schemas.openxmlformats.org/officeDocument/2006/relationships/viewProps" Target="view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12" name="PlaceHolder 1"/>
          <p:cNvSpPr>
            <a:spLocks noGrp="1"/>
          </p:cNvSpPr>
          <p:nvPr>
            <p:ph type="title"/>
          </p:nvPr>
        </p:nvSpPr>
        <p:spPr>
          <a:xfrm>
            <a:off x="3911400" y="750600"/>
            <a:ext cx="444780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3"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indent="0" algn="ctr">
              <a:buNone/>
            </a:pPr>
            <a:endParaRPr lang="en-US" sz="3200" b="0" strike="noStrike" spc="-1">
              <a:solidFill>
                <a:srgbClr val="FFFFFF"/>
              </a:solidFill>
              <a:latin typeface="OpenSymbo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_1_1_1_1_2">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_1_1_1_1_1">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CUSTOM_3_1">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_1_1_1_1_1_1_1">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_1_1_1_1_1_1_1_1">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167" name="PlaceHolder 1"/>
          <p:cNvSpPr>
            <a:spLocks noGrp="1"/>
          </p:cNvSpPr>
          <p:nvPr>
            <p:ph type="title"/>
          </p:nvPr>
        </p:nvSpPr>
        <p:spPr>
          <a:xfrm>
            <a:off x="3911400" y="750600"/>
            <a:ext cx="444780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68"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_AND_TWO_COLUMNS">
    <p:spTree>
      <p:nvGrpSpPr>
        <p:cNvPr id="1" name=""/>
        <p:cNvGrpSpPr/>
        <p:nvPr/>
      </p:nvGrpSpPr>
      <p:grpSpPr>
        <a:xfrm>
          <a:off x="0" y="0"/>
          <a:ext cx="0" cy="0"/>
          <a:chOff x="0" y="0"/>
          <a:chExt cx="0" cy="0"/>
        </a:xfrm>
      </p:grpSpPr>
      <p:sp>
        <p:nvSpPr>
          <p:cNvPr id="180" name="PlaceHolder 1"/>
          <p:cNvSpPr>
            <a:spLocks noGrp="1"/>
          </p:cNvSpPr>
          <p:nvPr>
            <p:ph type="title"/>
          </p:nvPr>
        </p:nvSpPr>
        <p:spPr>
          <a:xfrm>
            <a:off x="3911400" y="750600"/>
            <a:ext cx="444780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81"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
        <p:nvSpPr>
          <p:cNvPr id="182"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196" name="PlaceHolder 1"/>
          <p:cNvSpPr>
            <a:spLocks noGrp="1"/>
          </p:cNvSpPr>
          <p:nvPr>
            <p:ph type="title"/>
          </p:nvPr>
        </p:nvSpPr>
        <p:spPr>
          <a:xfrm>
            <a:off x="3911400" y="750600"/>
            <a:ext cx="444780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ONE_COLUMN_TEXT">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MAIN_POI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IG_NUMBER">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SECTION_TITLE_AND_DESCRIPTION">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CAPTION_ONLY">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simple-light-2">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CUSTOM">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_1_1">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ITLE_ONLY_1">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ITLE_ONLY_1_1">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ONE_COLUMN_TEXT_1">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_1_1_1_2">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_1_1_1_1">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3" Type="http://schemas.openxmlformats.org/officeDocument/2006/relationships/hyperlink" Target="https://bit.ly/3A1uf1Q" TargetMode="External"/><Relationship Id="rId2" Type="http://schemas.openxmlformats.org/officeDocument/2006/relationships/theme" Target="../theme/theme12.xml"/><Relationship Id="rId1" Type="http://schemas.openxmlformats.org/officeDocument/2006/relationships/slideLayout" Target="../slideLayouts/slideLayout12.xml"/><Relationship Id="rId5" Type="http://schemas.openxmlformats.org/officeDocument/2006/relationships/hyperlink" Target="http://bit.ly/2TtBDfr" TargetMode="External"/><Relationship Id="rId4" Type="http://schemas.openxmlformats.org/officeDocument/2006/relationships/hyperlink" Target="http://bit.ly/2TyoMsr" TargetMode="Externa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4.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5.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6.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7.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18.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1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20.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21.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22.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2" name="Google Shape;9;p2"/>
          <p:cNvSpPr/>
          <p:nvPr/>
        </p:nvSpPr>
        <p:spPr>
          <a:xfrm>
            <a:off x="176040" y="453600"/>
            <a:ext cx="8791560" cy="423576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13" name="Google Shape;10;p2"/>
          <p:cNvGrpSpPr/>
          <p:nvPr/>
        </p:nvGrpSpPr>
        <p:grpSpPr>
          <a:xfrm>
            <a:off x="-11520" y="0"/>
            <a:ext cx="9155520" cy="5178240"/>
            <a:chOff x="-11520" y="0"/>
            <a:chExt cx="9155520" cy="5178240"/>
          </a:xfrm>
        </p:grpSpPr>
        <p:grpSp>
          <p:nvGrpSpPr>
            <p:cNvPr id="2" name="Google Shape;11;p2"/>
            <p:cNvGrpSpPr/>
            <p:nvPr/>
          </p:nvGrpSpPr>
          <p:grpSpPr>
            <a:xfrm>
              <a:off x="-11520" y="0"/>
              <a:ext cx="667440" cy="667440"/>
              <a:chOff x="-11520" y="0"/>
              <a:chExt cx="667440" cy="667440"/>
            </a:xfrm>
          </p:grpSpPr>
          <p:sp>
            <p:nvSpPr>
              <p:cNvPr id="3" name="Google Shape;12;p2"/>
              <p:cNvSpPr/>
              <p:nvPr/>
            </p:nvSpPr>
            <p:spPr>
              <a:xfrm>
                <a:off x="-11520" y="0"/>
                <a:ext cx="667440" cy="502920"/>
              </a:xfrm>
              <a:custGeom>
                <a:avLst/>
                <a:gdLst>
                  <a:gd name="textAreaLeft" fmla="*/ 0 w 667440"/>
                  <a:gd name="textAreaRight" fmla="*/ 66780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4" name="Google Shape;13;p2"/>
              <p:cNvSpPr/>
              <p:nvPr/>
            </p:nvSpPr>
            <p:spPr>
              <a:xfrm>
                <a:off x="-11520" y="0"/>
                <a:ext cx="660960" cy="177480"/>
              </a:xfrm>
              <a:custGeom>
                <a:avLst/>
                <a:gdLst>
                  <a:gd name="textAreaLeft" fmla="*/ 0 w 660960"/>
                  <a:gd name="textAreaRight" fmla="*/ 66132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5" name="Google Shape;14;p2"/>
              <p:cNvSpPr/>
              <p:nvPr/>
            </p:nvSpPr>
            <p:spPr>
              <a:xfrm>
                <a:off x="-11520" y="0"/>
                <a:ext cx="667440" cy="667440"/>
              </a:xfrm>
              <a:custGeom>
                <a:avLst/>
                <a:gdLst>
                  <a:gd name="textAreaLeft" fmla="*/ 0 w 667440"/>
                  <a:gd name="textAreaRight" fmla="*/ 66780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6" name="Google Shape;15;p2"/>
            <p:cNvGrpSpPr/>
            <p:nvPr/>
          </p:nvGrpSpPr>
          <p:grpSpPr>
            <a:xfrm>
              <a:off x="8476560" y="4510800"/>
              <a:ext cx="667440" cy="667440"/>
              <a:chOff x="8476560" y="4510800"/>
              <a:chExt cx="667440" cy="667440"/>
            </a:xfrm>
          </p:grpSpPr>
          <p:sp>
            <p:nvSpPr>
              <p:cNvPr id="7" name="Google Shape;16;p2"/>
              <p:cNvSpPr/>
              <p:nvPr/>
            </p:nvSpPr>
            <p:spPr>
              <a:xfrm rot="10800000">
                <a:off x="8476560" y="4675320"/>
                <a:ext cx="667440" cy="502920"/>
              </a:xfrm>
              <a:custGeom>
                <a:avLst/>
                <a:gdLst>
                  <a:gd name="textAreaLeft" fmla="*/ 0 w 667440"/>
                  <a:gd name="textAreaRight" fmla="*/ 66780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8" name="Google Shape;17;p2"/>
              <p:cNvSpPr/>
              <p:nvPr/>
            </p:nvSpPr>
            <p:spPr>
              <a:xfrm rot="10800000">
                <a:off x="8483040" y="5000760"/>
                <a:ext cx="660960" cy="177480"/>
              </a:xfrm>
              <a:custGeom>
                <a:avLst/>
                <a:gdLst>
                  <a:gd name="textAreaLeft" fmla="*/ 0 w 660960"/>
                  <a:gd name="textAreaRight" fmla="*/ 66132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9" name="Google Shape;18;p2"/>
              <p:cNvSpPr/>
              <p:nvPr/>
            </p:nvSpPr>
            <p:spPr>
              <a:xfrm rot="10800000">
                <a:off x="8476560" y="4510800"/>
                <a:ext cx="667440" cy="667440"/>
              </a:xfrm>
              <a:custGeom>
                <a:avLst/>
                <a:gdLst>
                  <a:gd name="textAreaLeft" fmla="*/ 0 w 667440"/>
                  <a:gd name="textAreaRight" fmla="*/ 66780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10" name="PlaceHolder 1"/>
          <p:cNvSpPr>
            <a:spLocks noGrp="1"/>
          </p:cNvSpPr>
          <p:nvPr>
            <p:ph type="title"/>
          </p:nvPr>
        </p:nvSpPr>
        <p:spPr>
          <a:xfrm>
            <a:off x="1072440" y="1204200"/>
            <a:ext cx="5065560" cy="2125440"/>
          </a:xfrm>
          <a:prstGeom prst="rect">
            <a:avLst/>
          </a:prstGeom>
          <a:noFill/>
          <a:ln w="0">
            <a:noFill/>
          </a:ln>
        </p:spPr>
        <p:txBody>
          <a:bodyPr lIns="91440" tIns="91440" rIns="91440" bIns="91440" anchor="b">
            <a:noAutofit/>
          </a:bodyPr>
          <a:lstStyle/>
          <a:p>
            <a:pPr indent="0">
              <a:buNone/>
            </a:pPr>
            <a:r>
              <a:rPr lang="fr-FR" sz="4800" b="0" strike="noStrike" spc="-1">
                <a:solidFill>
                  <a:schemeClr val="dk1"/>
                </a:solidFill>
                <a:latin typeface="Arial"/>
              </a:rPr>
              <a:t>Click to edit the title text format</a:t>
            </a:r>
          </a:p>
        </p:txBody>
      </p:sp>
      <p:sp>
        <p:nvSpPr>
          <p:cNvPr id="11"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86" name="Google Shape;220;p19"/>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87" name="Google Shape;221;p19"/>
          <p:cNvGrpSpPr/>
          <p:nvPr/>
        </p:nvGrpSpPr>
        <p:grpSpPr>
          <a:xfrm>
            <a:off x="97920" y="115920"/>
            <a:ext cx="8947080" cy="4911480"/>
            <a:chOff x="97920" y="115920"/>
            <a:chExt cx="8947080" cy="4911480"/>
          </a:xfrm>
        </p:grpSpPr>
        <p:grpSp>
          <p:nvGrpSpPr>
            <p:cNvPr id="88" name="Google Shape;222;p19"/>
            <p:cNvGrpSpPr/>
            <p:nvPr/>
          </p:nvGrpSpPr>
          <p:grpSpPr>
            <a:xfrm>
              <a:off x="8733960" y="4725720"/>
              <a:ext cx="311040" cy="301680"/>
              <a:chOff x="8733960" y="4725720"/>
              <a:chExt cx="311040" cy="301680"/>
            </a:xfrm>
          </p:grpSpPr>
          <p:sp>
            <p:nvSpPr>
              <p:cNvPr id="89" name="Google Shape;223;p19"/>
              <p:cNvSpPr/>
              <p:nvPr/>
            </p:nvSpPr>
            <p:spPr>
              <a:xfrm flipH="1">
                <a:off x="8883000" y="47257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90" name="Google Shape;224;p19"/>
              <p:cNvSpPr/>
              <p:nvPr/>
            </p:nvSpPr>
            <p:spPr>
              <a:xfrm flipH="1">
                <a:off x="8883000" y="48657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91" name="Google Shape;225;p19"/>
              <p:cNvSpPr/>
              <p:nvPr/>
            </p:nvSpPr>
            <p:spPr>
              <a:xfrm flipH="1">
                <a:off x="8733600" y="48657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92" name="Google Shape;226;p19"/>
              <p:cNvSpPr/>
              <p:nvPr/>
            </p:nvSpPr>
            <p:spPr>
              <a:xfrm flipH="1">
                <a:off x="8733600" y="47257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93" name="Google Shape;227;p19"/>
            <p:cNvGrpSpPr/>
            <p:nvPr/>
          </p:nvGrpSpPr>
          <p:grpSpPr>
            <a:xfrm>
              <a:off x="97920" y="115920"/>
              <a:ext cx="311040" cy="301680"/>
              <a:chOff x="97920" y="115920"/>
              <a:chExt cx="311040" cy="301680"/>
            </a:xfrm>
          </p:grpSpPr>
          <p:sp>
            <p:nvSpPr>
              <p:cNvPr id="94" name="Google Shape;228;p19"/>
              <p:cNvSpPr/>
              <p:nvPr/>
            </p:nvSpPr>
            <p:spPr>
              <a:xfrm flipH="1">
                <a:off x="246960" y="1159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95" name="Google Shape;229;p19"/>
              <p:cNvSpPr/>
              <p:nvPr/>
            </p:nvSpPr>
            <p:spPr>
              <a:xfrm flipH="1">
                <a:off x="246960" y="2559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96" name="Google Shape;230;p19"/>
              <p:cNvSpPr/>
              <p:nvPr/>
            </p:nvSpPr>
            <p:spPr>
              <a:xfrm flipH="1">
                <a:off x="97560" y="2559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97" name="Google Shape;231;p19"/>
              <p:cNvSpPr/>
              <p:nvPr/>
            </p:nvSpPr>
            <p:spPr>
              <a:xfrm flipH="1">
                <a:off x="97560" y="1159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9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
        <p:nvSpPr>
          <p:cNvPr id="99" name="PlaceHolder 2"/>
          <p:cNvSpPr>
            <a:spLocks noGrp="1"/>
          </p:cNvSpPr>
          <p:nvPr>
            <p:ph type="title"/>
          </p:nvPr>
        </p:nvSpPr>
        <p:spPr>
          <a:xfrm>
            <a:off x="6896160" y="122328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500" b="0" strike="noStrike" spc="-1">
                <a:solidFill>
                  <a:schemeClr val="dk1"/>
                </a:solidFill>
                <a:latin typeface="Sorts Mill Goudy"/>
                <a:ea typeface="Sorts Mill Goudy"/>
              </a:rPr>
              <a:t>xx%</a:t>
            </a:r>
            <a:endParaRPr lang="fr-FR" sz="3500" b="0" strike="noStrike" spc="-1">
              <a:solidFill>
                <a:schemeClr val="dk1"/>
              </a:solidFill>
              <a:latin typeface="Arial"/>
            </a:endParaRPr>
          </a:p>
        </p:txBody>
      </p:sp>
      <p:sp>
        <p:nvSpPr>
          <p:cNvPr id="100" name="PlaceHolder 3"/>
          <p:cNvSpPr>
            <a:spLocks noGrp="1"/>
          </p:cNvSpPr>
          <p:nvPr>
            <p:ph type="title"/>
          </p:nvPr>
        </p:nvSpPr>
        <p:spPr>
          <a:xfrm>
            <a:off x="2936880" y="295524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500" b="0" strike="noStrike" spc="-1">
                <a:solidFill>
                  <a:schemeClr val="dk1"/>
                </a:solidFill>
                <a:latin typeface="Sorts Mill Goudy"/>
                <a:ea typeface="Sorts Mill Goudy"/>
              </a:rPr>
              <a:t>xx%</a:t>
            </a:r>
            <a:endParaRPr lang="fr-FR" sz="3500" b="0" strike="noStrike" spc="-1">
              <a:solidFill>
                <a:schemeClr val="dk1"/>
              </a:solidFill>
              <a:latin typeface="Arial"/>
            </a:endParaRPr>
          </a:p>
        </p:txBody>
      </p:sp>
      <p:sp>
        <p:nvSpPr>
          <p:cNvPr id="101" name="PlaceHolder 4"/>
          <p:cNvSpPr>
            <a:spLocks noGrp="1"/>
          </p:cNvSpPr>
          <p:nvPr>
            <p:ph type="title"/>
          </p:nvPr>
        </p:nvSpPr>
        <p:spPr>
          <a:xfrm>
            <a:off x="5576400" y="295524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500" b="0" strike="noStrike" spc="-1">
                <a:solidFill>
                  <a:schemeClr val="dk1"/>
                </a:solidFill>
                <a:latin typeface="Sorts Mill Goudy"/>
                <a:ea typeface="Sorts Mill Goudy"/>
              </a:rPr>
              <a:t>xx%</a:t>
            </a:r>
            <a:endParaRPr lang="fr-FR" sz="3500" b="0" strike="noStrike" spc="-1">
              <a:solidFill>
                <a:schemeClr val="dk1"/>
              </a:solidFill>
              <a:latin typeface="Arial"/>
            </a:endParaRPr>
          </a:p>
        </p:txBody>
      </p:sp>
      <p:sp>
        <p:nvSpPr>
          <p:cNvPr id="102" name="PlaceHolder 5"/>
          <p:cNvSpPr>
            <a:spLocks noGrp="1"/>
          </p:cNvSpPr>
          <p:nvPr>
            <p:ph type="title"/>
          </p:nvPr>
        </p:nvSpPr>
        <p:spPr>
          <a:xfrm>
            <a:off x="1617120" y="122328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500" b="0" strike="noStrike" spc="-1">
                <a:solidFill>
                  <a:schemeClr val="dk1"/>
                </a:solidFill>
                <a:latin typeface="Sorts Mill Goudy"/>
                <a:ea typeface="Sorts Mill Goudy"/>
              </a:rPr>
              <a:t>xx%</a:t>
            </a:r>
            <a:endParaRPr lang="fr-FR" sz="3500" b="0" strike="noStrike" spc="-1">
              <a:solidFill>
                <a:schemeClr val="dk1"/>
              </a:solidFill>
              <a:latin typeface="Arial"/>
            </a:endParaRPr>
          </a:p>
        </p:txBody>
      </p:sp>
      <p:sp>
        <p:nvSpPr>
          <p:cNvPr id="103" name="PlaceHolder 6"/>
          <p:cNvSpPr>
            <a:spLocks noGrp="1"/>
          </p:cNvSpPr>
          <p:nvPr>
            <p:ph type="title"/>
          </p:nvPr>
        </p:nvSpPr>
        <p:spPr>
          <a:xfrm>
            <a:off x="4256640" y="1223280"/>
            <a:ext cx="630720" cy="630720"/>
          </a:xfrm>
          <a:prstGeom prst="rect">
            <a:avLst/>
          </a:prstGeom>
          <a:noFill/>
          <a:ln w="0">
            <a:noFill/>
          </a:ln>
        </p:spPr>
        <p:txBody>
          <a:bodyPr lIns="91440" tIns="91440" rIns="91440" bIns="91440" anchor="ctr">
            <a:noAutofit/>
          </a:bodyPr>
          <a:lstStyle/>
          <a:p>
            <a:pPr indent="0" algn="ctr">
              <a:lnSpc>
                <a:spcPct val="100000"/>
              </a:lnSpc>
              <a:buNone/>
            </a:pPr>
            <a:r>
              <a:rPr lang="fr-FR" sz="3500" b="0" strike="noStrike" spc="-1">
                <a:solidFill>
                  <a:schemeClr val="dk1"/>
                </a:solidFill>
                <a:latin typeface="Sorts Mill Goudy"/>
                <a:ea typeface="Sorts Mill Goudy"/>
              </a:rPr>
              <a:t>xx%</a:t>
            </a:r>
            <a:endParaRPr lang="fr-FR" sz="3500" b="0" strike="noStrike" spc="-1">
              <a:solidFill>
                <a:schemeClr val="dk1"/>
              </a:solidFill>
              <a:latin typeface="Arial"/>
            </a:endParaRPr>
          </a:p>
        </p:txBody>
      </p:sp>
    </p:spTree>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04" name="Google Shape;249;p20"/>
          <p:cNvGrpSpPr/>
          <p:nvPr/>
        </p:nvGrpSpPr>
        <p:grpSpPr>
          <a:xfrm>
            <a:off x="-11520" y="-17280"/>
            <a:ext cx="9155160" cy="5177520"/>
            <a:chOff x="-11520" y="-17280"/>
            <a:chExt cx="9155160" cy="5177520"/>
          </a:xfrm>
        </p:grpSpPr>
        <p:grpSp>
          <p:nvGrpSpPr>
            <p:cNvPr id="105" name="Google Shape;250;p20"/>
            <p:cNvGrpSpPr/>
            <p:nvPr/>
          </p:nvGrpSpPr>
          <p:grpSpPr>
            <a:xfrm>
              <a:off x="8476200" y="-17280"/>
              <a:ext cx="667440" cy="667440"/>
              <a:chOff x="8476200" y="-17280"/>
              <a:chExt cx="667440" cy="667440"/>
            </a:xfrm>
          </p:grpSpPr>
          <p:sp>
            <p:nvSpPr>
              <p:cNvPr id="106" name="Google Shape;251;p20"/>
              <p:cNvSpPr/>
              <p:nvPr/>
            </p:nvSpPr>
            <p:spPr>
              <a:xfrm flipH="1">
                <a:off x="8476200" y="-17280"/>
                <a:ext cx="667440" cy="502920"/>
              </a:xfrm>
              <a:custGeom>
                <a:avLst/>
                <a:gdLst>
                  <a:gd name="textAreaLeft" fmla="*/ 360 w 667440"/>
                  <a:gd name="textAreaRight" fmla="*/ 66816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07" name="Google Shape;252;p20"/>
              <p:cNvSpPr/>
              <p:nvPr/>
            </p:nvSpPr>
            <p:spPr>
              <a:xfrm flipH="1">
                <a:off x="8482680" y="-17280"/>
                <a:ext cx="660960" cy="177480"/>
              </a:xfrm>
              <a:custGeom>
                <a:avLst/>
                <a:gdLst>
                  <a:gd name="textAreaLeft" fmla="*/ 360 w 660960"/>
                  <a:gd name="textAreaRight" fmla="*/ 66168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08" name="Google Shape;253;p20"/>
              <p:cNvSpPr/>
              <p:nvPr/>
            </p:nvSpPr>
            <p:spPr>
              <a:xfrm flipH="1">
                <a:off x="8476200" y="-17280"/>
                <a:ext cx="667440" cy="667440"/>
              </a:xfrm>
              <a:custGeom>
                <a:avLst/>
                <a:gdLst>
                  <a:gd name="textAreaLeft" fmla="*/ 360 w 667440"/>
                  <a:gd name="textAreaRight" fmla="*/ 66816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109" name="Google Shape;254;p20"/>
            <p:cNvGrpSpPr/>
            <p:nvPr/>
          </p:nvGrpSpPr>
          <p:grpSpPr>
            <a:xfrm>
              <a:off x="-11520" y="4492800"/>
              <a:ext cx="667440" cy="667440"/>
              <a:chOff x="-11520" y="4492800"/>
              <a:chExt cx="667440" cy="667440"/>
            </a:xfrm>
          </p:grpSpPr>
          <p:sp>
            <p:nvSpPr>
              <p:cNvPr id="110" name="Google Shape;255;p20"/>
              <p:cNvSpPr/>
              <p:nvPr/>
            </p:nvSpPr>
            <p:spPr>
              <a:xfrm flipV="1">
                <a:off x="-11160" y="4656600"/>
                <a:ext cx="667440" cy="502920"/>
              </a:xfrm>
              <a:custGeom>
                <a:avLst/>
                <a:gdLst>
                  <a:gd name="textAreaLeft" fmla="*/ 0 w 667440"/>
                  <a:gd name="textAreaRight" fmla="*/ 667800 w 667440"/>
                  <a:gd name="textAreaTop" fmla="*/ -360 h 502920"/>
                  <a:gd name="textAreaBottom" fmla="*/ 50292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11" name="Google Shape;256;p20"/>
              <p:cNvSpPr/>
              <p:nvPr/>
            </p:nvSpPr>
            <p:spPr>
              <a:xfrm flipV="1">
                <a:off x="-11160" y="4982400"/>
                <a:ext cx="660960" cy="177480"/>
              </a:xfrm>
              <a:custGeom>
                <a:avLst/>
                <a:gdLst>
                  <a:gd name="textAreaLeft" fmla="*/ 0 w 660960"/>
                  <a:gd name="textAreaRight" fmla="*/ 661320 w 660960"/>
                  <a:gd name="textAreaTop" fmla="*/ -360 h 177480"/>
                  <a:gd name="textAreaBottom" fmla="*/ 17748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12" name="Google Shape;257;p20"/>
              <p:cNvSpPr/>
              <p:nvPr/>
            </p:nvSpPr>
            <p:spPr>
              <a:xfrm flipV="1">
                <a:off x="-11160" y="4492800"/>
                <a:ext cx="667440" cy="667440"/>
              </a:xfrm>
              <a:custGeom>
                <a:avLst/>
                <a:gdLst>
                  <a:gd name="textAreaLeft" fmla="*/ 0 w 667440"/>
                  <a:gd name="textAreaRight" fmla="*/ 667800 w 667440"/>
                  <a:gd name="textAreaTop" fmla="*/ 360 h 667440"/>
                  <a:gd name="textAreaBottom" fmla="*/ 66816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113" name="Google Shape;258;p20"/>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1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28" name="Google Shape;273;p21"/>
          <p:cNvSpPr/>
          <p:nvPr/>
        </p:nvSpPr>
        <p:spPr>
          <a:xfrm>
            <a:off x="176040" y="453600"/>
            <a:ext cx="8791560" cy="423576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29" name="PlaceHolder 1"/>
          <p:cNvSpPr>
            <a:spLocks noGrp="1"/>
          </p:cNvSpPr>
          <p:nvPr>
            <p:ph type="title"/>
          </p:nvPr>
        </p:nvSpPr>
        <p:spPr>
          <a:xfrm>
            <a:off x="3911400" y="750600"/>
            <a:ext cx="4447800" cy="1058400"/>
          </a:xfrm>
          <a:prstGeom prst="rect">
            <a:avLst/>
          </a:prstGeom>
          <a:noFill/>
          <a:ln w="0">
            <a:noFill/>
          </a:ln>
        </p:spPr>
        <p:txBody>
          <a:bodyPr lIns="91440" tIns="91440" rIns="91440" bIns="91440" anchor="b">
            <a:noAutofit/>
          </a:bodyPr>
          <a:lstStyle/>
          <a:p>
            <a:pPr indent="0">
              <a:buNone/>
            </a:pPr>
            <a:r>
              <a:rPr lang="fr-FR" sz="6000" b="0" strike="noStrike" spc="-1">
                <a:solidFill>
                  <a:schemeClr val="dk1"/>
                </a:solidFill>
                <a:latin typeface="Arial"/>
              </a:rPr>
              <a:t>Click to edit the title text format</a:t>
            </a:r>
          </a:p>
        </p:txBody>
      </p:sp>
      <p:grpSp>
        <p:nvGrpSpPr>
          <p:cNvPr id="130" name="Google Shape;276;p21"/>
          <p:cNvGrpSpPr/>
          <p:nvPr/>
        </p:nvGrpSpPr>
        <p:grpSpPr>
          <a:xfrm>
            <a:off x="-162000" y="96120"/>
            <a:ext cx="9467280" cy="4951440"/>
            <a:chOff x="-162000" y="96120"/>
            <a:chExt cx="9467280" cy="4951440"/>
          </a:xfrm>
        </p:grpSpPr>
        <p:grpSp>
          <p:nvGrpSpPr>
            <p:cNvPr id="131" name="Google Shape;277;p21"/>
            <p:cNvGrpSpPr/>
            <p:nvPr/>
          </p:nvGrpSpPr>
          <p:grpSpPr>
            <a:xfrm>
              <a:off x="8742240" y="4484520"/>
              <a:ext cx="563040" cy="563040"/>
              <a:chOff x="8742240" y="4484520"/>
              <a:chExt cx="563040" cy="563040"/>
            </a:xfrm>
          </p:grpSpPr>
          <p:sp>
            <p:nvSpPr>
              <p:cNvPr id="132" name="Google Shape;278;p21"/>
              <p:cNvSpPr/>
              <p:nvPr/>
            </p:nvSpPr>
            <p:spPr>
              <a:xfrm rot="18900000">
                <a:off x="8824680" y="4566960"/>
                <a:ext cx="398160" cy="398160"/>
              </a:xfrm>
              <a:custGeom>
                <a:avLst/>
                <a:gdLst>
                  <a:gd name="textAreaLeft" fmla="*/ 0 w 398160"/>
                  <a:gd name="textAreaRight" fmla="*/ 398520 w 398160"/>
                  <a:gd name="textAreaTop" fmla="*/ 0 h 398160"/>
                  <a:gd name="textAreaBottom" fmla="*/ 398520 h 398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33" name="Google Shape;279;p21"/>
              <p:cNvSpPr/>
              <p:nvPr/>
            </p:nvSpPr>
            <p:spPr>
              <a:xfrm rot="18900000">
                <a:off x="8870760" y="4613400"/>
                <a:ext cx="304560" cy="302760"/>
              </a:xfrm>
              <a:custGeom>
                <a:avLst/>
                <a:gdLst>
                  <a:gd name="textAreaLeft" fmla="*/ 0 w 304560"/>
                  <a:gd name="textAreaRight" fmla="*/ 304920 w 304560"/>
                  <a:gd name="textAreaTop" fmla="*/ 0 h 302760"/>
                  <a:gd name="textAreaBottom" fmla="*/ 303120 h 30276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134" name="Google Shape;280;p21"/>
            <p:cNvGrpSpPr/>
            <p:nvPr/>
          </p:nvGrpSpPr>
          <p:grpSpPr>
            <a:xfrm>
              <a:off x="-162000" y="96120"/>
              <a:ext cx="563040" cy="563040"/>
              <a:chOff x="-162000" y="96120"/>
              <a:chExt cx="563040" cy="563040"/>
            </a:xfrm>
          </p:grpSpPr>
          <p:sp>
            <p:nvSpPr>
              <p:cNvPr id="135" name="Google Shape;281;p21"/>
              <p:cNvSpPr/>
              <p:nvPr/>
            </p:nvSpPr>
            <p:spPr>
              <a:xfrm rot="18900000">
                <a:off x="-79200" y="178560"/>
                <a:ext cx="398160" cy="398160"/>
              </a:xfrm>
              <a:custGeom>
                <a:avLst/>
                <a:gdLst>
                  <a:gd name="textAreaLeft" fmla="*/ 0 w 398160"/>
                  <a:gd name="textAreaRight" fmla="*/ 398520 w 398160"/>
                  <a:gd name="textAreaTop" fmla="*/ 0 h 398160"/>
                  <a:gd name="textAreaBottom" fmla="*/ 398520 h 398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36" name="Google Shape;282;p21"/>
              <p:cNvSpPr/>
              <p:nvPr/>
            </p:nvSpPr>
            <p:spPr>
              <a:xfrm rot="18900000">
                <a:off x="-33120" y="225360"/>
                <a:ext cx="304560" cy="302760"/>
              </a:xfrm>
              <a:custGeom>
                <a:avLst/>
                <a:gdLst>
                  <a:gd name="textAreaLeft" fmla="*/ 0 w 304560"/>
                  <a:gd name="textAreaRight" fmla="*/ 304920 w 304560"/>
                  <a:gd name="textAreaTop" fmla="*/ 0 h 302760"/>
                  <a:gd name="textAreaBottom" fmla="*/ 303120 h 30276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137" name="Google Shape;283;p21"/>
          <p:cNvSpPr/>
          <p:nvPr/>
        </p:nvSpPr>
        <p:spPr>
          <a:xfrm>
            <a:off x="3911400" y="2855160"/>
            <a:ext cx="4447800" cy="55584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defTabSz="914400">
              <a:lnSpc>
                <a:spcPct val="100000"/>
              </a:lnSpc>
              <a:spcBef>
                <a:spcPts val="300"/>
              </a:spcBef>
              <a:tabLst>
                <a:tab pos="0" algn="l"/>
              </a:tabLst>
            </a:pPr>
            <a:r>
              <a:rPr lang="en" sz="1000" b="1" strike="noStrike" spc="-1">
                <a:solidFill>
                  <a:schemeClr val="dk1"/>
                </a:solidFill>
                <a:latin typeface="Raleway"/>
                <a:ea typeface="Raleway"/>
              </a:rPr>
              <a:t>CREDITS:</a:t>
            </a:r>
            <a:r>
              <a:rPr lang="en" sz="1000" b="0" strike="noStrike" spc="-1">
                <a:solidFill>
                  <a:schemeClr val="dk1"/>
                </a:solidFill>
                <a:latin typeface="Raleway"/>
                <a:ea typeface="Raleway"/>
              </a:rPr>
              <a:t> This presentation template was created by </a:t>
            </a:r>
            <a:r>
              <a:rPr lang="en" sz="1000" b="1" u="sng" strike="noStrike" spc="-1">
                <a:solidFill>
                  <a:schemeClr val="dk1"/>
                </a:solidFill>
                <a:uFillTx/>
                <a:latin typeface="Raleway"/>
                <a:ea typeface="Raleway"/>
                <a:hlinkClick r:id="rId3"/>
              </a:rPr>
              <a:t>Slidesgo</a:t>
            </a:r>
            <a:r>
              <a:rPr lang="en" sz="1000" b="0" strike="noStrike" spc="-1">
                <a:solidFill>
                  <a:schemeClr val="dk1"/>
                </a:solidFill>
                <a:latin typeface="Raleway"/>
                <a:ea typeface="Raleway"/>
              </a:rPr>
              <a:t>, and includes icons by </a:t>
            </a:r>
            <a:r>
              <a:rPr lang="en" sz="1000" b="1" u="sng" strike="noStrike" spc="-1">
                <a:solidFill>
                  <a:schemeClr val="dk1"/>
                </a:solidFill>
                <a:uFillTx/>
                <a:latin typeface="Raleway"/>
                <a:ea typeface="Raleway"/>
                <a:hlinkClick r:id="rId4"/>
              </a:rPr>
              <a:t>Flaticon</a:t>
            </a:r>
            <a:r>
              <a:rPr lang="en" sz="1000" b="0" strike="noStrike" spc="-1">
                <a:solidFill>
                  <a:schemeClr val="dk1"/>
                </a:solidFill>
                <a:latin typeface="Raleway"/>
                <a:ea typeface="Raleway"/>
              </a:rPr>
              <a:t>, and infographics &amp; images by </a:t>
            </a:r>
            <a:r>
              <a:rPr lang="en" sz="1000" b="1" u="sng" strike="noStrike" spc="-1">
                <a:solidFill>
                  <a:schemeClr val="dk1"/>
                </a:solidFill>
                <a:uFillTx/>
                <a:latin typeface="Raleway"/>
                <a:ea typeface="Raleway"/>
                <a:hlinkClick r:id="rId5"/>
              </a:rPr>
              <a:t>Freepik</a:t>
            </a:r>
            <a:r>
              <a:rPr lang="en" sz="1000" b="0" u="sng" strike="noStrike" spc="-1">
                <a:solidFill>
                  <a:schemeClr val="dk1"/>
                </a:solidFill>
                <a:uFillTx/>
                <a:latin typeface="Raleway"/>
                <a:ea typeface="Raleway"/>
              </a:rPr>
              <a:t> </a:t>
            </a:r>
            <a:endParaRPr lang="en-US" sz="1000" b="0" strike="noStrike" spc="-1">
              <a:solidFill>
                <a:srgbClr val="FFFFFF"/>
              </a:solidFill>
              <a:latin typeface="OpenSymbol"/>
            </a:endParaRPr>
          </a:p>
        </p:txBody>
      </p:sp>
      <p:sp>
        <p:nvSpPr>
          <p:cNvPr id="138"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39" name="Google Shape;285;p22"/>
          <p:cNvSpPr/>
          <p:nvPr/>
        </p:nvSpPr>
        <p:spPr>
          <a:xfrm>
            <a:off x="176040" y="453600"/>
            <a:ext cx="8791560" cy="423576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140" name="Google Shape;286;p22"/>
          <p:cNvGrpSpPr/>
          <p:nvPr/>
        </p:nvGrpSpPr>
        <p:grpSpPr>
          <a:xfrm>
            <a:off x="-11520" y="0"/>
            <a:ext cx="9155520" cy="5178240"/>
            <a:chOff x="-11520" y="0"/>
            <a:chExt cx="9155520" cy="5178240"/>
          </a:xfrm>
        </p:grpSpPr>
        <p:grpSp>
          <p:nvGrpSpPr>
            <p:cNvPr id="141" name="Google Shape;287;p22"/>
            <p:cNvGrpSpPr/>
            <p:nvPr/>
          </p:nvGrpSpPr>
          <p:grpSpPr>
            <a:xfrm>
              <a:off x="-11520" y="0"/>
              <a:ext cx="667440" cy="667440"/>
              <a:chOff x="-11520" y="0"/>
              <a:chExt cx="667440" cy="667440"/>
            </a:xfrm>
          </p:grpSpPr>
          <p:sp>
            <p:nvSpPr>
              <p:cNvPr id="142" name="Google Shape;288;p22"/>
              <p:cNvSpPr/>
              <p:nvPr/>
            </p:nvSpPr>
            <p:spPr>
              <a:xfrm>
                <a:off x="-11520" y="0"/>
                <a:ext cx="667440" cy="502920"/>
              </a:xfrm>
              <a:custGeom>
                <a:avLst/>
                <a:gdLst>
                  <a:gd name="textAreaLeft" fmla="*/ 0 w 667440"/>
                  <a:gd name="textAreaRight" fmla="*/ 66780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43" name="Google Shape;289;p22"/>
              <p:cNvSpPr/>
              <p:nvPr/>
            </p:nvSpPr>
            <p:spPr>
              <a:xfrm>
                <a:off x="-11520" y="0"/>
                <a:ext cx="660960" cy="177480"/>
              </a:xfrm>
              <a:custGeom>
                <a:avLst/>
                <a:gdLst>
                  <a:gd name="textAreaLeft" fmla="*/ 0 w 660960"/>
                  <a:gd name="textAreaRight" fmla="*/ 66132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44" name="Google Shape;290;p22"/>
              <p:cNvSpPr/>
              <p:nvPr/>
            </p:nvSpPr>
            <p:spPr>
              <a:xfrm>
                <a:off x="-11520" y="0"/>
                <a:ext cx="667440" cy="667440"/>
              </a:xfrm>
              <a:custGeom>
                <a:avLst/>
                <a:gdLst>
                  <a:gd name="textAreaLeft" fmla="*/ 0 w 667440"/>
                  <a:gd name="textAreaRight" fmla="*/ 66780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145" name="Google Shape;291;p22"/>
            <p:cNvGrpSpPr/>
            <p:nvPr/>
          </p:nvGrpSpPr>
          <p:grpSpPr>
            <a:xfrm>
              <a:off x="8476560" y="4510800"/>
              <a:ext cx="667440" cy="667440"/>
              <a:chOff x="8476560" y="4510800"/>
              <a:chExt cx="667440" cy="667440"/>
            </a:xfrm>
          </p:grpSpPr>
          <p:sp>
            <p:nvSpPr>
              <p:cNvPr id="146" name="Google Shape;292;p22"/>
              <p:cNvSpPr/>
              <p:nvPr/>
            </p:nvSpPr>
            <p:spPr>
              <a:xfrm rot="10800000">
                <a:off x="8476560" y="4675320"/>
                <a:ext cx="667440" cy="502920"/>
              </a:xfrm>
              <a:custGeom>
                <a:avLst/>
                <a:gdLst>
                  <a:gd name="textAreaLeft" fmla="*/ 0 w 667440"/>
                  <a:gd name="textAreaRight" fmla="*/ 66780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47" name="Google Shape;293;p22"/>
              <p:cNvSpPr/>
              <p:nvPr/>
            </p:nvSpPr>
            <p:spPr>
              <a:xfrm rot="10800000">
                <a:off x="8483040" y="5000760"/>
                <a:ext cx="660960" cy="177480"/>
              </a:xfrm>
              <a:custGeom>
                <a:avLst/>
                <a:gdLst>
                  <a:gd name="textAreaLeft" fmla="*/ 0 w 660960"/>
                  <a:gd name="textAreaRight" fmla="*/ 66132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48" name="Google Shape;294;p22"/>
              <p:cNvSpPr/>
              <p:nvPr/>
            </p:nvSpPr>
            <p:spPr>
              <a:xfrm rot="10800000">
                <a:off x="8476560" y="4510800"/>
                <a:ext cx="667440" cy="667440"/>
              </a:xfrm>
              <a:custGeom>
                <a:avLst/>
                <a:gdLst>
                  <a:gd name="textAreaLeft" fmla="*/ 0 w 667440"/>
                  <a:gd name="textAreaRight" fmla="*/ 66780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Tree>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49" name="Google Shape;296;p23"/>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150" name="Google Shape;297;p23"/>
          <p:cNvGrpSpPr/>
          <p:nvPr/>
        </p:nvGrpSpPr>
        <p:grpSpPr>
          <a:xfrm>
            <a:off x="-140400" y="-128880"/>
            <a:ext cx="9424440" cy="5401080"/>
            <a:chOff x="-140400" y="-128880"/>
            <a:chExt cx="9424440" cy="5401080"/>
          </a:xfrm>
        </p:grpSpPr>
        <p:grpSp>
          <p:nvGrpSpPr>
            <p:cNvPr id="151" name="Google Shape;298;p23"/>
            <p:cNvGrpSpPr/>
            <p:nvPr/>
          </p:nvGrpSpPr>
          <p:grpSpPr>
            <a:xfrm>
              <a:off x="-140400" y="4734360"/>
              <a:ext cx="537480" cy="537840"/>
              <a:chOff x="-140400" y="4734360"/>
              <a:chExt cx="537480" cy="537840"/>
            </a:xfrm>
          </p:grpSpPr>
          <p:sp>
            <p:nvSpPr>
              <p:cNvPr id="152" name="Google Shape;299;p23"/>
              <p:cNvSpPr/>
              <p:nvPr/>
            </p:nvSpPr>
            <p:spPr>
              <a:xfrm rot="18900000">
                <a:off x="-61560" y="481320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53" name="Google Shape;300;p23"/>
              <p:cNvSpPr/>
              <p:nvPr/>
            </p:nvSpPr>
            <p:spPr>
              <a:xfrm rot="18900000">
                <a:off x="-17640" y="485820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154" name="Google Shape;301;p23"/>
            <p:cNvGrpSpPr/>
            <p:nvPr/>
          </p:nvGrpSpPr>
          <p:grpSpPr>
            <a:xfrm>
              <a:off x="8746560" y="-128880"/>
              <a:ext cx="537480" cy="537840"/>
              <a:chOff x="8746560" y="-128880"/>
              <a:chExt cx="537480" cy="537840"/>
            </a:xfrm>
          </p:grpSpPr>
          <p:sp>
            <p:nvSpPr>
              <p:cNvPr id="155" name="Google Shape;302;p23"/>
              <p:cNvSpPr/>
              <p:nvPr/>
            </p:nvSpPr>
            <p:spPr>
              <a:xfrm rot="18900000">
                <a:off x="8825040" y="-4968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56" name="Google Shape;303;p23"/>
              <p:cNvSpPr/>
              <p:nvPr/>
            </p:nvSpPr>
            <p:spPr>
              <a:xfrm rot="18900000">
                <a:off x="8869320" y="-468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Tree>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57" name="Google Shape;36;p4"/>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158" name="Google Shape;37;p4"/>
          <p:cNvGrpSpPr/>
          <p:nvPr/>
        </p:nvGrpSpPr>
        <p:grpSpPr>
          <a:xfrm>
            <a:off x="-140400" y="-128880"/>
            <a:ext cx="9424440" cy="5401080"/>
            <a:chOff x="-140400" y="-128880"/>
            <a:chExt cx="9424440" cy="5401080"/>
          </a:xfrm>
        </p:grpSpPr>
        <p:grpSp>
          <p:nvGrpSpPr>
            <p:cNvPr id="159" name="Google Shape;38;p4"/>
            <p:cNvGrpSpPr/>
            <p:nvPr/>
          </p:nvGrpSpPr>
          <p:grpSpPr>
            <a:xfrm>
              <a:off x="-140400" y="4734360"/>
              <a:ext cx="537480" cy="537840"/>
              <a:chOff x="-140400" y="4734360"/>
              <a:chExt cx="537480" cy="537840"/>
            </a:xfrm>
          </p:grpSpPr>
          <p:sp>
            <p:nvSpPr>
              <p:cNvPr id="160" name="Google Shape;39;p4"/>
              <p:cNvSpPr/>
              <p:nvPr/>
            </p:nvSpPr>
            <p:spPr>
              <a:xfrm rot="18900000">
                <a:off x="-61560" y="481320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61" name="Google Shape;40;p4"/>
              <p:cNvSpPr/>
              <p:nvPr/>
            </p:nvSpPr>
            <p:spPr>
              <a:xfrm rot="18900000">
                <a:off x="-17640" y="485820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162" name="Google Shape;41;p4"/>
            <p:cNvGrpSpPr/>
            <p:nvPr/>
          </p:nvGrpSpPr>
          <p:grpSpPr>
            <a:xfrm>
              <a:off x="8746560" y="-128880"/>
              <a:ext cx="537480" cy="537840"/>
              <a:chOff x="8746560" y="-128880"/>
              <a:chExt cx="537480" cy="537840"/>
            </a:xfrm>
          </p:grpSpPr>
          <p:sp>
            <p:nvSpPr>
              <p:cNvPr id="163" name="Google Shape;42;p4"/>
              <p:cNvSpPr/>
              <p:nvPr/>
            </p:nvSpPr>
            <p:spPr>
              <a:xfrm rot="18900000">
                <a:off x="8825040" y="-4968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64" name="Google Shape;43;p4"/>
              <p:cNvSpPr/>
              <p:nvPr/>
            </p:nvSpPr>
            <p:spPr>
              <a:xfrm rot="18900000">
                <a:off x="8869320" y="-468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165" name="PlaceHolder 1"/>
          <p:cNvSpPr>
            <a:spLocks noGrp="1"/>
          </p:cNvSpPr>
          <p:nvPr>
            <p:ph type="title"/>
          </p:nvPr>
        </p:nvSpPr>
        <p:spPr>
          <a:xfrm>
            <a:off x="805320" y="894600"/>
            <a:ext cx="4046400" cy="556920"/>
          </a:xfrm>
          <a:prstGeom prst="rect">
            <a:avLst/>
          </a:prstGeom>
          <a:noFill/>
          <a:ln w="0">
            <a:noFill/>
          </a:ln>
        </p:spPr>
        <p:txBody>
          <a:bodyPr lIns="91440" tIns="91440" rIns="91440" bIns="91440" anchor="b">
            <a:noAutofit/>
          </a:bodyPr>
          <a:lstStyle/>
          <a:p>
            <a:pPr indent="0">
              <a:buNone/>
            </a:pPr>
            <a:r>
              <a:rPr lang="fr-FR" sz="3500" b="0" strike="noStrike" spc="-1">
                <a:solidFill>
                  <a:schemeClr val="dk1"/>
                </a:solidFill>
                <a:latin typeface="Arial"/>
              </a:rPr>
              <a:t>Click to edit the title text format</a:t>
            </a:r>
          </a:p>
        </p:txBody>
      </p:sp>
      <p:sp>
        <p:nvSpPr>
          <p:cNvPr id="166" name="PlaceHolder 2"/>
          <p:cNvSpPr>
            <a:spLocks noGrp="1"/>
          </p:cNvSpPr>
          <p:nvPr>
            <p:ph type="body"/>
          </p:nvPr>
        </p:nvSpPr>
        <p:spPr>
          <a:xfrm>
            <a:off x="805320" y="1451880"/>
            <a:ext cx="4046400" cy="2796480"/>
          </a:xfrm>
          <a:prstGeom prst="rect">
            <a:avLst/>
          </a:prstGeom>
          <a:noFill/>
          <a:ln w="0">
            <a:noFill/>
          </a:ln>
        </p:spPr>
        <p:txBody>
          <a:bodyPr lIns="91440" tIns="91440" rIns="91440" bIns="91440" anchor="t">
            <a:no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14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14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14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69" name="Google Shape;47;p5"/>
          <p:cNvGrpSpPr/>
          <p:nvPr/>
        </p:nvGrpSpPr>
        <p:grpSpPr>
          <a:xfrm>
            <a:off x="-11520" y="-17280"/>
            <a:ext cx="9155160" cy="5177520"/>
            <a:chOff x="-11520" y="-17280"/>
            <a:chExt cx="9155160" cy="5177520"/>
          </a:xfrm>
        </p:grpSpPr>
        <p:grpSp>
          <p:nvGrpSpPr>
            <p:cNvPr id="170" name="Google Shape;48;p5"/>
            <p:cNvGrpSpPr/>
            <p:nvPr/>
          </p:nvGrpSpPr>
          <p:grpSpPr>
            <a:xfrm>
              <a:off x="8476200" y="-17280"/>
              <a:ext cx="667440" cy="667440"/>
              <a:chOff x="8476200" y="-17280"/>
              <a:chExt cx="667440" cy="667440"/>
            </a:xfrm>
          </p:grpSpPr>
          <p:sp>
            <p:nvSpPr>
              <p:cNvPr id="171" name="Google Shape;49;p5"/>
              <p:cNvSpPr/>
              <p:nvPr/>
            </p:nvSpPr>
            <p:spPr>
              <a:xfrm flipH="1">
                <a:off x="8476200" y="-17280"/>
                <a:ext cx="667440" cy="502920"/>
              </a:xfrm>
              <a:custGeom>
                <a:avLst/>
                <a:gdLst>
                  <a:gd name="textAreaLeft" fmla="*/ 360 w 667440"/>
                  <a:gd name="textAreaRight" fmla="*/ 66816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72" name="Google Shape;50;p5"/>
              <p:cNvSpPr/>
              <p:nvPr/>
            </p:nvSpPr>
            <p:spPr>
              <a:xfrm flipH="1">
                <a:off x="8482680" y="-17280"/>
                <a:ext cx="660960" cy="177480"/>
              </a:xfrm>
              <a:custGeom>
                <a:avLst/>
                <a:gdLst>
                  <a:gd name="textAreaLeft" fmla="*/ 360 w 660960"/>
                  <a:gd name="textAreaRight" fmla="*/ 66168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73" name="Google Shape;51;p5"/>
              <p:cNvSpPr/>
              <p:nvPr/>
            </p:nvSpPr>
            <p:spPr>
              <a:xfrm flipH="1">
                <a:off x="8476200" y="-17280"/>
                <a:ext cx="667440" cy="667440"/>
              </a:xfrm>
              <a:custGeom>
                <a:avLst/>
                <a:gdLst>
                  <a:gd name="textAreaLeft" fmla="*/ 360 w 667440"/>
                  <a:gd name="textAreaRight" fmla="*/ 66816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174" name="Google Shape;52;p5"/>
            <p:cNvGrpSpPr/>
            <p:nvPr/>
          </p:nvGrpSpPr>
          <p:grpSpPr>
            <a:xfrm>
              <a:off x="-11520" y="4492800"/>
              <a:ext cx="667440" cy="667440"/>
              <a:chOff x="-11520" y="4492800"/>
              <a:chExt cx="667440" cy="667440"/>
            </a:xfrm>
          </p:grpSpPr>
          <p:sp>
            <p:nvSpPr>
              <p:cNvPr id="175" name="Google Shape;53;p5"/>
              <p:cNvSpPr/>
              <p:nvPr/>
            </p:nvSpPr>
            <p:spPr>
              <a:xfrm flipV="1">
                <a:off x="-11160" y="4656600"/>
                <a:ext cx="667440" cy="502920"/>
              </a:xfrm>
              <a:custGeom>
                <a:avLst/>
                <a:gdLst>
                  <a:gd name="textAreaLeft" fmla="*/ 0 w 667440"/>
                  <a:gd name="textAreaRight" fmla="*/ 667800 w 667440"/>
                  <a:gd name="textAreaTop" fmla="*/ -360 h 502920"/>
                  <a:gd name="textAreaBottom" fmla="*/ 50292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76" name="Google Shape;54;p5"/>
              <p:cNvSpPr/>
              <p:nvPr/>
            </p:nvSpPr>
            <p:spPr>
              <a:xfrm flipV="1">
                <a:off x="-11160" y="4982400"/>
                <a:ext cx="660960" cy="177480"/>
              </a:xfrm>
              <a:custGeom>
                <a:avLst/>
                <a:gdLst>
                  <a:gd name="textAreaLeft" fmla="*/ 0 w 660960"/>
                  <a:gd name="textAreaRight" fmla="*/ 661320 w 660960"/>
                  <a:gd name="textAreaTop" fmla="*/ -360 h 177480"/>
                  <a:gd name="textAreaBottom" fmla="*/ 17748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77" name="Google Shape;55;p5"/>
              <p:cNvSpPr/>
              <p:nvPr/>
            </p:nvSpPr>
            <p:spPr>
              <a:xfrm flipV="1">
                <a:off x="-11160" y="4492800"/>
                <a:ext cx="667440" cy="667440"/>
              </a:xfrm>
              <a:custGeom>
                <a:avLst/>
                <a:gdLst>
                  <a:gd name="textAreaLeft" fmla="*/ 0 w 667440"/>
                  <a:gd name="textAreaRight" fmla="*/ 667800 w 667440"/>
                  <a:gd name="textAreaTop" fmla="*/ 360 h 667440"/>
                  <a:gd name="textAreaBottom" fmla="*/ 66816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178" name="Google Shape;56;p5"/>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179"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83" name="Google Shape;61;p6"/>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184" name="Google Shape;62;p6"/>
          <p:cNvGrpSpPr/>
          <p:nvPr/>
        </p:nvGrpSpPr>
        <p:grpSpPr>
          <a:xfrm>
            <a:off x="97920" y="115920"/>
            <a:ext cx="8947080" cy="4911480"/>
            <a:chOff x="97920" y="115920"/>
            <a:chExt cx="8947080" cy="4911480"/>
          </a:xfrm>
        </p:grpSpPr>
        <p:grpSp>
          <p:nvGrpSpPr>
            <p:cNvPr id="185" name="Google Shape;63;p6"/>
            <p:cNvGrpSpPr/>
            <p:nvPr/>
          </p:nvGrpSpPr>
          <p:grpSpPr>
            <a:xfrm>
              <a:off x="8733960" y="4725720"/>
              <a:ext cx="311040" cy="301680"/>
              <a:chOff x="8733960" y="4725720"/>
              <a:chExt cx="311040" cy="301680"/>
            </a:xfrm>
          </p:grpSpPr>
          <p:sp>
            <p:nvSpPr>
              <p:cNvPr id="186" name="Google Shape;64;p6"/>
              <p:cNvSpPr/>
              <p:nvPr/>
            </p:nvSpPr>
            <p:spPr>
              <a:xfrm flipH="1">
                <a:off x="8883000" y="47257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87" name="Google Shape;65;p6"/>
              <p:cNvSpPr/>
              <p:nvPr/>
            </p:nvSpPr>
            <p:spPr>
              <a:xfrm flipH="1">
                <a:off x="8883000" y="48657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88" name="Google Shape;66;p6"/>
              <p:cNvSpPr/>
              <p:nvPr/>
            </p:nvSpPr>
            <p:spPr>
              <a:xfrm flipH="1">
                <a:off x="8733600" y="48657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89" name="Google Shape;67;p6"/>
              <p:cNvSpPr/>
              <p:nvPr/>
            </p:nvSpPr>
            <p:spPr>
              <a:xfrm flipH="1">
                <a:off x="8733600" y="47257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190" name="Google Shape;68;p6"/>
            <p:cNvGrpSpPr/>
            <p:nvPr/>
          </p:nvGrpSpPr>
          <p:grpSpPr>
            <a:xfrm>
              <a:off x="97920" y="115920"/>
              <a:ext cx="311040" cy="301680"/>
              <a:chOff x="97920" y="115920"/>
              <a:chExt cx="311040" cy="301680"/>
            </a:xfrm>
          </p:grpSpPr>
          <p:sp>
            <p:nvSpPr>
              <p:cNvPr id="191" name="Google Shape;69;p6"/>
              <p:cNvSpPr/>
              <p:nvPr/>
            </p:nvSpPr>
            <p:spPr>
              <a:xfrm flipH="1">
                <a:off x="246960" y="1159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92" name="Google Shape;70;p6"/>
              <p:cNvSpPr/>
              <p:nvPr/>
            </p:nvSpPr>
            <p:spPr>
              <a:xfrm flipH="1">
                <a:off x="246960" y="2559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93" name="Google Shape;71;p6"/>
              <p:cNvSpPr/>
              <p:nvPr/>
            </p:nvSpPr>
            <p:spPr>
              <a:xfrm flipH="1">
                <a:off x="97560" y="2559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94" name="Google Shape;72;p6"/>
              <p:cNvSpPr/>
              <p:nvPr/>
            </p:nvSpPr>
            <p:spPr>
              <a:xfrm flipH="1">
                <a:off x="97560" y="1159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195"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97" name="Google Shape;75;p7"/>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198" name="Google Shape;76;p7"/>
          <p:cNvGrpSpPr/>
          <p:nvPr/>
        </p:nvGrpSpPr>
        <p:grpSpPr>
          <a:xfrm>
            <a:off x="-140400" y="-128880"/>
            <a:ext cx="9424440" cy="5401080"/>
            <a:chOff x="-140400" y="-128880"/>
            <a:chExt cx="9424440" cy="5401080"/>
          </a:xfrm>
        </p:grpSpPr>
        <p:grpSp>
          <p:nvGrpSpPr>
            <p:cNvPr id="199" name="Google Shape;77;p7"/>
            <p:cNvGrpSpPr/>
            <p:nvPr/>
          </p:nvGrpSpPr>
          <p:grpSpPr>
            <a:xfrm>
              <a:off x="-140400" y="4734360"/>
              <a:ext cx="537480" cy="537840"/>
              <a:chOff x="-140400" y="4734360"/>
              <a:chExt cx="537480" cy="537840"/>
            </a:xfrm>
          </p:grpSpPr>
          <p:sp>
            <p:nvSpPr>
              <p:cNvPr id="200" name="Google Shape;78;p7"/>
              <p:cNvSpPr/>
              <p:nvPr/>
            </p:nvSpPr>
            <p:spPr>
              <a:xfrm rot="18900000">
                <a:off x="-61560" y="481320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01" name="Google Shape;79;p7"/>
              <p:cNvSpPr/>
              <p:nvPr/>
            </p:nvSpPr>
            <p:spPr>
              <a:xfrm rot="18900000">
                <a:off x="-17640" y="485820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202" name="Google Shape;80;p7"/>
            <p:cNvGrpSpPr/>
            <p:nvPr/>
          </p:nvGrpSpPr>
          <p:grpSpPr>
            <a:xfrm>
              <a:off x="8746560" y="-128880"/>
              <a:ext cx="537480" cy="537840"/>
              <a:chOff x="8746560" y="-128880"/>
              <a:chExt cx="537480" cy="537840"/>
            </a:xfrm>
          </p:grpSpPr>
          <p:sp>
            <p:nvSpPr>
              <p:cNvPr id="203" name="Google Shape;81;p7"/>
              <p:cNvSpPr/>
              <p:nvPr/>
            </p:nvSpPr>
            <p:spPr>
              <a:xfrm rot="18900000">
                <a:off x="8825040" y="-4968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04" name="Google Shape;82;p7"/>
              <p:cNvSpPr/>
              <p:nvPr/>
            </p:nvSpPr>
            <p:spPr>
              <a:xfrm rot="18900000">
                <a:off x="8869320" y="-468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205"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
        <p:nvSpPr>
          <p:cNvPr id="206" name="PlaceHolder 2"/>
          <p:cNvSpPr>
            <a:spLocks noGrp="1"/>
          </p:cNvSpPr>
          <p:nvPr>
            <p:ph type="body"/>
          </p:nvPr>
        </p:nvSpPr>
        <p:spPr>
          <a:xfrm>
            <a:off x="720000" y="1076400"/>
            <a:ext cx="7703640" cy="313920"/>
          </a:xfrm>
          <a:prstGeom prst="rect">
            <a:avLst/>
          </a:prstGeom>
          <a:noFill/>
          <a:ln w="0">
            <a:noFill/>
          </a:ln>
        </p:spPr>
        <p:txBody>
          <a:bodyPr lIns="91440" tIns="91440" rIns="91440" bIns="91440" anchor="t">
            <a:noAutofit/>
          </a:bodyPr>
          <a:lstStyle/>
          <a:p>
            <a:pPr marL="432000" indent="-324000">
              <a:spcBef>
                <a:spcPts val="1417"/>
              </a:spcBef>
              <a:buClr>
                <a:srgbClr val="FFFFFF"/>
              </a:buClr>
              <a:buSzPct val="45000"/>
              <a:buFont typeface="Wingdings" charset="2"/>
              <a:buChar char=""/>
            </a:pPr>
            <a:r>
              <a:rPr lang="fr-FR" sz="12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2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2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2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12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12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12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07" name="Google Shape;86;p8"/>
          <p:cNvSpPr/>
          <p:nvPr/>
        </p:nvSpPr>
        <p:spPr>
          <a:xfrm>
            <a:off x="176040" y="453600"/>
            <a:ext cx="8791560" cy="423576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208" name="Google Shape;87;p8"/>
          <p:cNvGrpSpPr/>
          <p:nvPr/>
        </p:nvGrpSpPr>
        <p:grpSpPr>
          <a:xfrm>
            <a:off x="-11520" y="0"/>
            <a:ext cx="9155520" cy="5178240"/>
            <a:chOff x="-11520" y="0"/>
            <a:chExt cx="9155520" cy="5178240"/>
          </a:xfrm>
        </p:grpSpPr>
        <p:grpSp>
          <p:nvGrpSpPr>
            <p:cNvPr id="209" name="Google Shape;88;p8"/>
            <p:cNvGrpSpPr/>
            <p:nvPr/>
          </p:nvGrpSpPr>
          <p:grpSpPr>
            <a:xfrm>
              <a:off x="-11520" y="0"/>
              <a:ext cx="667440" cy="667440"/>
              <a:chOff x="-11520" y="0"/>
              <a:chExt cx="667440" cy="667440"/>
            </a:xfrm>
          </p:grpSpPr>
          <p:sp>
            <p:nvSpPr>
              <p:cNvPr id="210" name="Google Shape;89;p8"/>
              <p:cNvSpPr/>
              <p:nvPr/>
            </p:nvSpPr>
            <p:spPr>
              <a:xfrm>
                <a:off x="-11520" y="0"/>
                <a:ext cx="667440" cy="502920"/>
              </a:xfrm>
              <a:custGeom>
                <a:avLst/>
                <a:gdLst>
                  <a:gd name="textAreaLeft" fmla="*/ 0 w 667440"/>
                  <a:gd name="textAreaRight" fmla="*/ 66780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11" name="Google Shape;90;p8"/>
              <p:cNvSpPr/>
              <p:nvPr/>
            </p:nvSpPr>
            <p:spPr>
              <a:xfrm>
                <a:off x="-11520" y="0"/>
                <a:ext cx="660960" cy="177480"/>
              </a:xfrm>
              <a:custGeom>
                <a:avLst/>
                <a:gdLst>
                  <a:gd name="textAreaLeft" fmla="*/ 0 w 660960"/>
                  <a:gd name="textAreaRight" fmla="*/ 66132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12" name="Google Shape;91;p8"/>
              <p:cNvSpPr/>
              <p:nvPr/>
            </p:nvSpPr>
            <p:spPr>
              <a:xfrm>
                <a:off x="-11520" y="0"/>
                <a:ext cx="667440" cy="667440"/>
              </a:xfrm>
              <a:custGeom>
                <a:avLst/>
                <a:gdLst>
                  <a:gd name="textAreaLeft" fmla="*/ 0 w 667440"/>
                  <a:gd name="textAreaRight" fmla="*/ 66780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213" name="Google Shape;92;p8"/>
            <p:cNvGrpSpPr/>
            <p:nvPr/>
          </p:nvGrpSpPr>
          <p:grpSpPr>
            <a:xfrm>
              <a:off x="8476560" y="4510800"/>
              <a:ext cx="667440" cy="667440"/>
              <a:chOff x="8476560" y="4510800"/>
              <a:chExt cx="667440" cy="667440"/>
            </a:xfrm>
          </p:grpSpPr>
          <p:sp>
            <p:nvSpPr>
              <p:cNvPr id="214" name="Google Shape;93;p8"/>
              <p:cNvSpPr/>
              <p:nvPr/>
            </p:nvSpPr>
            <p:spPr>
              <a:xfrm rot="10800000">
                <a:off x="8476560" y="4675320"/>
                <a:ext cx="667440" cy="502920"/>
              </a:xfrm>
              <a:custGeom>
                <a:avLst/>
                <a:gdLst>
                  <a:gd name="textAreaLeft" fmla="*/ 0 w 667440"/>
                  <a:gd name="textAreaRight" fmla="*/ 66780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15" name="Google Shape;94;p8"/>
              <p:cNvSpPr/>
              <p:nvPr/>
            </p:nvSpPr>
            <p:spPr>
              <a:xfrm rot="10800000">
                <a:off x="8483040" y="5000760"/>
                <a:ext cx="660960" cy="177480"/>
              </a:xfrm>
              <a:custGeom>
                <a:avLst/>
                <a:gdLst>
                  <a:gd name="textAreaLeft" fmla="*/ 0 w 660960"/>
                  <a:gd name="textAreaRight" fmla="*/ 66132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16" name="Google Shape;95;p8"/>
              <p:cNvSpPr/>
              <p:nvPr/>
            </p:nvSpPr>
            <p:spPr>
              <a:xfrm rot="10800000">
                <a:off x="8476560" y="4510800"/>
                <a:ext cx="667440" cy="667440"/>
              </a:xfrm>
              <a:custGeom>
                <a:avLst/>
                <a:gdLst>
                  <a:gd name="textAreaLeft" fmla="*/ 0 w 667440"/>
                  <a:gd name="textAreaRight" fmla="*/ 66780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217" name="PlaceHolder 1"/>
          <p:cNvSpPr>
            <a:spLocks noGrp="1"/>
          </p:cNvSpPr>
          <p:nvPr>
            <p:ph type="title"/>
          </p:nvPr>
        </p:nvSpPr>
        <p:spPr>
          <a:xfrm>
            <a:off x="1388160" y="1307160"/>
            <a:ext cx="6367320" cy="2529000"/>
          </a:xfrm>
          <a:prstGeom prst="rect">
            <a:avLst/>
          </a:prstGeom>
          <a:noFill/>
          <a:ln w="0">
            <a:noFill/>
          </a:ln>
        </p:spPr>
        <p:txBody>
          <a:bodyPr lIns="91440" tIns="91440" rIns="91440" bIns="91440" anchor="ctr">
            <a:noAutofit/>
          </a:bodyPr>
          <a:lstStyle/>
          <a:p>
            <a:pPr indent="0">
              <a:buNone/>
            </a:pPr>
            <a:r>
              <a:rPr lang="fr-FR" sz="60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4" name="Google Shape;121;p11"/>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15" name="Google Shape;122;p11"/>
          <p:cNvGrpSpPr/>
          <p:nvPr/>
        </p:nvGrpSpPr>
        <p:grpSpPr>
          <a:xfrm>
            <a:off x="-140400" y="-128880"/>
            <a:ext cx="9424440" cy="5401080"/>
            <a:chOff x="-140400" y="-128880"/>
            <a:chExt cx="9424440" cy="5401080"/>
          </a:xfrm>
        </p:grpSpPr>
        <p:grpSp>
          <p:nvGrpSpPr>
            <p:cNvPr id="16" name="Google Shape;123;p11"/>
            <p:cNvGrpSpPr/>
            <p:nvPr/>
          </p:nvGrpSpPr>
          <p:grpSpPr>
            <a:xfrm>
              <a:off x="-140400" y="4734360"/>
              <a:ext cx="537480" cy="537840"/>
              <a:chOff x="-140400" y="4734360"/>
              <a:chExt cx="537480" cy="537840"/>
            </a:xfrm>
          </p:grpSpPr>
          <p:sp>
            <p:nvSpPr>
              <p:cNvPr id="17" name="Google Shape;124;p11"/>
              <p:cNvSpPr/>
              <p:nvPr/>
            </p:nvSpPr>
            <p:spPr>
              <a:xfrm rot="18900000">
                <a:off x="-61560" y="481320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18" name="Google Shape;125;p11"/>
              <p:cNvSpPr/>
              <p:nvPr/>
            </p:nvSpPr>
            <p:spPr>
              <a:xfrm rot="18900000">
                <a:off x="-17640" y="485820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19" name="Google Shape;126;p11"/>
            <p:cNvGrpSpPr/>
            <p:nvPr/>
          </p:nvGrpSpPr>
          <p:grpSpPr>
            <a:xfrm>
              <a:off x="8746560" y="-128880"/>
              <a:ext cx="537480" cy="537840"/>
              <a:chOff x="8746560" y="-128880"/>
              <a:chExt cx="537480" cy="537840"/>
            </a:xfrm>
          </p:grpSpPr>
          <p:sp>
            <p:nvSpPr>
              <p:cNvPr id="20" name="Google Shape;127;p11"/>
              <p:cNvSpPr/>
              <p:nvPr/>
            </p:nvSpPr>
            <p:spPr>
              <a:xfrm rot="18900000">
                <a:off x="8825040" y="-4968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1" name="Google Shape;128;p11"/>
              <p:cNvSpPr/>
              <p:nvPr/>
            </p:nvSpPr>
            <p:spPr>
              <a:xfrm rot="18900000">
                <a:off x="8869320" y="-468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22" name="PlaceHolder 1"/>
          <p:cNvSpPr>
            <a:spLocks noGrp="1"/>
          </p:cNvSpPr>
          <p:nvPr>
            <p:ph type="title"/>
          </p:nvPr>
        </p:nvSpPr>
        <p:spPr>
          <a:xfrm>
            <a:off x="1284120" y="1558440"/>
            <a:ext cx="6575760" cy="1510920"/>
          </a:xfrm>
          <a:prstGeom prst="rect">
            <a:avLst/>
          </a:prstGeom>
          <a:noFill/>
          <a:ln w="0">
            <a:noFill/>
          </a:ln>
        </p:spPr>
        <p:txBody>
          <a:bodyPr lIns="91440" tIns="91440" rIns="91440" bIns="91440" anchor="b">
            <a:noAutofit/>
          </a:bodyPr>
          <a:lstStyle/>
          <a:p>
            <a:pPr indent="0" algn="ctr">
              <a:lnSpc>
                <a:spcPct val="100000"/>
              </a:lnSpc>
              <a:buNone/>
            </a:pPr>
            <a:r>
              <a:rPr lang="fr-FR" sz="6000" b="0" strike="noStrike" spc="-1">
                <a:solidFill>
                  <a:schemeClr val="dk1"/>
                </a:solidFill>
                <a:latin typeface="Sorts Mill Goudy"/>
                <a:ea typeface="Sorts Mill Goudy"/>
              </a:rPr>
              <a:t>xx%</a:t>
            </a:r>
            <a:endParaRPr lang="fr-FR" sz="6000" b="0" strike="noStrike" spc="-1">
              <a:solidFill>
                <a:schemeClr val="dk1"/>
              </a:solidFill>
              <a:latin typeface="Arial"/>
            </a:endParaRPr>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18" name="Google Shape;98;p9"/>
          <p:cNvSpPr/>
          <p:nvPr/>
        </p:nvSpPr>
        <p:spPr>
          <a:xfrm>
            <a:off x="176040" y="453600"/>
            <a:ext cx="8791560" cy="423576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219" name="Google Shape;99;p9"/>
          <p:cNvGrpSpPr/>
          <p:nvPr/>
        </p:nvGrpSpPr>
        <p:grpSpPr>
          <a:xfrm>
            <a:off x="-162000" y="96120"/>
            <a:ext cx="9467280" cy="4951440"/>
            <a:chOff x="-162000" y="96120"/>
            <a:chExt cx="9467280" cy="4951440"/>
          </a:xfrm>
        </p:grpSpPr>
        <p:grpSp>
          <p:nvGrpSpPr>
            <p:cNvPr id="220" name="Google Shape;100;p9"/>
            <p:cNvGrpSpPr/>
            <p:nvPr/>
          </p:nvGrpSpPr>
          <p:grpSpPr>
            <a:xfrm>
              <a:off x="8742240" y="4484520"/>
              <a:ext cx="563040" cy="563040"/>
              <a:chOff x="8742240" y="4484520"/>
              <a:chExt cx="563040" cy="563040"/>
            </a:xfrm>
          </p:grpSpPr>
          <p:sp>
            <p:nvSpPr>
              <p:cNvPr id="221" name="Google Shape;101;p9"/>
              <p:cNvSpPr/>
              <p:nvPr/>
            </p:nvSpPr>
            <p:spPr>
              <a:xfrm rot="18900000">
                <a:off x="8824680" y="4566960"/>
                <a:ext cx="398160" cy="398160"/>
              </a:xfrm>
              <a:custGeom>
                <a:avLst/>
                <a:gdLst>
                  <a:gd name="textAreaLeft" fmla="*/ 0 w 398160"/>
                  <a:gd name="textAreaRight" fmla="*/ 398520 w 398160"/>
                  <a:gd name="textAreaTop" fmla="*/ 0 h 398160"/>
                  <a:gd name="textAreaBottom" fmla="*/ 398520 h 398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22" name="Google Shape;102;p9"/>
              <p:cNvSpPr/>
              <p:nvPr/>
            </p:nvSpPr>
            <p:spPr>
              <a:xfrm rot="18900000">
                <a:off x="8870760" y="4613400"/>
                <a:ext cx="304560" cy="302760"/>
              </a:xfrm>
              <a:custGeom>
                <a:avLst/>
                <a:gdLst>
                  <a:gd name="textAreaLeft" fmla="*/ 0 w 304560"/>
                  <a:gd name="textAreaRight" fmla="*/ 304920 w 304560"/>
                  <a:gd name="textAreaTop" fmla="*/ 0 h 302760"/>
                  <a:gd name="textAreaBottom" fmla="*/ 303120 h 30276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223" name="Google Shape;103;p9"/>
            <p:cNvGrpSpPr/>
            <p:nvPr/>
          </p:nvGrpSpPr>
          <p:grpSpPr>
            <a:xfrm>
              <a:off x="-162000" y="96120"/>
              <a:ext cx="563040" cy="563040"/>
              <a:chOff x="-162000" y="96120"/>
              <a:chExt cx="563040" cy="563040"/>
            </a:xfrm>
          </p:grpSpPr>
          <p:sp>
            <p:nvSpPr>
              <p:cNvPr id="224" name="Google Shape;104;p9"/>
              <p:cNvSpPr/>
              <p:nvPr/>
            </p:nvSpPr>
            <p:spPr>
              <a:xfrm rot="18900000">
                <a:off x="-79200" y="178560"/>
                <a:ext cx="398160" cy="398160"/>
              </a:xfrm>
              <a:custGeom>
                <a:avLst/>
                <a:gdLst>
                  <a:gd name="textAreaLeft" fmla="*/ 0 w 398160"/>
                  <a:gd name="textAreaRight" fmla="*/ 398520 w 398160"/>
                  <a:gd name="textAreaTop" fmla="*/ 0 h 398160"/>
                  <a:gd name="textAreaBottom" fmla="*/ 398520 h 398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25" name="Google Shape;105;p9"/>
              <p:cNvSpPr/>
              <p:nvPr/>
            </p:nvSpPr>
            <p:spPr>
              <a:xfrm rot="18900000">
                <a:off x="-33120" y="225360"/>
                <a:ext cx="304560" cy="302760"/>
              </a:xfrm>
              <a:custGeom>
                <a:avLst/>
                <a:gdLst>
                  <a:gd name="textAreaLeft" fmla="*/ 0 w 304560"/>
                  <a:gd name="textAreaRight" fmla="*/ 304920 w 304560"/>
                  <a:gd name="textAreaTop" fmla="*/ 0 h 302760"/>
                  <a:gd name="textAreaBottom" fmla="*/ 303120 h 30276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226" name="PlaceHolder 1"/>
          <p:cNvSpPr>
            <a:spLocks noGrp="1"/>
          </p:cNvSpPr>
          <p:nvPr>
            <p:ph type="title"/>
          </p:nvPr>
        </p:nvSpPr>
        <p:spPr>
          <a:xfrm>
            <a:off x="3493080" y="2293200"/>
            <a:ext cx="4867560" cy="803520"/>
          </a:xfrm>
          <a:prstGeom prst="rect">
            <a:avLst/>
          </a:prstGeom>
          <a:noFill/>
          <a:ln w="0">
            <a:noFill/>
          </a:ln>
        </p:spPr>
        <p:txBody>
          <a:bodyPr lIns="91440" tIns="91440" rIns="91440" bIns="91440" anchor="b">
            <a:noAutofit/>
          </a:bodyPr>
          <a:lstStyle/>
          <a:p>
            <a:pPr indent="0">
              <a:buNone/>
            </a:pPr>
            <a:r>
              <a:rPr lang="fr-FR" sz="4500" b="0" strike="noStrike" spc="-1">
                <a:solidFill>
                  <a:schemeClr val="dk1"/>
                </a:solidFill>
                <a:latin typeface="Arial"/>
              </a:rPr>
              <a:t>Click to edit the title text format</a:t>
            </a:r>
          </a:p>
        </p:txBody>
      </p:sp>
      <p:sp>
        <p:nvSpPr>
          <p:cNvPr id="227"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28" name="Google Shape;109;p10"/>
          <p:cNvSpPr/>
          <p:nvPr/>
        </p:nvSpPr>
        <p:spPr>
          <a:xfrm flipH="1">
            <a:off x="163800" y="453600"/>
            <a:ext cx="8791560" cy="423576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229" name="Google Shape;110;p10"/>
          <p:cNvGrpSpPr/>
          <p:nvPr/>
        </p:nvGrpSpPr>
        <p:grpSpPr>
          <a:xfrm>
            <a:off x="-11520" y="0"/>
            <a:ext cx="9155160" cy="5177880"/>
            <a:chOff x="-11520" y="0"/>
            <a:chExt cx="9155160" cy="5177880"/>
          </a:xfrm>
        </p:grpSpPr>
        <p:grpSp>
          <p:nvGrpSpPr>
            <p:cNvPr id="230" name="Google Shape;111;p10"/>
            <p:cNvGrpSpPr/>
            <p:nvPr/>
          </p:nvGrpSpPr>
          <p:grpSpPr>
            <a:xfrm>
              <a:off x="8476200" y="0"/>
              <a:ext cx="667440" cy="667440"/>
              <a:chOff x="8476200" y="0"/>
              <a:chExt cx="667440" cy="667440"/>
            </a:xfrm>
          </p:grpSpPr>
          <p:sp>
            <p:nvSpPr>
              <p:cNvPr id="231" name="Google Shape;112;p10"/>
              <p:cNvSpPr/>
              <p:nvPr/>
            </p:nvSpPr>
            <p:spPr>
              <a:xfrm flipH="1">
                <a:off x="8476200" y="0"/>
                <a:ext cx="667440" cy="502920"/>
              </a:xfrm>
              <a:custGeom>
                <a:avLst/>
                <a:gdLst>
                  <a:gd name="textAreaLeft" fmla="*/ 360 w 667440"/>
                  <a:gd name="textAreaRight" fmla="*/ 66816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32" name="Google Shape;113;p10"/>
              <p:cNvSpPr/>
              <p:nvPr/>
            </p:nvSpPr>
            <p:spPr>
              <a:xfrm flipH="1">
                <a:off x="8482680" y="0"/>
                <a:ext cx="660960" cy="177480"/>
              </a:xfrm>
              <a:custGeom>
                <a:avLst/>
                <a:gdLst>
                  <a:gd name="textAreaLeft" fmla="*/ 360 w 660960"/>
                  <a:gd name="textAreaRight" fmla="*/ 66168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33" name="Google Shape;114;p10"/>
              <p:cNvSpPr/>
              <p:nvPr/>
            </p:nvSpPr>
            <p:spPr>
              <a:xfrm flipH="1">
                <a:off x="8476200" y="0"/>
                <a:ext cx="667440" cy="667440"/>
              </a:xfrm>
              <a:custGeom>
                <a:avLst/>
                <a:gdLst>
                  <a:gd name="textAreaLeft" fmla="*/ 360 w 667440"/>
                  <a:gd name="textAreaRight" fmla="*/ 66816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234" name="Google Shape;115;p10"/>
            <p:cNvGrpSpPr/>
            <p:nvPr/>
          </p:nvGrpSpPr>
          <p:grpSpPr>
            <a:xfrm>
              <a:off x="-11520" y="4510440"/>
              <a:ext cx="667440" cy="667440"/>
              <a:chOff x="-11520" y="4510440"/>
              <a:chExt cx="667440" cy="667440"/>
            </a:xfrm>
          </p:grpSpPr>
          <p:sp>
            <p:nvSpPr>
              <p:cNvPr id="235" name="Google Shape;116;p10"/>
              <p:cNvSpPr/>
              <p:nvPr/>
            </p:nvSpPr>
            <p:spPr>
              <a:xfrm flipV="1">
                <a:off x="-11160" y="4674240"/>
                <a:ext cx="667440" cy="502920"/>
              </a:xfrm>
              <a:custGeom>
                <a:avLst/>
                <a:gdLst>
                  <a:gd name="textAreaLeft" fmla="*/ 0 w 667440"/>
                  <a:gd name="textAreaRight" fmla="*/ 667800 w 667440"/>
                  <a:gd name="textAreaTop" fmla="*/ -360 h 502920"/>
                  <a:gd name="textAreaBottom" fmla="*/ 50292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36" name="Google Shape;117;p10"/>
              <p:cNvSpPr/>
              <p:nvPr/>
            </p:nvSpPr>
            <p:spPr>
              <a:xfrm flipV="1">
                <a:off x="-11160" y="5000040"/>
                <a:ext cx="660960" cy="177480"/>
              </a:xfrm>
              <a:custGeom>
                <a:avLst/>
                <a:gdLst>
                  <a:gd name="textAreaLeft" fmla="*/ 0 w 660960"/>
                  <a:gd name="textAreaRight" fmla="*/ 661320 w 660960"/>
                  <a:gd name="textAreaTop" fmla="*/ -360 h 177480"/>
                  <a:gd name="textAreaBottom" fmla="*/ 17748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37" name="Google Shape;118;p10"/>
              <p:cNvSpPr/>
              <p:nvPr/>
            </p:nvSpPr>
            <p:spPr>
              <a:xfrm flipV="1">
                <a:off x="-11160" y="4510440"/>
                <a:ext cx="667440" cy="667440"/>
              </a:xfrm>
              <a:custGeom>
                <a:avLst/>
                <a:gdLst>
                  <a:gd name="textAreaLeft" fmla="*/ 0 w 667440"/>
                  <a:gd name="textAreaRight" fmla="*/ 667800 w 667440"/>
                  <a:gd name="textAreaTop" fmla="*/ 360 h 667440"/>
                  <a:gd name="textAreaBottom" fmla="*/ 66816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238" name="PlaceHolder 1"/>
          <p:cNvSpPr>
            <a:spLocks noGrp="1"/>
          </p:cNvSpPr>
          <p:nvPr>
            <p:ph type="title"/>
          </p:nvPr>
        </p:nvSpPr>
        <p:spPr>
          <a:xfrm>
            <a:off x="720000" y="228528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
        <p:nvSpPr>
          <p:cNvPr id="239" name="PlaceHolder 1"/>
          <p:cNvSpPr>
            <a:spLocks noGrp="1"/>
          </p:cNvSpPr>
          <p:nvPr>
            <p:ph type="title"/>
          </p:nvPr>
        </p:nvSpPr>
        <p:spPr>
          <a:xfrm>
            <a:off x="716760" y="510840"/>
            <a:ext cx="7710120" cy="482040"/>
          </a:xfrm>
          <a:prstGeom prst="rect">
            <a:avLst/>
          </a:prstGeom>
          <a:noFill/>
          <a:ln w="0">
            <a:noFill/>
          </a:ln>
        </p:spPr>
        <p:txBody>
          <a:bodyPr lIns="91440" tIns="91440" rIns="91440" bIns="91440" anchor="t">
            <a:noAutofit/>
          </a:bodyPr>
          <a:lstStyle/>
          <a:p>
            <a:pPr indent="0">
              <a:buNone/>
            </a:pPr>
            <a:r>
              <a:rPr lang="fr-FR" sz="24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9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3" name="Google Shape;133;p13"/>
          <p:cNvSpPr/>
          <p:nvPr/>
        </p:nvSpPr>
        <p:spPr>
          <a:xfrm>
            <a:off x="176040" y="453600"/>
            <a:ext cx="8791560" cy="423576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24" name="Google Shape;134;p13"/>
          <p:cNvGrpSpPr/>
          <p:nvPr/>
        </p:nvGrpSpPr>
        <p:grpSpPr>
          <a:xfrm>
            <a:off x="-11520" y="0"/>
            <a:ext cx="9155520" cy="5178240"/>
            <a:chOff x="-11520" y="0"/>
            <a:chExt cx="9155520" cy="5178240"/>
          </a:xfrm>
        </p:grpSpPr>
        <p:grpSp>
          <p:nvGrpSpPr>
            <p:cNvPr id="25" name="Google Shape;135;p13"/>
            <p:cNvGrpSpPr/>
            <p:nvPr/>
          </p:nvGrpSpPr>
          <p:grpSpPr>
            <a:xfrm>
              <a:off x="-11520" y="0"/>
              <a:ext cx="667440" cy="667440"/>
              <a:chOff x="-11520" y="0"/>
              <a:chExt cx="667440" cy="667440"/>
            </a:xfrm>
          </p:grpSpPr>
          <p:sp>
            <p:nvSpPr>
              <p:cNvPr id="26" name="Google Shape;136;p13"/>
              <p:cNvSpPr/>
              <p:nvPr/>
            </p:nvSpPr>
            <p:spPr>
              <a:xfrm>
                <a:off x="-11520" y="0"/>
                <a:ext cx="667440" cy="502920"/>
              </a:xfrm>
              <a:custGeom>
                <a:avLst/>
                <a:gdLst>
                  <a:gd name="textAreaLeft" fmla="*/ 0 w 667440"/>
                  <a:gd name="textAreaRight" fmla="*/ 66780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7" name="Google Shape;137;p13"/>
              <p:cNvSpPr/>
              <p:nvPr/>
            </p:nvSpPr>
            <p:spPr>
              <a:xfrm>
                <a:off x="-11520" y="0"/>
                <a:ext cx="660960" cy="177480"/>
              </a:xfrm>
              <a:custGeom>
                <a:avLst/>
                <a:gdLst>
                  <a:gd name="textAreaLeft" fmla="*/ 0 w 660960"/>
                  <a:gd name="textAreaRight" fmla="*/ 66132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8" name="Google Shape;138;p13"/>
              <p:cNvSpPr/>
              <p:nvPr/>
            </p:nvSpPr>
            <p:spPr>
              <a:xfrm>
                <a:off x="-11520" y="0"/>
                <a:ext cx="667440" cy="667440"/>
              </a:xfrm>
              <a:custGeom>
                <a:avLst/>
                <a:gdLst>
                  <a:gd name="textAreaLeft" fmla="*/ 0 w 667440"/>
                  <a:gd name="textAreaRight" fmla="*/ 66780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29" name="Google Shape;139;p13"/>
            <p:cNvGrpSpPr/>
            <p:nvPr/>
          </p:nvGrpSpPr>
          <p:grpSpPr>
            <a:xfrm>
              <a:off x="8476560" y="4510800"/>
              <a:ext cx="667440" cy="667440"/>
              <a:chOff x="8476560" y="4510800"/>
              <a:chExt cx="667440" cy="667440"/>
            </a:xfrm>
          </p:grpSpPr>
          <p:sp>
            <p:nvSpPr>
              <p:cNvPr id="30" name="Google Shape;140;p13"/>
              <p:cNvSpPr/>
              <p:nvPr/>
            </p:nvSpPr>
            <p:spPr>
              <a:xfrm rot="10800000">
                <a:off x="8476560" y="4675320"/>
                <a:ext cx="667440" cy="502920"/>
              </a:xfrm>
              <a:custGeom>
                <a:avLst/>
                <a:gdLst>
                  <a:gd name="textAreaLeft" fmla="*/ 0 w 667440"/>
                  <a:gd name="textAreaRight" fmla="*/ 66780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1" name="Google Shape;141;p13"/>
              <p:cNvSpPr/>
              <p:nvPr/>
            </p:nvSpPr>
            <p:spPr>
              <a:xfrm rot="10800000">
                <a:off x="8483040" y="5000760"/>
                <a:ext cx="660960" cy="177480"/>
              </a:xfrm>
              <a:custGeom>
                <a:avLst/>
                <a:gdLst>
                  <a:gd name="textAreaLeft" fmla="*/ 0 w 660960"/>
                  <a:gd name="textAreaRight" fmla="*/ 66132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2" name="Google Shape;142;p13"/>
              <p:cNvSpPr/>
              <p:nvPr/>
            </p:nvSpPr>
            <p:spPr>
              <a:xfrm rot="10800000">
                <a:off x="8476560" y="4510800"/>
                <a:ext cx="667440" cy="667440"/>
              </a:xfrm>
              <a:custGeom>
                <a:avLst/>
                <a:gdLst>
                  <a:gd name="textAreaLeft" fmla="*/ 0 w 667440"/>
                  <a:gd name="textAreaRight" fmla="*/ 66780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33" name="PlaceHolder 1"/>
          <p:cNvSpPr>
            <a:spLocks noGrp="1"/>
          </p:cNvSpPr>
          <p:nvPr>
            <p:ph type="title"/>
          </p:nvPr>
        </p:nvSpPr>
        <p:spPr>
          <a:xfrm>
            <a:off x="1090800" y="3553200"/>
            <a:ext cx="4213440" cy="531720"/>
          </a:xfrm>
          <a:prstGeom prst="rect">
            <a:avLst/>
          </a:prstGeom>
          <a:noFill/>
          <a:ln w="0">
            <a:noFill/>
          </a:ln>
        </p:spPr>
        <p:txBody>
          <a:bodyPr lIns="91440" tIns="91440" rIns="91440" bIns="91440" anchor="t">
            <a:noAutofit/>
          </a:bodyPr>
          <a:lstStyle/>
          <a:p>
            <a:pPr indent="0">
              <a:buNone/>
            </a:pPr>
            <a:r>
              <a:rPr lang="fr-FR" sz="22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4" name="Google Shape;146;p14"/>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35" name="Google Shape;147;p14"/>
          <p:cNvGrpSpPr/>
          <p:nvPr/>
        </p:nvGrpSpPr>
        <p:grpSpPr>
          <a:xfrm>
            <a:off x="-140400" y="-128880"/>
            <a:ext cx="9424440" cy="5401080"/>
            <a:chOff x="-140400" y="-128880"/>
            <a:chExt cx="9424440" cy="5401080"/>
          </a:xfrm>
        </p:grpSpPr>
        <p:grpSp>
          <p:nvGrpSpPr>
            <p:cNvPr id="36" name="Google Shape;148;p14"/>
            <p:cNvGrpSpPr/>
            <p:nvPr/>
          </p:nvGrpSpPr>
          <p:grpSpPr>
            <a:xfrm>
              <a:off x="-140400" y="4734360"/>
              <a:ext cx="537480" cy="537840"/>
              <a:chOff x="-140400" y="4734360"/>
              <a:chExt cx="537480" cy="537840"/>
            </a:xfrm>
          </p:grpSpPr>
          <p:sp>
            <p:nvSpPr>
              <p:cNvPr id="37" name="Google Shape;149;p14"/>
              <p:cNvSpPr/>
              <p:nvPr/>
            </p:nvSpPr>
            <p:spPr>
              <a:xfrm rot="18900000">
                <a:off x="-61560" y="481320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 name="Google Shape;150;p14"/>
              <p:cNvSpPr/>
              <p:nvPr/>
            </p:nvSpPr>
            <p:spPr>
              <a:xfrm rot="18900000">
                <a:off x="-17640" y="485820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39" name="Google Shape;151;p14"/>
            <p:cNvGrpSpPr/>
            <p:nvPr/>
          </p:nvGrpSpPr>
          <p:grpSpPr>
            <a:xfrm>
              <a:off x="8746560" y="-128880"/>
              <a:ext cx="537480" cy="537840"/>
              <a:chOff x="8746560" y="-128880"/>
              <a:chExt cx="537480" cy="537840"/>
            </a:xfrm>
          </p:grpSpPr>
          <p:sp>
            <p:nvSpPr>
              <p:cNvPr id="40" name="Google Shape;152;p14"/>
              <p:cNvSpPr/>
              <p:nvPr/>
            </p:nvSpPr>
            <p:spPr>
              <a:xfrm rot="18900000">
                <a:off x="8825040" y="-4968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41" name="Google Shape;153;p14"/>
              <p:cNvSpPr/>
              <p:nvPr/>
            </p:nvSpPr>
            <p:spPr>
              <a:xfrm rot="18900000">
                <a:off x="8869320" y="-468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42"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43" name="Google Shape;156;p15"/>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4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grpSp>
        <p:nvGrpSpPr>
          <p:cNvPr id="45" name="Google Shape;158;p15"/>
          <p:cNvGrpSpPr/>
          <p:nvPr/>
        </p:nvGrpSpPr>
        <p:grpSpPr>
          <a:xfrm>
            <a:off x="97920" y="115920"/>
            <a:ext cx="8947080" cy="4911480"/>
            <a:chOff x="97920" y="115920"/>
            <a:chExt cx="8947080" cy="4911480"/>
          </a:xfrm>
        </p:grpSpPr>
        <p:grpSp>
          <p:nvGrpSpPr>
            <p:cNvPr id="46" name="Google Shape;159;p15"/>
            <p:cNvGrpSpPr/>
            <p:nvPr/>
          </p:nvGrpSpPr>
          <p:grpSpPr>
            <a:xfrm>
              <a:off x="8733960" y="4725720"/>
              <a:ext cx="311040" cy="301680"/>
              <a:chOff x="8733960" y="4725720"/>
              <a:chExt cx="311040" cy="301680"/>
            </a:xfrm>
          </p:grpSpPr>
          <p:sp>
            <p:nvSpPr>
              <p:cNvPr id="47" name="Google Shape;160;p15"/>
              <p:cNvSpPr/>
              <p:nvPr/>
            </p:nvSpPr>
            <p:spPr>
              <a:xfrm flipH="1">
                <a:off x="8883000" y="47257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48" name="Google Shape;161;p15"/>
              <p:cNvSpPr/>
              <p:nvPr/>
            </p:nvSpPr>
            <p:spPr>
              <a:xfrm flipH="1">
                <a:off x="8883000" y="48657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49" name="Google Shape;162;p15"/>
              <p:cNvSpPr/>
              <p:nvPr/>
            </p:nvSpPr>
            <p:spPr>
              <a:xfrm flipH="1">
                <a:off x="8733600" y="48657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50" name="Google Shape;163;p15"/>
              <p:cNvSpPr/>
              <p:nvPr/>
            </p:nvSpPr>
            <p:spPr>
              <a:xfrm flipH="1">
                <a:off x="8733600" y="47257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51" name="Google Shape;164;p15"/>
            <p:cNvGrpSpPr/>
            <p:nvPr/>
          </p:nvGrpSpPr>
          <p:grpSpPr>
            <a:xfrm>
              <a:off x="97920" y="115920"/>
              <a:ext cx="311040" cy="301680"/>
              <a:chOff x="97920" y="115920"/>
              <a:chExt cx="311040" cy="301680"/>
            </a:xfrm>
          </p:grpSpPr>
          <p:sp>
            <p:nvSpPr>
              <p:cNvPr id="52" name="Google Shape;165;p15"/>
              <p:cNvSpPr/>
              <p:nvPr/>
            </p:nvSpPr>
            <p:spPr>
              <a:xfrm flipH="1">
                <a:off x="246960" y="1159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53" name="Google Shape;166;p15"/>
              <p:cNvSpPr/>
              <p:nvPr/>
            </p:nvSpPr>
            <p:spPr>
              <a:xfrm flipH="1">
                <a:off x="246960" y="2559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54" name="Google Shape;167;p15"/>
              <p:cNvSpPr/>
              <p:nvPr/>
            </p:nvSpPr>
            <p:spPr>
              <a:xfrm flipH="1">
                <a:off x="97560" y="25596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55" name="Google Shape;168;p15"/>
              <p:cNvSpPr/>
              <p:nvPr/>
            </p:nvSpPr>
            <p:spPr>
              <a:xfrm flipH="1">
                <a:off x="97560" y="115920"/>
                <a:ext cx="161640" cy="161640"/>
              </a:xfrm>
              <a:custGeom>
                <a:avLst/>
                <a:gdLst>
                  <a:gd name="textAreaLeft" fmla="*/ -360 w 161640"/>
                  <a:gd name="textAreaRight" fmla="*/ 161640 w 161640"/>
                  <a:gd name="textAreaTop" fmla="*/ 0 h 161640"/>
                  <a:gd name="textAreaBottom" fmla="*/ 162000 h 1616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Tree>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6" name="Google Shape;170;p16"/>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57" name="Google Shape;171;p16"/>
          <p:cNvGrpSpPr/>
          <p:nvPr/>
        </p:nvGrpSpPr>
        <p:grpSpPr>
          <a:xfrm>
            <a:off x="-140400" y="-128880"/>
            <a:ext cx="9424440" cy="5401080"/>
            <a:chOff x="-140400" y="-128880"/>
            <a:chExt cx="9424440" cy="5401080"/>
          </a:xfrm>
        </p:grpSpPr>
        <p:grpSp>
          <p:nvGrpSpPr>
            <p:cNvPr id="58" name="Google Shape;172;p16"/>
            <p:cNvGrpSpPr/>
            <p:nvPr/>
          </p:nvGrpSpPr>
          <p:grpSpPr>
            <a:xfrm>
              <a:off x="-140400" y="4734360"/>
              <a:ext cx="537480" cy="537840"/>
              <a:chOff x="-140400" y="4734360"/>
              <a:chExt cx="537480" cy="537840"/>
            </a:xfrm>
          </p:grpSpPr>
          <p:sp>
            <p:nvSpPr>
              <p:cNvPr id="59" name="Google Shape;173;p16"/>
              <p:cNvSpPr/>
              <p:nvPr/>
            </p:nvSpPr>
            <p:spPr>
              <a:xfrm rot="18900000">
                <a:off x="-61560" y="481320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60" name="Google Shape;174;p16"/>
              <p:cNvSpPr/>
              <p:nvPr/>
            </p:nvSpPr>
            <p:spPr>
              <a:xfrm rot="18900000">
                <a:off x="-17640" y="485820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61" name="Google Shape;175;p16"/>
            <p:cNvGrpSpPr/>
            <p:nvPr/>
          </p:nvGrpSpPr>
          <p:grpSpPr>
            <a:xfrm>
              <a:off x="8746560" y="-128880"/>
              <a:ext cx="537480" cy="537840"/>
              <a:chOff x="8746560" y="-128880"/>
              <a:chExt cx="537480" cy="537840"/>
            </a:xfrm>
          </p:grpSpPr>
          <p:sp>
            <p:nvSpPr>
              <p:cNvPr id="62" name="Google Shape;176;p16"/>
              <p:cNvSpPr/>
              <p:nvPr/>
            </p:nvSpPr>
            <p:spPr>
              <a:xfrm rot="18900000">
                <a:off x="8825040" y="-4968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63" name="Google Shape;177;p16"/>
              <p:cNvSpPr/>
              <p:nvPr/>
            </p:nvSpPr>
            <p:spPr>
              <a:xfrm rot="18900000">
                <a:off x="8869320" y="-468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6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
        <p:nvSpPr>
          <p:cNvPr id="65" name="PlaceHolder 2"/>
          <p:cNvSpPr>
            <a:spLocks noGrp="1"/>
          </p:cNvSpPr>
          <p:nvPr>
            <p:ph type="body"/>
          </p:nvPr>
        </p:nvSpPr>
        <p:spPr>
          <a:xfrm>
            <a:off x="720000" y="1076400"/>
            <a:ext cx="7703640" cy="1081800"/>
          </a:xfrm>
          <a:prstGeom prst="rect">
            <a:avLst/>
          </a:prstGeom>
          <a:noFill/>
          <a:ln w="0">
            <a:noFill/>
          </a:ln>
        </p:spPr>
        <p:txBody>
          <a:bodyPr lIns="91440" tIns="91440" rIns="91440" bIns="91440" anchor="t">
            <a:noAutofit/>
          </a:bodyPr>
          <a:lstStyle/>
          <a:p>
            <a:pPr marL="432000" indent="-324000">
              <a:spcBef>
                <a:spcPts val="1417"/>
              </a:spcBef>
              <a:buClr>
                <a:srgbClr val="FFFFFF"/>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FFFFFF"/>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FFFFFF"/>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FFFFFF"/>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FFFFFF"/>
              </a:buClr>
              <a:buSzPct val="45000"/>
              <a:buFont typeface="Wingdings" charset="2"/>
              <a:buChar char=""/>
            </a:pPr>
            <a:r>
              <a:rPr lang="fr-FR" sz="1400" b="0" strike="noStrike" spc="-1">
                <a:solidFill>
                  <a:srgbClr val="000000"/>
                </a:solidFill>
                <a:latin typeface="Arial"/>
              </a:rPr>
              <a:t>Fifth Outline Level</a:t>
            </a:r>
          </a:p>
          <a:p>
            <a:pPr marL="2592000" lvl="5" indent="-216000">
              <a:spcBef>
                <a:spcPts val="283"/>
              </a:spcBef>
              <a:buClr>
                <a:srgbClr val="FFFFFF"/>
              </a:buClr>
              <a:buSzPct val="45000"/>
              <a:buFont typeface="Wingdings" charset="2"/>
              <a:buChar char=""/>
            </a:pPr>
            <a:r>
              <a:rPr lang="fr-FR" sz="1400" b="0" strike="noStrike" spc="-1">
                <a:solidFill>
                  <a:srgbClr val="000000"/>
                </a:solidFill>
                <a:latin typeface="Arial"/>
              </a:rPr>
              <a:t>Sixth Outline Level</a:t>
            </a:r>
          </a:p>
          <a:p>
            <a:pPr marL="3024000" lvl="6" indent="-216000">
              <a:spcBef>
                <a:spcPts val="283"/>
              </a:spcBef>
              <a:buClr>
                <a:srgbClr val="FFFFFF"/>
              </a:buClr>
              <a:buSzPct val="45000"/>
              <a:buFont typeface="Wingdings" charset="2"/>
              <a:buChar char=""/>
            </a:pPr>
            <a:r>
              <a:rPr lang="fr-FR" sz="14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66" name="Google Shape;181;p17"/>
          <p:cNvGrpSpPr/>
          <p:nvPr/>
        </p:nvGrpSpPr>
        <p:grpSpPr>
          <a:xfrm>
            <a:off x="-11520" y="-17280"/>
            <a:ext cx="9155160" cy="5177520"/>
            <a:chOff x="-11520" y="-17280"/>
            <a:chExt cx="9155160" cy="5177520"/>
          </a:xfrm>
        </p:grpSpPr>
        <p:grpSp>
          <p:nvGrpSpPr>
            <p:cNvPr id="67" name="Google Shape;182;p17"/>
            <p:cNvGrpSpPr/>
            <p:nvPr/>
          </p:nvGrpSpPr>
          <p:grpSpPr>
            <a:xfrm>
              <a:off x="8476200" y="-17280"/>
              <a:ext cx="667440" cy="667440"/>
              <a:chOff x="8476200" y="-17280"/>
              <a:chExt cx="667440" cy="667440"/>
            </a:xfrm>
          </p:grpSpPr>
          <p:sp>
            <p:nvSpPr>
              <p:cNvPr id="68" name="Google Shape;183;p17"/>
              <p:cNvSpPr/>
              <p:nvPr/>
            </p:nvSpPr>
            <p:spPr>
              <a:xfrm flipH="1">
                <a:off x="8476200" y="-17280"/>
                <a:ext cx="667440" cy="502920"/>
              </a:xfrm>
              <a:custGeom>
                <a:avLst/>
                <a:gdLst>
                  <a:gd name="textAreaLeft" fmla="*/ 360 w 667440"/>
                  <a:gd name="textAreaRight" fmla="*/ 668160 w 667440"/>
                  <a:gd name="textAreaTop" fmla="*/ 0 h 502920"/>
                  <a:gd name="textAreaBottom" fmla="*/ 50328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69" name="Google Shape;184;p17"/>
              <p:cNvSpPr/>
              <p:nvPr/>
            </p:nvSpPr>
            <p:spPr>
              <a:xfrm flipH="1">
                <a:off x="8482680" y="-17280"/>
                <a:ext cx="660960" cy="177480"/>
              </a:xfrm>
              <a:custGeom>
                <a:avLst/>
                <a:gdLst>
                  <a:gd name="textAreaLeft" fmla="*/ 360 w 660960"/>
                  <a:gd name="textAreaRight" fmla="*/ 661680 w 660960"/>
                  <a:gd name="textAreaTop" fmla="*/ 0 h 177480"/>
                  <a:gd name="textAreaBottom" fmla="*/ 17784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70" name="Google Shape;185;p17"/>
              <p:cNvSpPr/>
              <p:nvPr/>
            </p:nvSpPr>
            <p:spPr>
              <a:xfrm flipH="1">
                <a:off x="8476200" y="-17280"/>
                <a:ext cx="667440" cy="667440"/>
              </a:xfrm>
              <a:custGeom>
                <a:avLst/>
                <a:gdLst>
                  <a:gd name="textAreaLeft" fmla="*/ 360 w 667440"/>
                  <a:gd name="textAreaRight" fmla="*/ 668160 w 667440"/>
                  <a:gd name="textAreaTop" fmla="*/ 0 h 667440"/>
                  <a:gd name="textAreaBottom" fmla="*/ 66780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71" name="Google Shape;186;p17"/>
            <p:cNvGrpSpPr/>
            <p:nvPr/>
          </p:nvGrpSpPr>
          <p:grpSpPr>
            <a:xfrm>
              <a:off x="-11520" y="4492800"/>
              <a:ext cx="667440" cy="667440"/>
              <a:chOff x="-11520" y="4492800"/>
              <a:chExt cx="667440" cy="667440"/>
            </a:xfrm>
          </p:grpSpPr>
          <p:sp>
            <p:nvSpPr>
              <p:cNvPr id="72" name="Google Shape;187;p17"/>
              <p:cNvSpPr/>
              <p:nvPr/>
            </p:nvSpPr>
            <p:spPr>
              <a:xfrm flipV="1">
                <a:off x="-11160" y="4656600"/>
                <a:ext cx="667440" cy="502920"/>
              </a:xfrm>
              <a:custGeom>
                <a:avLst/>
                <a:gdLst>
                  <a:gd name="textAreaLeft" fmla="*/ 0 w 667440"/>
                  <a:gd name="textAreaRight" fmla="*/ 667800 w 667440"/>
                  <a:gd name="textAreaTop" fmla="*/ -360 h 502920"/>
                  <a:gd name="textAreaBottom" fmla="*/ 502920 h 502920"/>
                </a:gdLst>
                <a:ahLst/>
                <a:cxnLst/>
                <a:rect l="textAreaLeft" t="textAreaTop" r="textAreaRight" b="textAreaBottom"/>
                <a:pathLst>
                  <a:path w="894" h="676">
                    <a:moveTo>
                      <a:pt x="11" y="675"/>
                    </a:moveTo>
                    <a:lnTo>
                      <a:pt x="0" y="661"/>
                    </a:lnTo>
                    <a:lnTo>
                      <a:pt x="804" y="60"/>
                    </a:lnTo>
                    <a:lnTo>
                      <a:pt x="10" y="457"/>
                    </a:lnTo>
                    <a:lnTo>
                      <a:pt x="2" y="441"/>
                    </a:lnTo>
                    <a:lnTo>
                      <a:pt x="884" y="0"/>
                    </a:lnTo>
                    <a:lnTo>
                      <a:pt x="893" y="15"/>
                    </a:lnTo>
                    <a:lnTo>
                      <a:pt x="11" y="675"/>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73" name="Google Shape;188;p17"/>
              <p:cNvSpPr/>
              <p:nvPr/>
            </p:nvSpPr>
            <p:spPr>
              <a:xfrm flipV="1">
                <a:off x="-11160" y="4982400"/>
                <a:ext cx="660960" cy="177480"/>
              </a:xfrm>
              <a:custGeom>
                <a:avLst/>
                <a:gdLst>
                  <a:gd name="textAreaLeft" fmla="*/ 0 w 660960"/>
                  <a:gd name="textAreaRight" fmla="*/ 661320 w 660960"/>
                  <a:gd name="textAreaTop" fmla="*/ -360 h 177480"/>
                  <a:gd name="textAreaBottom" fmla="*/ 177480 h 177480"/>
                </a:gdLst>
                <a:ahLst/>
                <a:cxnLst/>
                <a:rect l="textAreaLeft" t="textAreaTop" r="textAreaRight" b="textAreaBottom"/>
                <a:pathLst>
                  <a:path w="887" h="239">
                    <a:moveTo>
                      <a:pt x="4" y="238"/>
                    </a:moveTo>
                    <a:lnTo>
                      <a:pt x="0" y="221"/>
                    </a:lnTo>
                    <a:lnTo>
                      <a:pt x="812" y="18"/>
                    </a:lnTo>
                    <a:lnTo>
                      <a:pt x="2" y="18"/>
                    </a:lnTo>
                    <a:lnTo>
                      <a:pt x="2" y="0"/>
                    </a:lnTo>
                    <a:lnTo>
                      <a:pt x="884" y="0"/>
                    </a:lnTo>
                    <a:lnTo>
                      <a:pt x="886" y="17"/>
                    </a:lnTo>
                    <a:lnTo>
                      <a:pt x="4" y="238"/>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74" name="Google Shape;189;p17"/>
              <p:cNvSpPr/>
              <p:nvPr/>
            </p:nvSpPr>
            <p:spPr>
              <a:xfrm flipV="1">
                <a:off x="-11160" y="4492800"/>
                <a:ext cx="667440" cy="667440"/>
              </a:xfrm>
              <a:custGeom>
                <a:avLst/>
                <a:gdLst>
                  <a:gd name="textAreaLeft" fmla="*/ 0 w 667440"/>
                  <a:gd name="textAreaRight" fmla="*/ 667800 w 667440"/>
                  <a:gd name="textAreaTop" fmla="*/ 360 h 667440"/>
                  <a:gd name="textAreaBottom" fmla="*/ 668160 h 667440"/>
                </a:gdLst>
                <a:ahLst/>
                <a:cxnLst/>
                <a:rect l="textAreaLeft" t="textAreaTop" r="textAreaRight" b="textAreaBottom"/>
                <a:pathLst>
                  <a:path w="895" h="894">
                    <a:moveTo>
                      <a:pt x="12" y="893"/>
                    </a:moveTo>
                    <a:lnTo>
                      <a:pt x="0" y="881"/>
                    </a:lnTo>
                    <a:lnTo>
                      <a:pt x="882" y="0"/>
                    </a:lnTo>
                    <a:lnTo>
                      <a:pt x="894" y="12"/>
                    </a:lnTo>
                    <a:lnTo>
                      <a:pt x="12" y="893"/>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75" name="Google Shape;190;p17"/>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sp>
        <p:nvSpPr>
          <p:cNvPr id="76"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7" name="Google Shape;202;p18"/>
          <p:cNvSpPr/>
          <p:nvPr/>
        </p:nvSpPr>
        <p:spPr>
          <a:xfrm>
            <a:off x="176040" y="213480"/>
            <a:ext cx="8791560" cy="4716720"/>
          </a:xfrm>
          <a:prstGeom prst="roundRect">
            <a:avLst>
              <a:gd name="adj" fmla="val 16667"/>
            </a:avLst>
          </a:prstGeom>
          <a:noFill/>
          <a:ln w="9525">
            <a:solidFill>
              <a:srgbClr val="D4C8A6"/>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FFFFFF"/>
              </a:solidFill>
              <a:latin typeface="OpenSymbol"/>
            </a:endParaRPr>
          </a:p>
        </p:txBody>
      </p:sp>
      <p:grpSp>
        <p:nvGrpSpPr>
          <p:cNvPr id="78" name="Google Shape;203;p18"/>
          <p:cNvGrpSpPr/>
          <p:nvPr/>
        </p:nvGrpSpPr>
        <p:grpSpPr>
          <a:xfrm>
            <a:off x="-140400" y="-128880"/>
            <a:ext cx="9424440" cy="5401080"/>
            <a:chOff x="-140400" y="-128880"/>
            <a:chExt cx="9424440" cy="5401080"/>
          </a:xfrm>
        </p:grpSpPr>
        <p:grpSp>
          <p:nvGrpSpPr>
            <p:cNvPr id="79" name="Google Shape;204;p18"/>
            <p:cNvGrpSpPr/>
            <p:nvPr/>
          </p:nvGrpSpPr>
          <p:grpSpPr>
            <a:xfrm>
              <a:off x="-140400" y="4734360"/>
              <a:ext cx="537480" cy="537840"/>
              <a:chOff x="-140400" y="4734360"/>
              <a:chExt cx="537480" cy="537840"/>
            </a:xfrm>
          </p:grpSpPr>
          <p:sp>
            <p:nvSpPr>
              <p:cNvPr id="80" name="Google Shape;205;p18"/>
              <p:cNvSpPr/>
              <p:nvPr/>
            </p:nvSpPr>
            <p:spPr>
              <a:xfrm rot="18900000">
                <a:off x="-61560" y="481320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81" name="Google Shape;206;p18"/>
              <p:cNvSpPr/>
              <p:nvPr/>
            </p:nvSpPr>
            <p:spPr>
              <a:xfrm rot="18900000">
                <a:off x="-17640" y="485820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82" name="Google Shape;207;p18"/>
            <p:cNvGrpSpPr/>
            <p:nvPr/>
          </p:nvGrpSpPr>
          <p:grpSpPr>
            <a:xfrm>
              <a:off x="8746560" y="-128880"/>
              <a:ext cx="537480" cy="537840"/>
              <a:chOff x="8746560" y="-128880"/>
              <a:chExt cx="537480" cy="537840"/>
            </a:xfrm>
          </p:grpSpPr>
          <p:sp>
            <p:nvSpPr>
              <p:cNvPr id="83" name="Google Shape;208;p18"/>
              <p:cNvSpPr/>
              <p:nvPr/>
            </p:nvSpPr>
            <p:spPr>
              <a:xfrm rot="18900000">
                <a:off x="8825040" y="-49680"/>
                <a:ext cx="380160" cy="380160"/>
              </a:xfrm>
              <a:custGeom>
                <a:avLst/>
                <a:gdLst>
                  <a:gd name="textAreaLeft" fmla="*/ 0 w 380160"/>
                  <a:gd name="textAreaRight" fmla="*/ 380520 w 380160"/>
                  <a:gd name="textAreaTop" fmla="*/ 0 h 380160"/>
                  <a:gd name="textAreaBottom" fmla="*/ 380520 h 3801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84" name="Google Shape;209;p18"/>
              <p:cNvSpPr/>
              <p:nvPr/>
            </p:nvSpPr>
            <p:spPr>
              <a:xfrm rot="18900000">
                <a:off x="8869320" y="-4680"/>
                <a:ext cx="290520" cy="289080"/>
              </a:xfrm>
              <a:custGeom>
                <a:avLst/>
                <a:gdLst>
                  <a:gd name="textAreaLeft" fmla="*/ 0 w 290520"/>
                  <a:gd name="textAreaRight" fmla="*/ 290880 w 290520"/>
                  <a:gd name="textAreaTop" fmla="*/ 0 h 289080"/>
                  <a:gd name="textAreaBottom" fmla="*/ 289440 h 289080"/>
                </a:gdLst>
                <a:ahLst/>
                <a:cxnLst/>
                <a:rect l="textAreaLeft" t="textAreaTop" r="textAreaRight" b="textAreaBottom"/>
                <a:pathLst>
                  <a:path w="823" h="822">
                    <a:moveTo>
                      <a:pt x="17" y="803"/>
                    </a:moveTo>
                    <a:lnTo>
                      <a:pt x="804" y="803"/>
                    </a:lnTo>
                    <a:lnTo>
                      <a:pt x="804" y="18"/>
                    </a:lnTo>
                    <a:lnTo>
                      <a:pt x="17" y="18"/>
                    </a:lnTo>
                    <a:lnTo>
                      <a:pt x="17" y="803"/>
                    </a:lnTo>
                    <a:close/>
                    <a:moveTo>
                      <a:pt x="822" y="821"/>
                    </a:moveTo>
                    <a:lnTo>
                      <a:pt x="0" y="821"/>
                    </a:lnTo>
                    <a:lnTo>
                      <a:pt x="0" y="0"/>
                    </a:lnTo>
                    <a:lnTo>
                      <a:pt x="822" y="0"/>
                    </a:lnTo>
                    <a:lnTo>
                      <a:pt x="822" y="821"/>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sp>
        <p:nvSpPr>
          <p:cNvPr id="85"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ctr">
            <a:noAutofit/>
          </a:bodyPr>
          <a:lstStyle/>
          <a:p>
            <a:pPr indent="0">
              <a:buNone/>
            </a:pPr>
            <a:r>
              <a:rPr lang="fr-FR" sz="3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PlaceHolder 1"/>
          <p:cNvSpPr>
            <a:spLocks noGrp="1"/>
          </p:cNvSpPr>
          <p:nvPr>
            <p:ph type="title"/>
          </p:nvPr>
        </p:nvSpPr>
        <p:spPr>
          <a:xfrm>
            <a:off x="1076400" y="1200240"/>
            <a:ext cx="5067000" cy="2123640"/>
          </a:xfrm>
          <a:prstGeom prst="rect">
            <a:avLst/>
          </a:prstGeom>
          <a:noFill/>
          <a:ln w="0">
            <a:noFill/>
          </a:ln>
        </p:spPr>
        <p:txBody>
          <a:bodyPr lIns="91440" tIns="91440" rIns="91440" bIns="91440" anchor="b">
            <a:normAutofit/>
          </a:bodyPr>
          <a:lstStyle/>
          <a:p>
            <a:pPr indent="0">
              <a:lnSpc>
                <a:spcPct val="100000"/>
              </a:lnSpc>
              <a:buNone/>
              <a:tabLst>
                <a:tab pos="0" algn="l"/>
              </a:tabLst>
            </a:pPr>
            <a:r>
              <a:rPr lang="en" sz="4800" b="0" strike="noStrike" spc="-1">
                <a:solidFill>
                  <a:schemeClr val="dk1"/>
                </a:solidFill>
                <a:latin typeface="Sorts Mill Goudy"/>
                <a:ea typeface="Sorts Mill Goudy"/>
              </a:rPr>
              <a:t>Tilshunoslik tarixi</a:t>
            </a:r>
            <a:endParaRPr lang="fr-FR" sz="4800" b="0" strike="noStrike" spc="-1">
              <a:solidFill>
                <a:schemeClr val="dk1"/>
              </a:solidFill>
              <a:latin typeface="Arial"/>
            </a:endParaRPr>
          </a:p>
        </p:txBody>
      </p:sp>
      <p:sp>
        <p:nvSpPr>
          <p:cNvPr id="241" name="PlaceHolder 2"/>
          <p:cNvSpPr>
            <a:spLocks noGrp="1"/>
          </p:cNvSpPr>
          <p:nvPr>
            <p:ph type="subTitle"/>
          </p:nvPr>
        </p:nvSpPr>
        <p:spPr>
          <a:xfrm>
            <a:off x="1076400" y="3533760"/>
            <a:ext cx="5067000" cy="409320"/>
          </a:xfrm>
          <a:prstGeom prst="rect">
            <a:avLst/>
          </a:prstGeom>
          <a:noFill/>
          <a:ln w="0">
            <a:noFill/>
          </a:ln>
        </p:spPr>
        <p:txBody>
          <a:bodyPr lIns="91440" tIns="91440" rIns="91440" bIns="91440" anchor="ctr">
            <a:normAutofit/>
          </a:bodyPr>
          <a:lstStyle/>
          <a:p>
            <a:pPr indent="0">
              <a:lnSpc>
                <a:spcPct val="100000"/>
              </a:lnSpc>
              <a:buNone/>
              <a:tabLst>
                <a:tab pos="0" algn="l"/>
              </a:tabLst>
            </a:pPr>
            <a:r>
              <a:rPr lang="en" sz="1400" b="0" strike="noStrike" spc="-1">
                <a:solidFill>
                  <a:schemeClr val="dk1"/>
                </a:solidFill>
                <a:latin typeface="Raleway"/>
                <a:ea typeface="Raleway"/>
              </a:rPr>
              <a:t>Qadimgi hind va yunon tilshunosligi</a:t>
            </a:r>
            <a:endParaRPr lang="en-US" sz="1400" b="0" strike="noStrike" spc="-1">
              <a:solidFill>
                <a:srgbClr val="FFFFFF"/>
              </a:solidFill>
              <a:latin typeface="OpenSymbol"/>
            </a:endParaRPr>
          </a:p>
        </p:txBody>
      </p:sp>
      <p:grpSp>
        <p:nvGrpSpPr>
          <p:cNvPr id="242" name="Google Shape;316;p27"/>
          <p:cNvGrpSpPr/>
          <p:nvPr/>
        </p:nvGrpSpPr>
        <p:grpSpPr>
          <a:xfrm>
            <a:off x="7480440" y="3669120"/>
            <a:ext cx="366840" cy="355680"/>
            <a:chOff x="7480440" y="3669120"/>
            <a:chExt cx="366840" cy="355680"/>
          </a:xfrm>
        </p:grpSpPr>
        <p:sp>
          <p:nvSpPr>
            <p:cNvPr id="243" name="Google Shape;317;p27"/>
            <p:cNvSpPr/>
            <p:nvPr/>
          </p:nvSpPr>
          <p:spPr>
            <a:xfrm>
              <a:off x="7480440" y="366912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44" name="Google Shape;318;p27"/>
            <p:cNvSpPr/>
            <p:nvPr/>
          </p:nvSpPr>
          <p:spPr>
            <a:xfrm>
              <a:off x="7480440" y="383436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45" name="Google Shape;319;p27"/>
            <p:cNvSpPr/>
            <p:nvPr/>
          </p:nvSpPr>
          <p:spPr>
            <a:xfrm>
              <a:off x="7656840" y="383436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46" name="Google Shape;320;p27"/>
            <p:cNvSpPr/>
            <p:nvPr/>
          </p:nvSpPr>
          <p:spPr>
            <a:xfrm>
              <a:off x="7656840" y="366912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247" name="Google Shape;321;p27"/>
          <p:cNvGrpSpPr/>
          <p:nvPr/>
        </p:nvGrpSpPr>
        <p:grpSpPr>
          <a:xfrm>
            <a:off x="6929640" y="1928520"/>
            <a:ext cx="1468800" cy="1457640"/>
            <a:chOff x="6929640" y="1928520"/>
            <a:chExt cx="1468800" cy="1457640"/>
          </a:xfrm>
        </p:grpSpPr>
        <p:sp>
          <p:nvSpPr>
            <p:cNvPr id="248" name="Google Shape;322;p27"/>
            <p:cNvSpPr/>
            <p:nvPr/>
          </p:nvSpPr>
          <p:spPr>
            <a:xfrm>
              <a:off x="6929640" y="1928520"/>
              <a:ext cx="741600" cy="741600"/>
            </a:xfrm>
            <a:custGeom>
              <a:avLst/>
              <a:gdLst>
                <a:gd name="textAreaLeft" fmla="*/ 0 w 741600"/>
                <a:gd name="textAreaRight" fmla="*/ 741960 w 741600"/>
                <a:gd name="textAreaTop" fmla="*/ 0 h 741600"/>
                <a:gd name="textAreaBottom" fmla="*/ 741960 h 741600"/>
              </a:gdLst>
              <a:ahLst/>
              <a:cxnLst/>
              <a:rect l="textAreaLeft" t="textAreaTop" r="textAreaRight" b="textAreaBottom"/>
              <a:pathLst>
                <a:path w="891" h="891">
                  <a:moveTo>
                    <a:pt x="0" y="890"/>
                  </a:moveTo>
                  <a:lnTo>
                    <a:pt x="0" y="873"/>
                  </a:lnTo>
                  <a:cubicBezTo>
                    <a:pt x="481" y="873"/>
                    <a:pt x="872" y="481"/>
                    <a:pt x="872" y="0"/>
                  </a:cubicBezTo>
                  <a:lnTo>
                    <a:pt x="890" y="0"/>
                  </a:lnTo>
                  <a:cubicBezTo>
                    <a:pt x="890" y="491"/>
                    <a:pt x="490" y="890"/>
                    <a:pt x="0" y="89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49" name="Google Shape;323;p27"/>
            <p:cNvSpPr/>
            <p:nvPr/>
          </p:nvSpPr>
          <p:spPr>
            <a:xfrm>
              <a:off x="7480440" y="247932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50" name="Google Shape;324;p27"/>
            <p:cNvSpPr/>
            <p:nvPr/>
          </p:nvSpPr>
          <p:spPr>
            <a:xfrm>
              <a:off x="6929640" y="2644560"/>
              <a:ext cx="741600" cy="741600"/>
            </a:xfrm>
            <a:custGeom>
              <a:avLst/>
              <a:gdLst>
                <a:gd name="textAreaLeft" fmla="*/ 0 w 741600"/>
                <a:gd name="textAreaRight" fmla="*/ 741960 w 741600"/>
                <a:gd name="textAreaTop" fmla="*/ 0 h 741600"/>
                <a:gd name="textAreaBottom" fmla="*/ 741960 h 741600"/>
              </a:gdLst>
              <a:ahLst/>
              <a:cxnLst/>
              <a:rect l="textAreaLeft" t="textAreaTop" r="textAreaRight" b="textAreaBottom"/>
              <a:pathLst>
                <a:path w="891" h="890">
                  <a:moveTo>
                    <a:pt x="890" y="889"/>
                  </a:moveTo>
                  <a:lnTo>
                    <a:pt x="873" y="889"/>
                  </a:lnTo>
                  <a:cubicBezTo>
                    <a:pt x="873" y="408"/>
                    <a:pt x="481" y="17"/>
                    <a:pt x="0" y="17"/>
                  </a:cubicBezTo>
                  <a:lnTo>
                    <a:pt x="0" y="0"/>
                  </a:lnTo>
                  <a:cubicBezTo>
                    <a:pt x="491" y="0"/>
                    <a:pt x="890" y="399"/>
                    <a:pt x="890" y="88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51" name="Google Shape;325;p27"/>
            <p:cNvSpPr/>
            <p:nvPr/>
          </p:nvSpPr>
          <p:spPr>
            <a:xfrm>
              <a:off x="7480440" y="264456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52" name="Google Shape;326;p27"/>
            <p:cNvSpPr/>
            <p:nvPr/>
          </p:nvSpPr>
          <p:spPr>
            <a:xfrm>
              <a:off x="7656840" y="2644560"/>
              <a:ext cx="741600" cy="741600"/>
            </a:xfrm>
            <a:custGeom>
              <a:avLst/>
              <a:gdLst>
                <a:gd name="textAreaLeft" fmla="*/ 0 w 741600"/>
                <a:gd name="textAreaRight" fmla="*/ 741960 w 741600"/>
                <a:gd name="textAreaTop" fmla="*/ 0 h 741600"/>
                <a:gd name="textAreaBottom" fmla="*/ 741960 h 741600"/>
              </a:gdLst>
              <a:ahLst/>
              <a:cxnLst/>
              <a:rect l="textAreaLeft" t="textAreaTop" r="textAreaRight" b="textAreaBottom"/>
              <a:pathLst>
                <a:path w="891" h="890">
                  <a:moveTo>
                    <a:pt x="18" y="889"/>
                  </a:moveTo>
                  <a:lnTo>
                    <a:pt x="0" y="889"/>
                  </a:lnTo>
                  <a:cubicBezTo>
                    <a:pt x="0" y="399"/>
                    <a:pt x="399" y="0"/>
                    <a:pt x="890" y="0"/>
                  </a:cubicBezTo>
                  <a:lnTo>
                    <a:pt x="890" y="17"/>
                  </a:lnTo>
                  <a:cubicBezTo>
                    <a:pt x="409" y="17"/>
                    <a:pt x="18" y="408"/>
                    <a:pt x="18" y="88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53" name="Google Shape;327;p27"/>
            <p:cNvSpPr/>
            <p:nvPr/>
          </p:nvSpPr>
          <p:spPr>
            <a:xfrm>
              <a:off x="7656840" y="264456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54" name="Google Shape;328;p27"/>
            <p:cNvSpPr/>
            <p:nvPr/>
          </p:nvSpPr>
          <p:spPr>
            <a:xfrm>
              <a:off x="7656840" y="1928520"/>
              <a:ext cx="741600" cy="741600"/>
            </a:xfrm>
            <a:custGeom>
              <a:avLst/>
              <a:gdLst>
                <a:gd name="textAreaLeft" fmla="*/ 0 w 741600"/>
                <a:gd name="textAreaRight" fmla="*/ 741960 w 741600"/>
                <a:gd name="textAreaTop" fmla="*/ 0 h 741600"/>
                <a:gd name="textAreaBottom" fmla="*/ 741960 h 741600"/>
              </a:gdLst>
              <a:ahLst/>
              <a:cxnLst/>
              <a:rect l="textAreaLeft" t="textAreaTop" r="textAreaRight" b="textAreaBottom"/>
              <a:pathLst>
                <a:path w="891" h="891">
                  <a:moveTo>
                    <a:pt x="890" y="890"/>
                  </a:moveTo>
                  <a:cubicBezTo>
                    <a:pt x="399" y="890"/>
                    <a:pt x="0" y="491"/>
                    <a:pt x="0" y="0"/>
                  </a:cubicBezTo>
                  <a:lnTo>
                    <a:pt x="17" y="0"/>
                  </a:lnTo>
                  <a:cubicBezTo>
                    <a:pt x="17" y="481"/>
                    <a:pt x="409" y="873"/>
                    <a:pt x="890" y="873"/>
                  </a:cubicBezTo>
                  <a:lnTo>
                    <a:pt x="890" y="890"/>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55" name="Google Shape;329;p27"/>
            <p:cNvSpPr/>
            <p:nvPr/>
          </p:nvSpPr>
          <p:spPr>
            <a:xfrm>
              <a:off x="7656840" y="247932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256" name="Google Shape;330;p27"/>
          <p:cNvGrpSpPr/>
          <p:nvPr/>
        </p:nvGrpSpPr>
        <p:grpSpPr>
          <a:xfrm>
            <a:off x="7480440" y="1289880"/>
            <a:ext cx="366840" cy="355680"/>
            <a:chOff x="7480440" y="1289880"/>
            <a:chExt cx="366840" cy="355680"/>
          </a:xfrm>
        </p:grpSpPr>
        <p:sp>
          <p:nvSpPr>
            <p:cNvPr id="257" name="Google Shape;331;p27"/>
            <p:cNvSpPr/>
            <p:nvPr/>
          </p:nvSpPr>
          <p:spPr>
            <a:xfrm>
              <a:off x="7480440" y="128988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58" name="Google Shape;332;p27"/>
            <p:cNvSpPr/>
            <p:nvPr/>
          </p:nvSpPr>
          <p:spPr>
            <a:xfrm>
              <a:off x="7480440" y="145512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59" name="Google Shape;333;p27"/>
            <p:cNvSpPr/>
            <p:nvPr/>
          </p:nvSpPr>
          <p:spPr>
            <a:xfrm>
              <a:off x="7656840" y="145512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60" name="Google Shape;334;p27"/>
            <p:cNvSpPr/>
            <p:nvPr/>
          </p:nvSpPr>
          <p:spPr>
            <a:xfrm>
              <a:off x="7656840" y="128988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PlaceHolder 1"/>
          <p:cNvSpPr>
            <a:spLocks noGrp="1"/>
          </p:cNvSpPr>
          <p:nvPr>
            <p:ph type="title"/>
          </p:nvPr>
        </p:nvSpPr>
        <p:spPr>
          <a:xfrm>
            <a:off x="3914640" y="752400"/>
            <a:ext cx="4447800" cy="1056960"/>
          </a:xfrm>
          <a:prstGeom prst="rect">
            <a:avLst/>
          </a:prstGeom>
          <a:noFill/>
          <a:ln w="0">
            <a:noFill/>
          </a:ln>
        </p:spPr>
        <p:txBody>
          <a:bodyPr lIns="91440" tIns="91440" rIns="91440" bIns="91440" anchor="b">
            <a:normAutofit fontScale="96818"/>
          </a:bodyPr>
          <a:lstStyle/>
          <a:p>
            <a:pPr indent="0">
              <a:lnSpc>
                <a:spcPct val="100000"/>
              </a:lnSpc>
              <a:buNone/>
              <a:tabLst>
                <a:tab pos="0" algn="l"/>
              </a:tabLst>
            </a:pPr>
            <a:r>
              <a:rPr lang="en" sz="6000" b="0" strike="noStrike" spc="-1">
                <a:solidFill>
                  <a:schemeClr val="dk1"/>
                </a:solidFill>
                <a:latin typeface="Sorts Mill Goudy"/>
                <a:ea typeface="Sorts Mill Goudy"/>
              </a:rPr>
              <a:t>Thank you!</a:t>
            </a:r>
            <a:endParaRPr lang="fr-FR" sz="6000" b="0" strike="noStrike" spc="-1">
              <a:solidFill>
                <a:schemeClr val="dk1"/>
              </a:solidFill>
              <a:latin typeface="Arial"/>
            </a:endParaRPr>
          </a:p>
        </p:txBody>
      </p:sp>
      <p:sp>
        <p:nvSpPr>
          <p:cNvPr id="360" name="PlaceHolder 2"/>
          <p:cNvSpPr>
            <a:spLocks noGrp="1"/>
          </p:cNvSpPr>
          <p:nvPr>
            <p:ph type="subTitle"/>
          </p:nvPr>
        </p:nvSpPr>
        <p:spPr>
          <a:xfrm>
            <a:off x="3914640" y="1714680"/>
            <a:ext cx="4447800" cy="119016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600" b="1" strike="noStrike" spc="-1">
                <a:solidFill>
                  <a:schemeClr val="dk1"/>
                </a:solidFill>
                <a:latin typeface="Raleway"/>
                <a:ea typeface="Raleway"/>
              </a:rPr>
              <a:t>Do you have any questions?</a:t>
            </a:r>
            <a:endParaRPr lang="en-US" sz="1600" b="0" strike="noStrike" spc="-1">
              <a:solidFill>
                <a:srgbClr val="FFFFFF"/>
              </a:solidFill>
              <a:latin typeface="OpenSymbol"/>
            </a:endParaRPr>
          </a:p>
        </p:txBody>
      </p:sp>
      <p:sp>
        <p:nvSpPr>
          <p:cNvPr id="361" name="Google Shape;726;p46"/>
          <p:cNvSpPr/>
          <p:nvPr/>
        </p:nvSpPr>
        <p:spPr>
          <a:xfrm>
            <a:off x="3914640" y="3962520"/>
            <a:ext cx="2390400" cy="437760"/>
          </a:xfrm>
          <a:prstGeom prst="rect">
            <a:avLst/>
          </a:prstGeom>
          <a:noFill/>
          <a:ln w="0">
            <a:noFill/>
          </a:ln>
        </p:spPr>
        <p:style>
          <a:lnRef idx="0">
            <a:scrgbClr r="0" g="0" b="0"/>
          </a:lnRef>
          <a:fillRef idx="0">
            <a:scrgbClr r="0" g="0" b="0"/>
          </a:fillRef>
          <a:effectRef idx="0">
            <a:scrgbClr r="0" g="0" b="0"/>
          </a:effectRef>
          <a:fontRef idx="minor"/>
        </p:style>
        <p:txBody>
          <a:bodyPr lIns="870823080" tIns="218880" rIns="870823080" bIns="218880" anchor="t">
            <a:normAutofit fontScale="12222"/>
          </a:bodyPr>
          <a:lstStyle/>
          <a:p>
            <a:pPr defTabSz="914400">
              <a:lnSpc>
                <a:spcPct val="100000"/>
              </a:lnSpc>
              <a:spcBef>
                <a:spcPts val="300"/>
              </a:spcBef>
              <a:tabLst>
                <a:tab pos="0" algn="l"/>
              </a:tabLst>
            </a:pPr>
            <a:r>
              <a:rPr lang="en" sz="1000" b="0" strike="noStrike" spc="-1">
                <a:solidFill>
                  <a:schemeClr val="dk1"/>
                </a:solidFill>
                <a:latin typeface="Arial"/>
              </a:rPr>
              <a:t>+91 620 421 838</a:t>
            </a:r>
            <a:endParaRPr lang="en-US" sz="1000" b="0" strike="noStrike" spc="-1">
              <a:solidFill>
                <a:srgbClr val="FFFFFF"/>
              </a:solidFill>
              <a:latin typeface="OpenSymbol"/>
            </a:endParaRPr>
          </a:p>
        </p:txBody>
      </p:sp>
      <p:sp>
        <p:nvSpPr>
          <p:cNvPr id="362" name="Google Shape;727;p46"/>
          <p:cNvSpPr/>
          <p:nvPr/>
        </p:nvSpPr>
        <p:spPr>
          <a:xfrm>
            <a:off x="4020480" y="3511800"/>
            <a:ext cx="345240" cy="345600"/>
          </a:xfrm>
          <a:custGeom>
            <a:avLst/>
            <a:gdLst>
              <a:gd name="textAreaLeft" fmla="*/ 0 w 345240"/>
              <a:gd name="textAreaRight" fmla="*/ 345600 w 345240"/>
              <a:gd name="textAreaTop" fmla="*/ 0 h 345600"/>
              <a:gd name="textAreaBottom" fmla="*/ 345960 h 345600"/>
            </a:gdLst>
            <a:ahLst/>
            <a:cxnLst/>
            <a:rect l="textAreaLeft" t="textAreaTop" r="textAreaRight" b="textAreaBottom"/>
            <a:pathLst>
              <a:path w="10860" h="10872">
                <a:moveTo>
                  <a:pt x="5430" y="1"/>
                </a:moveTo>
                <a:cubicBezTo>
                  <a:pt x="3990" y="1"/>
                  <a:pt x="2608" y="560"/>
                  <a:pt x="1596" y="1584"/>
                </a:cubicBezTo>
                <a:cubicBezTo>
                  <a:pt x="561" y="2620"/>
                  <a:pt x="1" y="3989"/>
                  <a:pt x="1" y="5430"/>
                </a:cubicBezTo>
                <a:cubicBezTo>
                  <a:pt x="1" y="6561"/>
                  <a:pt x="346" y="7645"/>
                  <a:pt x="1001" y="8573"/>
                </a:cubicBezTo>
                <a:cubicBezTo>
                  <a:pt x="1632" y="9466"/>
                  <a:pt x="2513" y="10145"/>
                  <a:pt x="3537" y="10538"/>
                </a:cubicBezTo>
                <a:cubicBezTo>
                  <a:pt x="3559" y="10544"/>
                  <a:pt x="3579" y="10547"/>
                  <a:pt x="3599" y="10547"/>
                </a:cubicBezTo>
                <a:cubicBezTo>
                  <a:pt x="3656" y="10547"/>
                  <a:pt x="3704" y="10522"/>
                  <a:pt x="3740" y="10478"/>
                </a:cubicBezTo>
                <a:cubicBezTo>
                  <a:pt x="3763" y="10443"/>
                  <a:pt x="3763" y="10395"/>
                  <a:pt x="3763" y="10371"/>
                </a:cubicBezTo>
                <a:lnTo>
                  <a:pt x="3763" y="7275"/>
                </a:lnTo>
                <a:cubicBezTo>
                  <a:pt x="3763" y="7180"/>
                  <a:pt x="3692" y="7097"/>
                  <a:pt x="3585" y="7097"/>
                </a:cubicBezTo>
                <a:lnTo>
                  <a:pt x="2156" y="7097"/>
                </a:lnTo>
                <a:lnTo>
                  <a:pt x="2156" y="5835"/>
                </a:lnTo>
                <a:lnTo>
                  <a:pt x="3585" y="5835"/>
                </a:lnTo>
                <a:cubicBezTo>
                  <a:pt x="3680" y="5835"/>
                  <a:pt x="3763" y="5751"/>
                  <a:pt x="3763" y="5656"/>
                </a:cubicBezTo>
                <a:lnTo>
                  <a:pt x="3763" y="5430"/>
                </a:lnTo>
                <a:cubicBezTo>
                  <a:pt x="3763" y="3942"/>
                  <a:pt x="5180" y="2632"/>
                  <a:pt x="6799" y="2632"/>
                </a:cubicBezTo>
                <a:lnTo>
                  <a:pt x="7550" y="2632"/>
                </a:lnTo>
                <a:lnTo>
                  <a:pt x="7550" y="3894"/>
                </a:lnTo>
                <a:lnTo>
                  <a:pt x="6799" y="3894"/>
                </a:lnTo>
                <a:cubicBezTo>
                  <a:pt x="6311" y="3894"/>
                  <a:pt x="5883" y="4025"/>
                  <a:pt x="5561" y="4287"/>
                </a:cubicBezTo>
                <a:cubicBezTo>
                  <a:pt x="5228" y="4561"/>
                  <a:pt x="5025" y="4966"/>
                  <a:pt x="5025" y="5430"/>
                </a:cubicBezTo>
                <a:lnTo>
                  <a:pt x="5025" y="5656"/>
                </a:lnTo>
                <a:cubicBezTo>
                  <a:pt x="5025" y="5740"/>
                  <a:pt x="5109" y="5835"/>
                  <a:pt x="5204" y="5835"/>
                </a:cubicBezTo>
                <a:lnTo>
                  <a:pt x="5883" y="5835"/>
                </a:lnTo>
                <a:cubicBezTo>
                  <a:pt x="5966" y="5835"/>
                  <a:pt x="6061" y="5751"/>
                  <a:pt x="6061" y="5656"/>
                </a:cubicBezTo>
                <a:cubicBezTo>
                  <a:pt x="6061" y="5561"/>
                  <a:pt x="5978" y="5478"/>
                  <a:pt x="5883" y="5478"/>
                </a:cubicBezTo>
                <a:lnTo>
                  <a:pt x="5371" y="5478"/>
                </a:lnTo>
                <a:lnTo>
                  <a:pt x="5371" y="5418"/>
                </a:lnTo>
                <a:cubicBezTo>
                  <a:pt x="5371" y="4525"/>
                  <a:pt x="6145" y="4204"/>
                  <a:pt x="6799" y="4204"/>
                </a:cubicBezTo>
                <a:lnTo>
                  <a:pt x="7704" y="4204"/>
                </a:lnTo>
                <a:cubicBezTo>
                  <a:pt x="7800" y="4204"/>
                  <a:pt x="7883" y="4132"/>
                  <a:pt x="7883" y="4025"/>
                </a:cubicBezTo>
                <a:lnTo>
                  <a:pt x="7883" y="2418"/>
                </a:lnTo>
                <a:cubicBezTo>
                  <a:pt x="7883" y="2334"/>
                  <a:pt x="7811" y="2239"/>
                  <a:pt x="7704" y="2239"/>
                </a:cubicBezTo>
                <a:lnTo>
                  <a:pt x="6799" y="2239"/>
                </a:lnTo>
                <a:cubicBezTo>
                  <a:pt x="5966" y="2239"/>
                  <a:pt x="5121" y="2572"/>
                  <a:pt x="4466" y="3156"/>
                </a:cubicBezTo>
                <a:cubicBezTo>
                  <a:pt x="3799" y="3763"/>
                  <a:pt x="3418" y="4549"/>
                  <a:pt x="3418" y="5382"/>
                </a:cubicBezTo>
                <a:lnTo>
                  <a:pt x="3418" y="5442"/>
                </a:lnTo>
                <a:lnTo>
                  <a:pt x="1989" y="5442"/>
                </a:lnTo>
                <a:cubicBezTo>
                  <a:pt x="1906" y="5442"/>
                  <a:pt x="1811" y="5513"/>
                  <a:pt x="1811" y="5620"/>
                </a:cubicBezTo>
                <a:lnTo>
                  <a:pt x="1811" y="7228"/>
                </a:lnTo>
                <a:cubicBezTo>
                  <a:pt x="1811" y="7323"/>
                  <a:pt x="1894" y="7406"/>
                  <a:pt x="1989" y="7406"/>
                </a:cubicBezTo>
                <a:lnTo>
                  <a:pt x="3418" y="7406"/>
                </a:lnTo>
                <a:lnTo>
                  <a:pt x="3418" y="10085"/>
                </a:lnTo>
                <a:cubicBezTo>
                  <a:pt x="1561" y="9300"/>
                  <a:pt x="346" y="7442"/>
                  <a:pt x="346" y="5418"/>
                </a:cubicBezTo>
                <a:cubicBezTo>
                  <a:pt x="346" y="2596"/>
                  <a:pt x="2620" y="322"/>
                  <a:pt x="5430" y="322"/>
                </a:cubicBezTo>
                <a:cubicBezTo>
                  <a:pt x="8228" y="322"/>
                  <a:pt x="10526" y="2620"/>
                  <a:pt x="10526" y="5418"/>
                </a:cubicBezTo>
                <a:cubicBezTo>
                  <a:pt x="10526" y="8228"/>
                  <a:pt x="8240" y="10502"/>
                  <a:pt x="5430" y="10502"/>
                </a:cubicBezTo>
                <a:lnTo>
                  <a:pt x="5371" y="10502"/>
                </a:lnTo>
                <a:lnTo>
                  <a:pt x="5371" y="7418"/>
                </a:lnTo>
                <a:lnTo>
                  <a:pt x="7728" y="7418"/>
                </a:lnTo>
                <a:cubicBezTo>
                  <a:pt x="7811" y="7418"/>
                  <a:pt x="7907" y="7347"/>
                  <a:pt x="7907" y="7240"/>
                </a:cubicBezTo>
                <a:lnTo>
                  <a:pt x="7907" y="5656"/>
                </a:lnTo>
                <a:cubicBezTo>
                  <a:pt x="7907" y="5561"/>
                  <a:pt x="7823" y="5478"/>
                  <a:pt x="7728" y="5478"/>
                </a:cubicBezTo>
                <a:lnTo>
                  <a:pt x="6728" y="5478"/>
                </a:lnTo>
                <a:cubicBezTo>
                  <a:pt x="6633" y="5478"/>
                  <a:pt x="6549" y="5549"/>
                  <a:pt x="6549" y="5656"/>
                </a:cubicBezTo>
                <a:cubicBezTo>
                  <a:pt x="6549" y="5740"/>
                  <a:pt x="6621" y="5835"/>
                  <a:pt x="6728" y="5835"/>
                </a:cubicBezTo>
                <a:lnTo>
                  <a:pt x="7561" y="5835"/>
                </a:lnTo>
                <a:lnTo>
                  <a:pt x="7561" y="7097"/>
                </a:lnTo>
                <a:lnTo>
                  <a:pt x="5204" y="7097"/>
                </a:lnTo>
                <a:cubicBezTo>
                  <a:pt x="5121" y="7097"/>
                  <a:pt x="5025" y="7168"/>
                  <a:pt x="5025" y="7275"/>
                </a:cubicBezTo>
                <a:lnTo>
                  <a:pt x="5025" y="10693"/>
                </a:lnTo>
                <a:cubicBezTo>
                  <a:pt x="5025" y="10788"/>
                  <a:pt x="5109" y="10859"/>
                  <a:pt x="5192" y="10871"/>
                </a:cubicBezTo>
                <a:lnTo>
                  <a:pt x="5430" y="10871"/>
                </a:lnTo>
                <a:cubicBezTo>
                  <a:pt x="6871" y="10871"/>
                  <a:pt x="8240" y="10312"/>
                  <a:pt x="9276" y="9288"/>
                </a:cubicBezTo>
                <a:cubicBezTo>
                  <a:pt x="10300" y="8252"/>
                  <a:pt x="10859" y="6883"/>
                  <a:pt x="10859" y="5442"/>
                </a:cubicBezTo>
                <a:cubicBezTo>
                  <a:pt x="10859" y="3989"/>
                  <a:pt x="10300" y="2620"/>
                  <a:pt x="9276" y="1584"/>
                </a:cubicBezTo>
                <a:cubicBezTo>
                  <a:pt x="8240" y="560"/>
                  <a:pt x="6871" y="1"/>
                  <a:pt x="5430" y="1"/>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nvGrpSpPr>
          <p:cNvPr id="363" name="Google Shape;728;p46"/>
          <p:cNvGrpSpPr/>
          <p:nvPr/>
        </p:nvGrpSpPr>
        <p:grpSpPr>
          <a:xfrm>
            <a:off x="4470120" y="3512160"/>
            <a:ext cx="345600" cy="345240"/>
            <a:chOff x="4470120" y="3512160"/>
            <a:chExt cx="345600" cy="345240"/>
          </a:xfrm>
        </p:grpSpPr>
        <p:sp>
          <p:nvSpPr>
            <p:cNvPr id="364" name="Google Shape;729;p46"/>
            <p:cNvSpPr/>
            <p:nvPr/>
          </p:nvSpPr>
          <p:spPr>
            <a:xfrm>
              <a:off x="4470120" y="3512160"/>
              <a:ext cx="345600" cy="345240"/>
            </a:xfrm>
            <a:custGeom>
              <a:avLst/>
              <a:gdLst>
                <a:gd name="textAreaLeft" fmla="*/ 0 w 345600"/>
                <a:gd name="textAreaRight" fmla="*/ 345960 w 345600"/>
                <a:gd name="textAreaTop" fmla="*/ 0 h 345240"/>
                <a:gd name="textAreaBottom" fmla="*/ 345600 h 345240"/>
              </a:gdLst>
              <a:ahLst/>
              <a:cxnLst/>
              <a:rect l="textAreaLeft" t="textAreaTop" r="textAreaRight" b="textAreaBottom"/>
              <a:pathLst>
                <a:path w="10872" h="10860">
                  <a:moveTo>
                    <a:pt x="5418" y="334"/>
                  </a:moveTo>
                  <a:cubicBezTo>
                    <a:pt x="8228" y="334"/>
                    <a:pt x="10514" y="2608"/>
                    <a:pt x="10514" y="5430"/>
                  </a:cubicBezTo>
                  <a:cubicBezTo>
                    <a:pt x="10514" y="8240"/>
                    <a:pt x="8228" y="10514"/>
                    <a:pt x="5418" y="10514"/>
                  </a:cubicBezTo>
                  <a:cubicBezTo>
                    <a:pt x="2608" y="10514"/>
                    <a:pt x="334" y="8240"/>
                    <a:pt x="334" y="5430"/>
                  </a:cubicBezTo>
                  <a:cubicBezTo>
                    <a:pt x="334" y="2608"/>
                    <a:pt x="2608" y="334"/>
                    <a:pt x="5418" y="334"/>
                  </a:cubicBezTo>
                  <a:close/>
                  <a:moveTo>
                    <a:pt x="5430" y="1"/>
                  </a:moveTo>
                  <a:cubicBezTo>
                    <a:pt x="3989" y="1"/>
                    <a:pt x="2620" y="560"/>
                    <a:pt x="1596" y="1584"/>
                  </a:cubicBezTo>
                  <a:cubicBezTo>
                    <a:pt x="572" y="2620"/>
                    <a:pt x="1" y="3989"/>
                    <a:pt x="1" y="5430"/>
                  </a:cubicBezTo>
                  <a:cubicBezTo>
                    <a:pt x="1" y="6871"/>
                    <a:pt x="572" y="8240"/>
                    <a:pt x="1596" y="9264"/>
                  </a:cubicBezTo>
                  <a:cubicBezTo>
                    <a:pt x="2620" y="10300"/>
                    <a:pt x="3989" y="10859"/>
                    <a:pt x="5430" y="10859"/>
                  </a:cubicBezTo>
                  <a:cubicBezTo>
                    <a:pt x="6883" y="10859"/>
                    <a:pt x="8252" y="10300"/>
                    <a:pt x="9276" y="9264"/>
                  </a:cubicBezTo>
                  <a:cubicBezTo>
                    <a:pt x="10300" y="8240"/>
                    <a:pt x="10871" y="6871"/>
                    <a:pt x="10871" y="5430"/>
                  </a:cubicBezTo>
                  <a:cubicBezTo>
                    <a:pt x="10871" y="3989"/>
                    <a:pt x="10300" y="2620"/>
                    <a:pt x="9276" y="1584"/>
                  </a:cubicBezTo>
                  <a:cubicBezTo>
                    <a:pt x="8252" y="560"/>
                    <a:pt x="6883" y="1"/>
                    <a:pt x="5430" y="1"/>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65" name="Google Shape;730;p46"/>
            <p:cNvSpPr/>
            <p:nvPr/>
          </p:nvSpPr>
          <p:spPr>
            <a:xfrm>
              <a:off x="4534920" y="3577320"/>
              <a:ext cx="214920" cy="214920"/>
            </a:xfrm>
            <a:custGeom>
              <a:avLst/>
              <a:gdLst>
                <a:gd name="textAreaLeft" fmla="*/ 0 w 214920"/>
                <a:gd name="textAreaRight" fmla="*/ 215280 w 214920"/>
                <a:gd name="textAreaTop" fmla="*/ 0 h 214920"/>
                <a:gd name="textAreaBottom" fmla="*/ 215280 h 214920"/>
              </a:gdLst>
              <a:ahLst/>
              <a:cxnLst/>
              <a:rect l="textAreaLeft" t="textAreaTop" r="textAreaRight" b="textAreaBottom"/>
              <a:pathLst>
                <a:path w="6764" h="6764">
                  <a:moveTo>
                    <a:pt x="5335" y="346"/>
                  </a:moveTo>
                  <a:cubicBezTo>
                    <a:pt x="5930" y="346"/>
                    <a:pt x="6418" y="834"/>
                    <a:pt x="6418" y="1429"/>
                  </a:cubicBezTo>
                  <a:lnTo>
                    <a:pt x="6418" y="5335"/>
                  </a:lnTo>
                  <a:cubicBezTo>
                    <a:pt x="6418" y="5930"/>
                    <a:pt x="5930" y="6418"/>
                    <a:pt x="5335" y="6418"/>
                  </a:cubicBezTo>
                  <a:lnTo>
                    <a:pt x="1429" y="6418"/>
                  </a:lnTo>
                  <a:cubicBezTo>
                    <a:pt x="834" y="6418"/>
                    <a:pt x="346" y="5930"/>
                    <a:pt x="346" y="5335"/>
                  </a:cubicBezTo>
                  <a:lnTo>
                    <a:pt x="346" y="1429"/>
                  </a:lnTo>
                  <a:cubicBezTo>
                    <a:pt x="346" y="834"/>
                    <a:pt x="834" y="346"/>
                    <a:pt x="1429" y="346"/>
                  </a:cubicBezTo>
                  <a:close/>
                  <a:moveTo>
                    <a:pt x="1429" y="1"/>
                  </a:moveTo>
                  <a:cubicBezTo>
                    <a:pt x="644" y="1"/>
                    <a:pt x="1" y="644"/>
                    <a:pt x="1" y="1429"/>
                  </a:cubicBezTo>
                  <a:lnTo>
                    <a:pt x="1" y="5335"/>
                  </a:lnTo>
                  <a:cubicBezTo>
                    <a:pt x="1" y="6120"/>
                    <a:pt x="644" y="6763"/>
                    <a:pt x="1429" y="6763"/>
                  </a:cubicBezTo>
                  <a:lnTo>
                    <a:pt x="5335" y="6763"/>
                  </a:lnTo>
                  <a:cubicBezTo>
                    <a:pt x="6121" y="6763"/>
                    <a:pt x="6763" y="6120"/>
                    <a:pt x="6763" y="5335"/>
                  </a:cubicBezTo>
                  <a:lnTo>
                    <a:pt x="6763" y="1429"/>
                  </a:lnTo>
                  <a:cubicBezTo>
                    <a:pt x="6763" y="644"/>
                    <a:pt x="6121" y="1"/>
                    <a:pt x="5335" y="1"/>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66" name="Google Shape;731;p46"/>
            <p:cNvSpPr/>
            <p:nvPr/>
          </p:nvSpPr>
          <p:spPr>
            <a:xfrm>
              <a:off x="4584960" y="3628440"/>
              <a:ext cx="114480" cy="112320"/>
            </a:xfrm>
            <a:custGeom>
              <a:avLst/>
              <a:gdLst>
                <a:gd name="textAreaLeft" fmla="*/ 0 w 114480"/>
                <a:gd name="textAreaRight" fmla="*/ 114840 w 114480"/>
                <a:gd name="textAreaTop" fmla="*/ 0 h 112320"/>
                <a:gd name="textAreaBottom" fmla="*/ 112680 h 112320"/>
              </a:gdLst>
              <a:ahLst/>
              <a:cxnLst/>
              <a:rect l="textAreaLeft" t="textAreaTop" r="textAreaRight" b="textAreaBottom"/>
              <a:pathLst>
                <a:path w="3607" h="3542">
                  <a:moveTo>
                    <a:pt x="1822" y="0"/>
                  </a:moveTo>
                  <a:cubicBezTo>
                    <a:pt x="812" y="0"/>
                    <a:pt x="1" y="851"/>
                    <a:pt x="59" y="1859"/>
                  </a:cubicBezTo>
                  <a:cubicBezTo>
                    <a:pt x="95" y="2776"/>
                    <a:pt x="833" y="3502"/>
                    <a:pt x="1726" y="3538"/>
                  </a:cubicBezTo>
                  <a:cubicBezTo>
                    <a:pt x="1764" y="3541"/>
                    <a:pt x="1802" y="3542"/>
                    <a:pt x="1840" y="3542"/>
                  </a:cubicBezTo>
                  <a:cubicBezTo>
                    <a:pt x="2178" y="3542"/>
                    <a:pt x="2494" y="3447"/>
                    <a:pt x="2762" y="3276"/>
                  </a:cubicBezTo>
                  <a:cubicBezTo>
                    <a:pt x="2857" y="3217"/>
                    <a:pt x="2869" y="3086"/>
                    <a:pt x="2797" y="3014"/>
                  </a:cubicBezTo>
                  <a:cubicBezTo>
                    <a:pt x="2761" y="2978"/>
                    <a:pt x="2711" y="2964"/>
                    <a:pt x="2664" y="2964"/>
                  </a:cubicBezTo>
                  <a:cubicBezTo>
                    <a:pt x="2634" y="2964"/>
                    <a:pt x="2606" y="2969"/>
                    <a:pt x="2583" y="2979"/>
                  </a:cubicBezTo>
                  <a:cubicBezTo>
                    <a:pt x="2380" y="3096"/>
                    <a:pt x="2149" y="3185"/>
                    <a:pt x="1897" y="3185"/>
                  </a:cubicBezTo>
                  <a:cubicBezTo>
                    <a:pt x="1868" y="3185"/>
                    <a:pt x="1839" y="3183"/>
                    <a:pt x="1809" y="3181"/>
                  </a:cubicBezTo>
                  <a:cubicBezTo>
                    <a:pt x="1023" y="3169"/>
                    <a:pt x="380" y="2514"/>
                    <a:pt x="392" y="1716"/>
                  </a:cubicBezTo>
                  <a:cubicBezTo>
                    <a:pt x="426" y="948"/>
                    <a:pt x="1028" y="330"/>
                    <a:pt x="1792" y="330"/>
                  </a:cubicBezTo>
                  <a:cubicBezTo>
                    <a:pt x="1833" y="330"/>
                    <a:pt x="1874" y="332"/>
                    <a:pt x="1916" y="335"/>
                  </a:cubicBezTo>
                  <a:cubicBezTo>
                    <a:pt x="2619" y="371"/>
                    <a:pt x="3190" y="943"/>
                    <a:pt x="3250" y="1633"/>
                  </a:cubicBezTo>
                  <a:cubicBezTo>
                    <a:pt x="3285" y="1919"/>
                    <a:pt x="3214" y="2193"/>
                    <a:pt x="3095" y="2431"/>
                  </a:cubicBezTo>
                  <a:cubicBezTo>
                    <a:pt x="3059" y="2490"/>
                    <a:pt x="3059" y="2574"/>
                    <a:pt x="3119" y="2633"/>
                  </a:cubicBezTo>
                  <a:cubicBezTo>
                    <a:pt x="3149" y="2663"/>
                    <a:pt x="3191" y="2678"/>
                    <a:pt x="3234" y="2678"/>
                  </a:cubicBezTo>
                  <a:cubicBezTo>
                    <a:pt x="3295" y="2678"/>
                    <a:pt x="3358" y="2648"/>
                    <a:pt x="3393" y="2586"/>
                  </a:cubicBezTo>
                  <a:cubicBezTo>
                    <a:pt x="3536" y="2324"/>
                    <a:pt x="3607" y="2014"/>
                    <a:pt x="3583" y="1669"/>
                  </a:cubicBezTo>
                  <a:cubicBezTo>
                    <a:pt x="3536" y="764"/>
                    <a:pt x="2797" y="50"/>
                    <a:pt x="1904" y="2"/>
                  </a:cubicBezTo>
                  <a:cubicBezTo>
                    <a:pt x="1877" y="1"/>
                    <a:pt x="1849" y="0"/>
                    <a:pt x="1822" y="0"/>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56160" bIns="5616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67" name="Google Shape;732;p46"/>
            <p:cNvSpPr/>
            <p:nvPr/>
          </p:nvSpPr>
          <p:spPr>
            <a:xfrm>
              <a:off x="4686120" y="3604680"/>
              <a:ext cx="29160" cy="28800"/>
            </a:xfrm>
            <a:custGeom>
              <a:avLst/>
              <a:gdLst>
                <a:gd name="textAreaLeft" fmla="*/ 0 w 29160"/>
                <a:gd name="textAreaRight" fmla="*/ 29520 w 29160"/>
                <a:gd name="textAreaTop" fmla="*/ 0 h 28800"/>
                <a:gd name="textAreaBottom" fmla="*/ 29160 h 28800"/>
              </a:gdLst>
              <a:ahLst/>
              <a:cxnLst/>
              <a:rect l="textAreaLeft" t="textAreaTop" r="textAreaRight" b="textAreaBottom"/>
              <a:pathLst>
                <a:path w="929" h="918">
                  <a:moveTo>
                    <a:pt x="465" y="1"/>
                  </a:moveTo>
                  <a:cubicBezTo>
                    <a:pt x="203" y="1"/>
                    <a:pt x="0" y="203"/>
                    <a:pt x="0" y="453"/>
                  </a:cubicBezTo>
                  <a:cubicBezTo>
                    <a:pt x="0" y="715"/>
                    <a:pt x="203" y="918"/>
                    <a:pt x="465" y="918"/>
                  </a:cubicBezTo>
                  <a:cubicBezTo>
                    <a:pt x="715" y="918"/>
                    <a:pt x="929" y="715"/>
                    <a:pt x="929" y="453"/>
                  </a:cubicBezTo>
                  <a:cubicBezTo>
                    <a:pt x="929" y="203"/>
                    <a:pt x="715" y="1"/>
                    <a:pt x="465" y="1"/>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14400" bIns="1440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grpSp>
        <p:nvGrpSpPr>
          <p:cNvPr id="368" name="Google Shape;733;p46"/>
          <p:cNvGrpSpPr/>
          <p:nvPr/>
        </p:nvGrpSpPr>
        <p:grpSpPr>
          <a:xfrm>
            <a:off x="4919040" y="3512160"/>
            <a:ext cx="345600" cy="345240"/>
            <a:chOff x="4919040" y="3512160"/>
            <a:chExt cx="345600" cy="345240"/>
          </a:xfrm>
        </p:grpSpPr>
        <p:sp>
          <p:nvSpPr>
            <p:cNvPr id="369" name="Google Shape;734;p46"/>
            <p:cNvSpPr/>
            <p:nvPr/>
          </p:nvSpPr>
          <p:spPr>
            <a:xfrm>
              <a:off x="4919040" y="3512160"/>
              <a:ext cx="345600" cy="345240"/>
            </a:xfrm>
            <a:custGeom>
              <a:avLst/>
              <a:gdLst>
                <a:gd name="textAreaLeft" fmla="*/ 0 w 345600"/>
                <a:gd name="textAreaRight" fmla="*/ 345960 w 345600"/>
                <a:gd name="textAreaTop" fmla="*/ 0 h 345240"/>
                <a:gd name="textAreaBottom" fmla="*/ 345600 h 345240"/>
              </a:gdLst>
              <a:ahLst/>
              <a:cxnLst/>
              <a:rect l="textAreaLeft" t="textAreaTop" r="textAreaRight" b="textAreaBottom"/>
              <a:pathLst>
                <a:path w="10872" h="10860">
                  <a:moveTo>
                    <a:pt x="5430" y="334"/>
                  </a:moveTo>
                  <a:cubicBezTo>
                    <a:pt x="8252" y="334"/>
                    <a:pt x="10526" y="2608"/>
                    <a:pt x="10526" y="5430"/>
                  </a:cubicBezTo>
                  <a:cubicBezTo>
                    <a:pt x="10526" y="8240"/>
                    <a:pt x="8228" y="10514"/>
                    <a:pt x="5430" y="10514"/>
                  </a:cubicBezTo>
                  <a:cubicBezTo>
                    <a:pt x="2620" y="10514"/>
                    <a:pt x="346" y="8240"/>
                    <a:pt x="346" y="5430"/>
                  </a:cubicBezTo>
                  <a:cubicBezTo>
                    <a:pt x="346" y="2608"/>
                    <a:pt x="2620" y="334"/>
                    <a:pt x="5430" y="334"/>
                  </a:cubicBezTo>
                  <a:close/>
                  <a:moveTo>
                    <a:pt x="5430" y="1"/>
                  </a:moveTo>
                  <a:cubicBezTo>
                    <a:pt x="3989" y="1"/>
                    <a:pt x="2620" y="560"/>
                    <a:pt x="1596" y="1584"/>
                  </a:cubicBezTo>
                  <a:cubicBezTo>
                    <a:pt x="572" y="2620"/>
                    <a:pt x="1" y="3989"/>
                    <a:pt x="1" y="5430"/>
                  </a:cubicBezTo>
                  <a:cubicBezTo>
                    <a:pt x="1" y="6871"/>
                    <a:pt x="572" y="8240"/>
                    <a:pt x="1596" y="9264"/>
                  </a:cubicBezTo>
                  <a:cubicBezTo>
                    <a:pt x="2620" y="10300"/>
                    <a:pt x="3989" y="10859"/>
                    <a:pt x="5430" y="10859"/>
                  </a:cubicBezTo>
                  <a:cubicBezTo>
                    <a:pt x="6882" y="10859"/>
                    <a:pt x="8252" y="10300"/>
                    <a:pt x="9276" y="9264"/>
                  </a:cubicBezTo>
                  <a:cubicBezTo>
                    <a:pt x="10300" y="8240"/>
                    <a:pt x="10871" y="6871"/>
                    <a:pt x="10871" y="5430"/>
                  </a:cubicBezTo>
                  <a:cubicBezTo>
                    <a:pt x="10871" y="3989"/>
                    <a:pt x="10300" y="2620"/>
                    <a:pt x="9276" y="1584"/>
                  </a:cubicBezTo>
                  <a:cubicBezTo>
                    <a:pt x="8252" y="560"/>
                    <a:pt x="6882" y="1"/>
                    <a:pt x="5430" y="1"/>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70" name="Google Shape;735;p46"/>
            <p:cNvSpPr/>
            <p:nvPr/>
          </p:nvSpPr>
          <p:spPr>
            <a:xfrm>
              <a:off x="4998600" y="3650400"/>
              <a:ext cx="47520" cy="120240"/>
            </a:xfrm>
            <a:custGeom>
              <a:avLst/>
              <a:gdLst>
                <a:gd name="textAreaLeft" fmla="*/ 0 w 47520"/>
                <a:gd name="textAreaRight" fmla="*/ 47880 w 47520"/>
                <a:gd name="textAreaTop" fmla="*/ 0 h 120240"/>
                <a:gd name="textAreaBottom" fmla="*/ 120600 h 120240"/>
              </a:gdLst>
              <a:ahLst/>
              <a:cxnLst/>
              <a:rect l="textAreaLeft" t="textAreaTop" r="textAreaRight" b="textAreaBottom"/>
              <a:pathLst>
                <a:path w="1502" h="3787">
                  <a:moveTo>
                    <a:pt x="1168" y="346"/>
                  </a:moveTo>
                  <a:lnTo>
                    <a:pt x="1168" y="3430"/>
                  </a:lnTo>
                  <a:lnTo>
                    <a:pt x="358" y="3430"/>
                  </a:lnTo>
                  <a:lnTo>
                    <a:pt x="358" y="346"/>
                  </a:lnTo>
                  <a:close/>
                  <a:moveTo>
                    <a:pt x="180" y="1"/>
                  </a:moveTo>
                  <a:cubicBezTo>
                    <a:pt x="96" y="1"/>
                    <a:pt x="1" y="72"/>
                    <a:pt x="1" y="179"/>
                  </a:cubicBezTo>
                  <a:lnTo>
                    <a:pt x="1" y="3608"/>
                  </a:lnTo>
                  <a:cubicBezTo>
                    <a:pt x="1" y="3703"/>
                    <a:pt x="72" y="3787"/>
                    <a:pt x="180" y="3787"/>
                  </a:cubicBezTo>
                  <a:lnTo>
                    <a:pt x="1323" y="3787"/>
                  </a:lnTo>
                  <a:cubicBezTo>
                    <a:pt x="1418" y="3787"/>
                    <a:pt x="1501" y="3715"/>
                    <a:pt x="1501" y="3608"/>
                  </a:cubicBezTo>
                  <a:lnTo>
                    <a:pt x="1501" y="179"/>
                  </a:lnTo>
                  <a:cubicBezTo>
                    <a:pt x="1501" y="72"/>
                    <a:pt x="1430" y="1"/>
                    <a:pt x="1323" y="1"/>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60120" bIns="6012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71" name="Google Shape;736;p46"/>
            <p:cNvSpPr/>
            <p:nvPr/>
          </p:nvSpPr>
          <p:spPr>
            <a:xfrm>
              <a:off x="4991400" y="3584880"/>
              <a:ext cx="54720" cy="54720"/>
            </a:xfrm>
            <a:custGeom>
              <a:avLst/>
              <a:gdLst>
                <a:gd name="textAreaLeft" fmla="*/ 0 w 54720"/>
                <a:gd name="textAreaRight" fmla="*/ 55080 w 54720"/>
                <a:gd name="textAreaTop" fmla="*/ 0 h 54720"/>
                <a:gd name="textAreaBottom" fmla="*/ 55080 h 54720"/>
              </a:gdLst>
              <a:ahLst/>
              <a:cxnLst/>
              <a:rect l="textAreaLeft" t="textAreaTop" r="textAreaRight" b="textAreaBottom"/>
              <a:pathLst>
                <a:path w="1728" h="1728">
                  <a:moveTo>
                    <a:pt x="870" y="334"/>
                  </a:moveTo>
                  <a:cubicBezTo>
                    <a:pt x="1156" y="334"/>
                    <a:pt x="1394" y="572"/>
                    <a:pt x="1394" y="846"/>
                  </a:cubicBezTo>
                  <a:cubicBezTo>
                    <a:pt x="1394" y="1132"/>
                    <a:pt x="1156" y="1370"/>
                    <a:pt x="870" y="1370"/>
                  </a:cubicBezTo>
                  <a:cubicBezTo>
                    <a:pt x="584" y="1370"/>
                    <a:pt x="346" y="1132"/>
                    <a:pt x="346" y="846"/>
                  </a:cubicBezTo>
                  <a:cubicBezTo>
                    <a:pt x="346" y="572"/>
                    <a:pt x="584" y="334"/>
                    <a:pt x="870" y="334"/>
                  </a:cubicBezTo>
                  <a:close/>
                  <a:moveTo>
                    <a:pt x="870" y="1"/>
                  </a:moveTo>
                  <a:cubicBezTo>
                    <a:pt x="394" y="1"/>
                    <a:pt x="1" y="394"/>
                    <a:pt x="1" y="870"/>
                  </a:cubicBezTo>
                  <a:cubicBezTo>
                    <a:pt x="1" y="1346"/>
                    <a:pt x="394" y="1727"/>
                    <a:pt x="870" y="1727"/>
                  </a:cubicBezTo>
                  <a:cubicBezTo>
                    <a:pt x="1346" y="1727"/>
                    <a:pt x="1727" y="1334"/>
                    <a:pt x="1727" y="870"/>
                  </a:cubicBezTo>
                  <a:cubicBezTo>
                    <a:pt x="1727" y="394"/>
                    <a:pt x="1346" y="1"/>
                    <a:pt x="870" y="1"/>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27360" bIns="2736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72" name="Google Shape;737;p46"/>
            <p:cNvSpPr/>
            <p:nvPr/>
          </p:nvSpPr>
          <p:spPr>
            <a:xfrm>
              <a:off x="5071680" y="3650400"/>
              <a:ext cx="127800" cy="120240"/>
            </a:xfrm>
            <a:custGeom>
              <a:avLst/>
              <a:gdLst>
                <a:gd name="textAreaLeft" fmla="*/ 0 w 127800"/>
                <a:gd name="textAreaRight" fmla="*/ 128160 w 127800"/>
                <a:gd name="textAreaTop" fmla="*/ 0 h 120240"/>
                <a:gd name="textAreaBottom" fmla="*/ 120600 h 120240"/>
              </a:gdLst>
              <a:ahLst/>
              <a:cxnLst/>
              <a:rect l="textAreaLeft" t="textAreaTop" r="textAreaRight" b="textAreaBottom"/>
              <a:pathLst>
                <a:path w="4026" h="3787">
                  <a:moveTo>
                    <a:pt x="191" y="1"/>
                  </a:moveTo>
                  <a:cubicBezTo>
                    <a:pt x="96" y="1"/>
                    <a:pt x="1" y="72"/>
                    <a:pt x="1" y="179"/>
                  </a:cubicBezTo>
                  <a:lnTo>
                    <a:pt x="1" y="3608"/>
                  </a:lnTo>
                  <a:cubicBezTo>
                    <a:pt x="1" y="3703"/>
                    <a:pt x="84" y="3787"/>
                    <a:pt x="191" y="3787"/>
                  </a:cubicBezTo>
                  <a:lnTo>
                    <a:pt x="1334" y="3787"/>
                  </a:lnTo>
                  <a:cubicBezTo>
                    <a:pt x="1418" y="3787"/>
                    <a:pt x="1513" y="3715"/>
                    <a:pt x="1513" y="3608"/>
                  </a:cubicBezTo>
                  <a:lnTo>
                    <a:pt x="1513" y="2382"/>
                  </a:lnTo>
                  <a:cubicBezTo>
                    <a:pt x="1513" y="1977"/>
                    <a:pt x="1596" y="1501"/>
                    <a:pt x="2037" y="1501"/>
                  </a:cubicBezTo>
                  <a:cubicBezTo>
                    <a:pt x="2347" y="1501"/>
                    <a:pt x="2477" y="1763"/>
                    <a:pt x="2525" y="2060"/>
                  </a:cubicBezTo>
                  <a:cubicBezTo>
                    <a:pt x="2537" y="2156"/>
                    <a:pt x="2608" y="2215"/>
                    <a:pt x="2692" y="2215"/>
                  </a:cubicBezTo>
                  <a:cubicBezTo>
                    <a:pt x="2787" y="2215"/>
                    <a:pt x="2870" y="2120"/>
                    <a:pt x="2847" y="2025"/>
                  </a:cubicBezTo>
                  <a:cubicBezTo>
                    <a:pt x="2763" y="1465"/>
                    <a:pt x="2477" y="1155"/>
                    <a:pt x="2013" y="1155"/>
                  </a:cubicBezTo>
                  <a:cubicBezTo>
                    <a:pt x="1465" y="1155"/>
                    <a:pt x="1156" y="1608"/>
                    <a:pt x="1156" y="2382"/>
                  </a:cubicBezTo>
                  <a:lnTo>
                    <a:pt x="1156" y="3430"/>
                  </a:lnTo>
                  <a:lnTo>
                    <a:pt x="346" y="3430"/>
                  </a:lnTo>
                  <a:lnTo>
                    <a:pt x="346" y="358"/>
                  </a:lnTo>
                  <a:lnTo>
                    <a:pt x="918" y="358"/>
                  </a:lnTo>
                  <a:lnTo>
                    <a:pt x="918" y="572"/>
                  </a:lnTo>
                  <a:cubicBezTo>
                    <a:pt x="918" y="632"/>
                    <a:pt x="930" y="679"/>
                    <a:pt x="977" y="715"/>
                  </a:cubicBezTo>
                  <a:cubicBezTo>
                    <a:pt x="1007" y="733"/>
                    <a:pt x="1043" y="742"/>
                    <a:pt x="1078" y="742"/>
                  </a:cubicBezTo>
                  <a:cubicBezTo>
                    <a:pt x="1114" y="742"/>
                    <a:pt x="1150" y="733"/>
                    <a:pt x="1180" y="715"/>
                  </a:cubicBezTo>
                  <a:cubicBezTo>
                    <a:pt x="1477" y="477"/>
                    <a:pt x="1835" y="358"/>
                    <a:pt x="2227" y="358"/>
                  </a:cubicBezTo>
                  <a:cubicBezTo>
                    <a:pt x="3204" y="358"/>
                    <a:pt x="3656" y="1191"/>
                    <a:pt x="3656" y="2001"/>
                  </a:cubicBezTo>
                  <a:lnTo>
                    <a:pt x="3656" y="3430"/>
                  </a:lnTo>
                  <a:lnTo>
                    <a:pt x="2847" y="3430"/>
                  </a:lnTo>
                  <a:lnTo>
                    <a:pt x="2847" y="2870"/>
                  </a:lnTo>
                  <a:cubicBezTo>
                    <a:pt x="2847" y="2775"/>
                    <a:pt x="2775" y="2703"/>
                    <a:pt x="2692" y="2703"/>
                  </a:cubicBezTo>
                  <a:cubicBezTo>
                    <a:pt x="2597" y="2703"/>
                    <a:pt x="2525" y="2775"/>
                    <a:pt x="2525" y="2870"/>
                  </a:cubicBezTo>
                  <a:lnTo>
                    <a:pt x="2525" y="3596"/>
                  </a:lnTo>
                  <a:cubicBezTo>
                    <a:pt x="2525" y="3691"/>
                    <a:pt x="2597" y="3775"/>
                    <a:pt x="2704" y="3775"/>
                  </a:cubicBezTo>
                  <a:lnTo>
                    <a:pt x="3847" y="3775"/>
                  </a:lnTo>
                  <a:cubicBezTo>
                    <a:pt x="3942" y="3775"/>
                    <a:pt x="4025" y="3703"/>
                    <a:pt x="4025" y="3596"/>
                  </a:cubicBezTo>
                  <a:lnTo>
                    <a:pt x="4025" y="1989"/>
                  </a:lnTo>
                  <a:cubicBezTo>
                    <a:pt x="4025" y="810"/>
                    <a:pt x="3299" y="1"/>
                    <a:pt x="2239" y="1"/>
                  </a:cubicBezTo>
                  <a:cubicBezTo>
                    <a:pt x="1894" y="1"/>
                    <a:pt x="1573" y="84"/>
                    <a:pt x="1275" y="251"/>
                  </a:cubicBezTo>
                  <a:lnTo>
                    <a:pt x="1275" y="179"/>
                  </a:lnTo>
                  <a:cubicBezTo>
                    <a:pt x="1275" y="84"/>
                    <a:pt x="1204" y="1"/>
                    <a:pt x="1096" y="1"/>
                  </a:cubicBezTo>
                  <a:close/>
                </a:path>
              </a:pathLst>
            </a:custGeom>
            <a:solidFill>
              <a:schemeClr val="dk1"/>
            </a:solidFill>
            <a:ln w="0">
              <a:noFill/>
            </a:ln>
          </p:spPr>
          <p:style>
            <a:lnRef idx="0">
              <a:scrgbClr r="0" g="0" b="0"/>
            </a:lnRef>
            <a:fillRef idx="0">
              <a:scrgbClr r="0" g="0" b="0"/>
            </a:fillRef>
            <a:effectRef idx="0">
              <a:scrgbClr r="0" g="0" b="0"/>
            </a:effectRef>
            <a:fontRef idx="minor"/>
          </p:style>
          <p:txBody>
            <a:bodyPr tIns="60120" bIns="6012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grpSp>
        <p:nvGrpSpPr>
          <p:cNvPr id="373" name="Google Shape;738;p46"/>
          <p:cNvGrpSpPr/>
          <p:nvPr/>
        </p:nvGrpSpPr>
        <p:grpSpPr>
          <a:xfrm>
            <a:off x="1900080" y="3583440"/>
            <a:ext cx="366840" cy="355680"/>
            <a:chOff x="1900080" y="3583440"/>
            <a:chExt cx="366840" cy="355680"/>
          </a:xfrm>
        </p:grpSpPr>
        <p:sp>
          <p:nvSpPr>
            <p:cNvPr id="374" name="Google Shape;739;p46"/>
            <p:cNvSpPr/>
            <p:nvPr/>
          </p:nvSpPr>
          <p:spPr>
            <a:xfrm>
              <a:off x="1900080" y="358344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75" name="Google Shape;740;p46"/>
            <p:cNvSpPr/>
            <p:nvPr/>
          </p:nvSpPr>
          <p:spPr>
            <a:xfrm>
              <a:off x="1900080" y="374868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76" name="Google Shape;741;p46"/>
            <p:cNvSpPr/>
            <p:nvPr/>
          </p:nvSpPr>
          <p:spPr>
            <a:xfrm>
              <a:off x="2076480" y="374868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77" name="Google Shape;742;p46"/>
            <p:cNvSpPr/>
            <p:nvPr/>
          </p:nvSpPr>
          <p:spPr>
            <a:xfrm>
              <a:off x="2076480" y="358344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378" name="Google Shape;743;p46"/>
          <p:cNvGrpSpPr/>
          <p:nvPr/>
        </p:nvGrpSpPr>
        <p:grpSpPr>
          <a:xfrm>
            <a:off x="1349280" y="1842840"/>
            <a:ext cx="1468800" cy="1457640"/>
            <a:chOff x="1349280" y="1842840"/>
            <a:chExt cx="1468800" cy="1457640"/>
          </a:xfrm>
        </p:grpSpPr>
        <p:sp>
          <p:nvSpPr>
            <p:cNvPr id="379" name="Google Shape;744;p46"/>
            <p:cNvSpPr/>
            <p:nvPr/>
          </p:nvSpPr>
          <p:spPr>
            <a:xfrm>
              <a:off x="1349280" y="1842840"/>
              <a:ext cx="741600" cy="741600"/>
            </a:xfrm>
            <a:custGeom>
              <a:avLst/>
              <a:gdLst>
                <a:gd name="textAreaLeft" fmla="*/ 0 w 741600"/>
                <a:gd name="textAreaRight" fmla="*/ 741960 w 741600"/>
                <a:gd name="textAreaTop" fmla="*/ 0 h 741600"/>
                <a:gd name="textAreaBottom" fmla="*/ 741960 h 741600"/>
              </a:gdLst>
              <a:ahLst/>
              <a:cxnLst/>
              <a:rect l="textAreaLeft" t="textAreaTop" r="textAreaRight" b="textAreaBottom"/>
              <a:pathLst>
                <a:path w="891" h="891">
                  <a:moveTo>
                    <a:pt x="0" y="890"/>
                  </a:moveTo>
                  <a:lnTo>
                    <a:pt x="0" y="873"/>
                  </a:lnTo>
                  <a:cubicBezTo>
                    <a:pt x="481" y="873"/>
                    <a:pt x="872" y="481"/>
                    <a:pt x="872" y="0"/>
                  </a:cubicBezTo>
                  <a:lnTo>
                    <a:pt x="890" y="0"/>
                  </a:lnTo>
                  <a:cubicBezTo>
                    <a:pt x="890" y="491"/>
                    <a:pt x="490" y="890"/>
                    <a:pt x="0" y="89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0" name="Google Shape;745;p46"/>
            <p:cNvSpPr/>
            <p:nvPr/>
          </p:nvSpPr>
          <p:spPr>
            <a:xfrm>
              <a:off x="1900080" y="239364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1" name="Google Shape;746;p46"/>
            <p:cNvSpPr/>
            <p:nvPr/>
          </p:nvSpPr>
          <p:spPr>
            <a:xfrm>
              <a:off x="1349280" y="2558880"/>
              <a:ext cx="741600" cy="741600"/>
            </a:xfrm>
            <a:custGeom>
              <a:avLst/>
              <a:gdLst>
                <a:gd name="textAreaLeft" fmla="*/ 0 w 741600"/>
                <a:gd name="textAreaRight" fmla="*/ 741960 w 741600"/>
                <a:gd name="textAreaTop" fmla="*/ 0 h 741600"/>
                <a:gd name="textAreaBottom" fmla="*/ 741960 h 741600"/>
              </a:gdLst>
              <a:ahLst/>
              <a:cxnLst/>
              <a:rect l="textAreaLeft" t="textAreaTop" r="textAreaRight" b="textAreaBottom"/>
              <a:pathLst>
                <a:path w="891" h="890">
                  <a:moveTo>
                    <a:pt x="890" y="889"/>
                  </a:moveTo>
                  <a:lnTo>
                    <a:pt x="873" y="889"/>
                  </a:lnTo>
                  <a:cubicBezTo>
                    <a:pt x="873" y="408"/>
                    <a:pt x="481" y="17"/>
                    <a:pt x="0" y="17"/>
                  </a:cubicBezTo>
                  <a:lnTo>
                    <a:pt x="0" y="0"/>
                  </a:lnTo>
                  <a:cubicBezTo>
                    <a:pt x="491" y="0"/>
                    <a:pt x="890" y="399"/>
                    <a:pt x="890" y="88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2" name="Google Shape;747;p46"/>
            <p:cNvSpPr/>
            <p:nvPr/>
          </p:nvSpPr>
          <p:spPr>
            <a:xfrm>
              <a:off x="1900080" y="255888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3" name="Google Shape;748;p46"/>
            <p:cNvSpPr/>
            <p:nvPr/>
          </p:nvSpPr>
          <p:spPr>
            <a:xfrm>
              <a:off x="2076480" y="2558880"/>
              <a:ext cx="741600" cy="741600"/>
            </a:xfrm>
            <a:custGeom>
              <a:avLst/>
              <a:gdLst>
                <a:gd name="textAreaLeft" fmla="*/ 0 w 741600"/>
                <a:gd name="textAreaRight" fmla="*/ 741960 w 741600"/>
                <a:gd name="textAreaTop" fmla="*/ 0 h 741600"/>
                <a:gd name="textAreaBottom" fmla="*/ 741960 h 741600"/>
              </a:gdLst>
              <a:ahLst/>
              <a:cxnLst/>
              <a:rect l="textAreaLeft" t="textAreaTop" r="textAreaRight" b="textAreaBottom"/>
              <a:pathLst>
                <a:path w="891" h="890">
                  <a:moveTo>
                    <a:pt x="18" y="889"/>
                  </a:moveTo>
                  <a:lnTo>
                    <a:pt x="0" y="889"/>
                  </a:lnTo>
                  <a:cubicBezTo>
                    <a:pt x="0" y="399"/>
                    <a:pt x="399" y="0"/>
                    <a:pt x="890" y="0"/>
                  </a:cubicBezTo>
                  <a:lnTo>
                    <a:pt x="890" y="17"/>
                  </a:lnTo>
                  <a:cubicBezTo>
                    <a:pt x="409" y="17"/>
                    <a:pt x="18" y="408"/>
                    <a:pt x="18" y="88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4" name="Google Shape;749;p46"/>
            <p:cNvSpPr/>
            <p:nvPr/>
          </p:nvSpPr>
          <p:spPr>
            <a:xfrm>
              <a:off x="2076480" y="255888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5" name="Google Shape;750;p46"/>
            <p:cNvSpPr/>
            <p:nvPr/>
          </p:nvSpPr>
          <p:spPr>
            <a:xfrm>
              <a:off x="2076480" y="1842840"/>
              <a:ext cx="741600" cy="741600"/>
            </a:xfrm>
            <a:custGeom>
              <a:avLst/>
              <a:gdLst>
                <a:gd name="textAreaLeft" fmla="*/ 0 w 741600"/>
                <a:gd name="textAreaRight" fmla="*/ 741960 w 741600"/>
                <a:gd name="textAreaTop" fmla="*/ 0 h 741600"/>
                <a:gd name="textAreaBottom" fmla="*/ 741960 h 741600"/>
              </a:gdLst>
              <a:ahLst/>
              <a:cxnLst/>
              <a:rect l="textAreaLeft" t="textAreaTop" r="textAreaRight" b="textAreaBottom"/>
              <a:pathLst>
                <a:path w="891" h="891">
                  <a:moveTo>
                    <a:pt x="890" y="890"/>
                  </a:moveTo>
                  <a:cubicBezTo>
                    <a:pt x="399" y="890"/>
                    <a:pt x="0" y="491"/>
                    <a:pt x="0" y="0"/>
                  </a:cubicBezTo>
                  <a:lnTo>
                    <a:pt x="17" y="0"/>
                  </a:lnTo>
                  <a:cubicBezTo>
                    <a:pt x="17" y="481"/>
                    <a:pt x="409" y="873"/>
                    <a:pt x="890" y="873"/>
                  </a:cubicBezTo>
                  <a:lnTo>
                    <a:pt x="890" y="890"/>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6" name="Google Shape;751;p46"/>
            <p:cNvSpPr/>
            <p:nvPr/>
          </p:nvSpPr>
          <p:spPr>
            <a:xfrm>
              <a:off x="2076480" y="239364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grpSp>
        <p:nvGrpSpPr>
          <p:cNvPr id="387" name="Google Shape;752;p46"/>
          <p:cNvGrpSpPr/>
          <p:nvPr/>
        </p:nvGrpSpPr>
        <p:grpSpPr>
          <a:xfrm>
            <a:off x="1900080" y="1204200"/>
            <a:ext cx="366840" cy="355680"/>
            <a:chOff x="1900080" y="1204200"/>
            <a:chExt cx="366840" cy="355680"/>
          </a:xfrm>
        </p:grpSpPr>
        <p:sp>
          <p:nvSpPr>
            <p:cNvPr id="388" name="Google Shape;753;p46"/>
            <p:cNvSpPr/>
            <p:nvPr/>
          </p:nvSpPr>
          <p:spPr>
            <a:xfrm>
              <a:off x="1900080" y="120420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1">
                  <a:moveTo>
                    <a:pt x="0" y="230"/>
                  </a:moveTo>
                  <a:lnTo>
                    <a:pt x="0" y="212"/>
                  </a:lnTo>
                  <a:cubicBezTo>
                    <a:pt x="116" y="212"/>
                    <a:pt x="211" y="117"/>
                    <a:pt x="211" y="0"/>
                  </a:cubicBezTo>
                  <a:lnTo>
                    <a:pt x="229" y="0"/>
                  </a:lnTo>
                  <a:cubicBezTo>
                    <a:pt x="229" y="127"/>
                    <a:pt x="126" y="230"/>
                    <a:pt x="0" y="230"/>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89" name="Google Shape;754;p46"/>
            <p:cNvSpPr/>
            <p:nvPr/>
          </p:nvSpPr>
          <p:spPr>
            <a:xfrm>
              <a:off x="1900080" y="136944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lnTo>
                    <a:pt x="212" y="229"/>
                  </a:lnTo>
                  <a:cubicBezTo>
                    <a:pt x="212" y="112"/>
                    <a:pt x="117" y="17"/>
                    <a:pt x="0" y="17"/>
                  </a:cubicBezTo>
                  <a:lnTo>
                    <a:pt x="0" y="0"/>
                  </a:lnTo>
                  <a:cubicBezTo>
                    <a:pt x="126" y="0"/>
                    <a:pt x="229" y="103"/>
                    <a:pt x="229"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90" name="Google Shape;755;p46"/>
            <p:cNvSpPr/>
            <p:nvPr/>
          </p:nvSpPr>
          <p:spPr>
            <a:xfrm>
              <a:off x="2076480" y="136944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18" y="229"/>
                  </a:moveTo>
                  <a:lnTo>
                    <a:pt x="0" y="229"/>
                  </a:lnTo>
                  <a:cubicBezTo>
                    <a:pt x="0" y="102"/>
                    <a:pt x="103" y="0"/>
                    <a:pt x="229" y="0"/>
                  </a:cubicBezTo>
                  <a:lnTo>
                    <a:pt x="229" y="17"/>
                  </a:lnTo>
                  <a:cubicBezTo>
                    <a:pt x="113" y="17"/>
                    <a:pt x="18" y="112"/>
                    <a:pt x="18" y="229"/>
                  </a:cubicBez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91" name="Google Shape;756;p46"/>
            <p:cNvSpPr/>
            <p:nvPr/>
          </p:nvSpPr>
          <p:spPr>
            <a:xfrm>
              <a:off x="2076480" y="1204200"/>
              <a:ext cx="190440" cy="190440"/>
            </a:xfrm>
            <a:custGeom>
              <a:avLst/>
              <a:gdLst>
                <a:gd name="textAreaLeft" fmla="*/ 0 w 190440"/>
                <a:gd name="textAreaRight" fmla="*/ 190800 w 190440"/>
                <a:gd name="textAreaTop" fmla="*/ 0 h 190440"/>
                <a:gd name="textAreaBottom" fmla="*/ 190800 h 190440"/>
              </a:gdLst>
              <a:ahLst/>
              <a:cxnLst/>
              <a:rect l="textAreaLeft" t="textAreaTop" r="textAreaRight" b="textAreaBottom"/>
              <a:pathLst>
                <a:path w="230" h="230">
                  <a:moveTo>
                    <a:pt x="229" y="229"/>
                  </a:moveTo>
                  <a:cubicBezTo>
                    <a:pt x="103" y="229"/>
                    <a:pt x="0" y="126"/>
                    <a:pt x="0" y="0"/>
                  </a:cubicBezTo>
                  <a:lnTo>
                    <a:pt x="17" y="0"/>
                  </a:lnTo>
                  <a:cubicBezTo>
                    <a:pt x="17" y="117"/>
                    <a:pt x="112" y="212"/>
                    <a:pt x="229" y="212"/>
                  </a:cubicBezTo>
                  <a:lnTo>
                    <a:pt x="229" y="229"/>
                  </a:lnTo>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809640" y="895320"/>
            <a:ext cx="4047840" cy="552240"/>
          </a:xfrm>
          <a:prstGeom prst="rect">
            <a:avLst/>
          </a:prstGeom>
          <a:noFill/>
          <a:ln w="0">
            <a:noFill/>
          </a:ln>
        </p:spPr>
        <p:txBody>
          <a:bodyPr lIns="91440" tIns="91440" rIns="91440" bIns="91440" anchor="b">
            <a:normAutofit fontScale="71698"/>
          </a:bodyPr>
          <a:lstStyle/>
          <a:p>
            <a:pPr indent="0">
              <a:lnSpc>
                <a:spcPct val="100000"/>
              </a:lnSpc>
              <a:buNone/>
              <a:tabLst>
                <a:tab pos="0" algn="l"/>
              </a:tabLst>
            </a:pPr>
            <a:r>
              <a:rPr lang="en" sz="3500" b="0" strike="noStrike" spc="-1">
                <a:solidFill>
                  <a:schemeClr val="dk1"/>
                </a:solidFill>
                <a:latin typeface="Sorts Mill Goudy"/>
                <a:ea typeface="Sorts Mill Goudy"/>
              </a:rPr>
              <a:t>Kirish</a:t>
            </a:r>
            <a:endParaRPr lang="fr-FR" sz="3500" b="0" strike="noStrike" spc="-1">
              <a:solidFill>
                <a:schemeClr val="dk1"/>
              </a:solidFill>
              <a:latin typeface="Arial"/>
            </a:endParaRPr>
          </a:p>
        </p:txBody>
      </p:sp>
      <p:sp>
        <p:nvSpPr>
          <p:cNvPr id="262" name="PlaceHolder 2"/>
          <p:cNvSpPr>
            <a:spLocks noGrp="1"/>
          </p:cNvSpPr>
          <p:nvPr>
            <p:ph/>
          </p:nvPr>
        </p:nvSpPr>
        <p:spPr>
          <a:xfrm>
            <a:off x="809640" y="1447920"/>
            <a:ext cx="4047840" cy="280008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400" b="0" strike="noStrike" spc="-1">
                <a:solidFill>
                  <a:schemeClr val="dk1"/>
                </a:solidFill>
                <a:latin typeface="Raleway"/>
                <a:ea typeface="Raleway"/>
              </a:rPr>
              <a:t>Ushbu taqdimot qadimgi hind va yunon tilshunosligining asosiy jihatlarini muhokama qiladi, ularning tarixiy ahamiyatini va ilmiy yondashuvlarini qamrab oladi.</a:t>
            </a:r>
            <a:endParaRPr lang="fr-FR" sz="1400" b="0" strike="noStrike" spc="-1">
              <a:solidFill>
                <a:srgbClr val="000000"/>
              </a:solidFill>
              <a:latin typeface="Arial"/>
            </a:endParaRPr>
          </a:p>
        </p:txBody>
      </p:sp>
      <p:pic>
        <p:nvPicPr>
          <p:cNvPr id="263" name="Google Shape;491;p35"/>
          <p:cNvPicPr/>
          <p:nvPr/>
        </p:nvPicPr>
        <p:blipFill>
          <a:blip r:embed="rId2"/>
          <a:srcRect l="28229" r="18813"/>
          <a:stretch/>
        </p:blipFill>
        <p:spPr>
          <a:xfrm>
            <a:off x="5106960" y="534960"/>
            <a:ext cx="3231360" cy="4073040"/>
          </a:xfrm>
          <a:prstGeom prst="rect">
            <a:avLst/>
          </a:prstGeom>
          <a:ln w="9525">
            <a:solidFill>
              <a:srgbClr val="F1ECC8"/>
            </a:solidFill>
            <a:rou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PlaceHolder 1"/>
          <p:cNvSpPr>
            <a:spLocks noGrp="1"/>
          </p:cNvSpPr>
          <p:nvPr>
            <p:ph type="subTitle"/>
          </p:nvPr>
        </p:nvSpPr>
        <p:spPr>
          <a:xfrm>
            <a:off x="3495600" y="2289240"/>
            <a:ext cx="4866840" cy="1752840"/>
          </a:xfrm>
          <a:prstGeom prst="rect">
            <a:avLst/>
          </a:prstGeom>
          <a:noFill/>
          <a:ln w="0">
            <a:noFill/>
          </a:ln>
        </p:spPr>
        <p:txBody>
          <a:bodyPr lIns="91440" tIns="91440" rIns="91440" bIns="91440" anchor="t">
            <a:normAutofit fontScale="94443"/>
          </a:bodyPr>
          <a:lstStyle/>
          <a:p>
            <a:pPr>
              <a:lnSpc>
                <a:spcPct val="100000"/>
              </a:lnSpc>
              <a:tabLst>
                <a:tab pos="0" algn="l"/>
              </a:tabLst>
            </a:pPr>
            <a:r>
              <a:rPr lang="en" sz="1600" b="0" strike="noStrike" spc="-1" dirty="0">
                <a:solidFill>
                  <a:schemeClr val="dk1"/>
                </a:solidFill>
                <a:latin typeface="Raleway"/>
                <a:ea typeface="Raleway"/>
              </a:rPr>
              <a:t>Sanskrit tili qadimgi Hindistonning eng muhim tillaridan biri hisoblanadi. U ko'plab diniy va falsafiy asarlarning asosiy tili bo'lib, tilshunoslikda muhim o'rin tutadi. Sanskrit grammatikasi Paninining asarlari orqali rivojlanib, tilshunoslik nazariyalarining asoslarini belgilaydi.</a:t>
            </a:r>
            <a:endParaRPr lang="en-US" sz="1600" b="0" strike="noStrike" spc="-1" dirty="0">
              <a:solidFill>
                <a:srgbClr val="FFFFFF"/>
              </a:solidFill>
              <a:latin typeface="OpenSymbol"/>
            </a:endParaRPr>
          </a:p>
        </p:txBody>
      </p:sp>
      <p:sp>
        <p:nvSpPr>
          <p:cNvPr id="282" name="PlaceHolder 2"/>
          <p:cNvSpPr>
            <a:spLocks noGrp="1"/>
          </p:cNvSpPr>
          <p:nvPr>
            <p:ph type="title"/>
          </p:nvPr>
        </p:nvSpPr>
        <p:spPr>
          <a:xfrm>
            <a:off x="3757716" y="1695240"/>
            <a:ext cx="4604723" cy="594000"/>
          </a:xfrm>
          <a:prstGeom prst="rect">
            <a:avLst/>
          </a:prstGeom>
          <a:noFill/>
          <a:ln w="0">
            <a:noFill/>
          </a:ln>
        </p:spPr>
        <p:txBody>
          <a:bodyPr lIns="91440" tIns="91440" rIns="91440" bIns="91440" anchor="b">
            <a:normAutofit fontScale="90000"/>
          </a:bodyPr>
          <a:lstStyle/>
          <a:p>
            <a:pPr indent="0">
              <a:lnSpc>
                <a:spcPct val="100000"/>
              </a:lnSpc>
              <a:buNone/>
              <a:tabLst>
                <a:tab pos="0" algn="l"/>
              </a:tabLst>
            </a:pPr>
            <a:r>
              <a:rPr lang="en" sz="4500" b="0" strike="noStrike" spc="-1" dirty="0">
                <a:solidFill>
                  <a:schemeClr val="dk1"/>
                </a:solidFill>
                <a:latin typeface="Sorts Mill Goudy"/>
                <a:ea typeface="Sorts Mill Goudy"/>
              </a:rPr>
              <a:t>Sanskrit tilining o'rni</a:t>
            </a:r>
            <a:endParaRPr lang="fr-FR" sz="4500" b="0" strike="noStrike" spc="-1" dirty="0">
              <a:solidFill>
                <a:schemeClr val="dk1"/>
              </a:solidFill>
              <a:latin typeface="Arial"/>
            </a:endParaRPr>
          </a:p>
        </p:txBody>
      </p:sp>
      <p:grpSp>
        <p:nvGrpSpPr>
          <p:cNvPr id="283" name="Google Shape;350;p29"/>
          <p:cNvGrpSpPr/>
          <p:nvPr/>
        </p:nvGrpSpPr>
        <p:grpSpPr>
          <a:xfrm>
            <a:off x="1087560" y="1695240"/>
            <a:ext cx="1752840" cy="1752840"/>
            <a:chOff x="1087560" y="1695240"/>
            <a:chExt cx="1752840" cy="1752840"/>
          </a:xfrm>
        </p:grpSpPr>
        <p:sp>
          <p:nvSpPr>
            <p:cNvPr id="284" name="Google Shape;351;p29"/>
            <p:cNvSpPr/>
            <p:nvPr/>
          </p:nvSpPr>
          <p:spPr>
            <a:xfrm>
              <a:off x="1335960" y="1946160"/>
              <a:ext cx="1253880" cy="1253880"/>
            </a:xfrm>
            <a:custGeom>
              <a:avLst/>
              <a:gdLst>
                <a:gd name="textAreaLeft" fmla="*/ 0 w 1253880"/>
                <a:gd name="textAreaRight" fmla="*/ 1254240 w 1253880"/>
                <a:gd name="textAreaTop" fmla="*/ 0 h 1253880"/>
                <a:gd name="textAreaBottom" fmla="*/ 1254240 h 1253880"/>
              </a:gdLst>
              <a:ahLst/>
              <a:cxnLst/>
              <a:rect l="textAreaLeft" t="textAreaTop" r="textAreaRight" b="textAreaBottom"/>
              <a:pathLst>
                <a:path w="2094" h="2094">
                  <a:moveTo>
                    <a:pt x="2093" y="2093"/>
                  </a:moveTo>
                  <a:lnTo>
                    <a:pt x="0" y="2093"/>
                  </a:lnTo>
                  <a:lnTo>
                    <a:pt x="0" y="0"/>
                  </a:lnTo>
                  <a:lnTo>
                    <a:pt x="2093" y="0"/>
                  </a:lnTo>
                  <a:lnTo>
                    <a:pt x="2093" y="209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285" name="Google Shape;352;p29"/>
            <p:cNvSpPr/>
            <p:nvPr/>
          </p:nvSpPr>
          <p:spPr>
            <a:xfrm>
              <a:off x="1330560" y="1940760"/>
              <a:ext cx="1264320" cy="1264320"/>
            </a:xfrm>
            <a:custGeom>
              <a:avLst/>
              <a:gdLst>
                <a:gd name="textAreaLeft" fmla="*/ 0 w 1264320"/>
                <a:gd name="textAreaRight" fmla="*/ 1264680 w 1264320"/>
                <a:gd name="textAreaTop" fmla="*/ 0 h 1264320"/>
                <a:gd name="textAreaBottom" fmla="*/ 1264680 h 1264320"/>
              </a:gdLst>
              <a:ahLst/>
              <a:cxnLst/>
              <a:rect l="textAreaLeft" t="textAreaTop" r="textAreaRight" b="textAreaBottom"/>
              <a:pathLst>
                <a:path w="2111" h="2111">
                  <a:moveTo>
                    <a:pt x="18" y="2092"/>
                  </a:moveTo>
                  <a:lnTo>
                    <a:pt x="2093" y="2092"/>
                  </a:lnTo>
                  <a:lnTo>
                    <a:pt x="2093" y="17"/>
                  </a:lnTo>
                  <a:lnTo>
                    <a:pt x="18" y="17"/>
                  </a:lnTo>
                  <a:lnTo>
                    <a:pt x="18" y="2092"/>
                  </a:lnTo>
                  <a:close/>
                  <a:moveTo>
                    <a:pt x="2110" y="2110"/>
                  </a:moveTo>
                  <a:lnTo>
                    <a:pt x="0" y="2110"/>
                  </a:lnTo>
                  <a:lnTo>
                    <a:pt x="0" y="0"/>
                  </a:lnTo>
                  <a:lnTo>
                    <a:pt x="2110" y="0"/>
                  </a:lnTo>
                  <a:lnTo>
                    <a:pt x="2110" y="2110"/>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86" name="Google Shape;353;p29"/>
            <p:cNvSpPr/>
            <p:nvPr/>
          </p:nvSpPr>
          <p:spPr>
            <a:xfrm>
              <a:off x="1420200" y="2027880"/>
              <a:ext cx="1087560" cy="1087560"/>
            </a:xfrm>
            <a:custGeom>
              <a:avLst/>
              <a:gdLst>
                <a:gd name="textAreaLeft" fmla="*/ 0 w 1087560"/>
                <a:gd name="textAreaRight" fmla="*/ 1087920 w 1087560"/>
                <a:gd name="textAreaTop" fmla="*/ 0 h 1087560"/>
                <a:gd name="textAreaBottom" fmla="*/ 1087920 h 1087560"/>
              </a:gdLst>
              <a:ahLst/>
              <a:cxnLst/>
              <a:rect l="textAreaLeft" t="textAreaTop" r="textAreaRight" b="textAreaBottom"/>
              <a:pathLst>
                <a:path w="1816" h="1816">
                  <a:moveTo>
                    <a:pt x="1815" y="1815"/>
                  </a:moveTo>
                  <a:lnTo>
                    <a:pt x="0" y="1815"/>
                  </a:lnTo>
                  <a:lnTo>
                    <a:pt x="0" y="0"/>
                  </a:lnTo>
                  <a:lnTo>
                    <a:pt x="1815" y="0"/>
                  </a:lnTo>
                  <a:lnTo>
                    <a:pt x="1815" y="1815"/>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287" name="Google Shape;354;p29"/>
            <p:cNvSpPr/>
            <p:nvPr/>
          </p:nvSpPr>
          <p:spPr>
            <a:xfrm>
              <a:off x="1095480" y="1703160"/>
              <a:ext cx="1737000" cy="1737000"/>
            </a:xfrm>
            <a:custGeom>
              <a:avLst/>
              <a:gdLst>
                <a:gd name="textAreaLeft" fmla="*/ 0 w 1737000"/>
                <a:gd name="textAreaRight" fmla="*/ 1737360 w 1737000"/>
                <a:gd name="textAreaTop" fmla="*/ 0 h 1737000"/>
                <a:gd name="textAreaBottom" fmla="*/ 1737360 h 1737000"/>
              </a:gdLst>
              <a:ahLst/>
              <a:cxnLst/>
              <a:rect l="textAreaLeft" t="textAreaTop" r="textAreaRight" b="textAreaBottom"/>
              <a:pathLst>
                <a:path w="2902" h="2902">
                  <a:moveTo>
                    <a:pt x="1450" y="2901"/>
                  </a:moveTo>
                  <a:lnTo>
                    <a:pt x="0" y="1451"/>
                  </a:lnTo>
                  <a:lnTo>
                    <a:pt x="1450" y="0"/>
                  </a:lnTo>
                  <a:lnTo>
                    <a:pt x="2901" y="1451"/>
                  </a:lnTo>
                  <a:lnTo>
                    <a:pt x="1450" y="2901"/>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288" name="Google Shape;355;p29"/>
            <p:cNvSpPr/>
            <p:nvPr/>
          </p:nvSpPr>
          <p:spPr>
            <a:xfrm>
              <a:off x="1087560" y="1695240"/>
              <a:ext cx="1752840" cy="1752840"/>
            </a:xfrm>
            <a:custGeom>
              <a:avLst/>
              <a:gdLst>
                <a:gd name="textAreaLeft" fmla="*/ 0 w 1752840"/>
                <a:gd name="textAreaRight" fmla="*/ 1753200 w 1752840"/>
                <a:gd name="textAreaTop" fmla="*/ 0 h 1752840"/>
                <a:gd name="textAreaBottom" fmla="*/ 1753200 h 1752840"/>
              </a:gdLst>
              <a:ahLst/>
              <a:cxnLst/>
              <a:rect l="textAreaLeft" t="textAreaTop" r="textAreaRight" b="textAreaBottom"/>
              <a:pathLst>
                <a:path w="2928" h="2928">
                  <a:moveTo>
                    <a:pt x="25" y="1464"/>
                  </a:moveTo>
                  <a:lnTo>
                    <a:pt x="1463" y="2902"/>
                  </a:lnTo>
                  <a:lnTo>
                    <a:pt x="2902" y="1464"/>
                  </a:lnTo>
                  <a:lnTo>
                    <a:pt x="1463" y="25"/>
                  </a:lnTo>
                  <a:lnTo>
                    <a:pt x="25" y="1464"/>
                  </a:lnTo>
                  <a:close/>
                  <a:moveTo>
                    <a:pt x="1463" y="2927"/>
                  </a:moveTo>
                  <a:lnTo>
                    <a:pt x="0" y="1464"/>
                  </a:lnTo>
                  <a:lnTo>
                    <a:pt x="1463" y="0"/>
                  </a:lnTo>
                  <a:lnTo>
                    <a:pt x="2927" y="1464"/>
                  </a:lnTo>
                  <a:lnTo>
                    <a:pt x="1463" y="2927"/>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89" name="Google Shape;356;p29"/>
            <p:cNvSpPr/>
            <p:nvPr/>
          </p:nvSpPr>
          <p:spPr>
            <a:xfrm>
              <a:off x="1684440" y="2294640"/>
              <a:ext cx="556920" cy="554040"/>
            </a:xfrm>
            <a:custGeom>
              <a:avLst/>
              <a:gdLst>
                <a:gd name="textAreaLeft" fmla="*/ 0 w 556920"/>
                <a:gd name="textAreaRight" fmla="*/ 557280 w 556920"/>
                <a:gd name="textAreaTop" fmla="*/ 0 h 554040"/>
                <a:gd name="textAreaBottom" fmla="*/ 554400 h 554040"/>
              </a:gdLst>
              <a:ahLst/>
              <a:cxnLst/>
              <a:rect l="textAreaLeft" t="textAreaTop" r="textAreaRight" b="textAreaBottom"/>
              <a:pathLst>
                <a:path w="929" h="928">
                  <a:moveTo>
                    <a:pt x="928" y="927"/>
                  </a:moveTo>
                  <a:lnTo>
                    <a:pt x="0" y="927"/>
                  </a:lnTo>
                  <a:lnTo>
                    <a:pt x="0" y="0"/>
                  </a:lnTo>
                  <a:lnTo>
                    <a:pt x="928" y="0"/>
                  </a:lnTo>
                  <a:lnTo>
                    <a:pt x="928" y="927"/>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290" name="Google Shape;357;p29"/>
            <p:cNvSpPr/>
            <p:nvPr/>
          </p:nvSpPr>
          <p:spPr>
            <a:xfrm>
              <a:off x="1679040" y="2289240"/>
              <a:ext cx="567360" cy="567360"/>
            </a:xfrm>
            <a:custGeom>
              <a:avLst/>
              <a:gdLst>
                <a:gd name="textAreaLeft" fmla="*/ 0 w 567360"/>
                <a:gd name="textAreaRight" fmla="*/ 567720 w 567360"/>
                <a:gd name="textAreaTop" fmla="*/ 0 h 567360"/>
                <a:gd name="textAreaBottom" fmla="*/ 567720 h 5673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91" name="Google Shape;358;p29"/>
            <p:cNvSpPr/>
            <p:nvPr/>
          </p:nvSpPr>
          <p:spPr>
            <a:xfrm>
              <a:off x="1721520" y="2331360"/>
              <a:ext cx="482760" cy="480240"/>
            </a:xfrm>
            <a:custGeom>
              <a:avLst/>
              <a:gdLst>
                <a:gd name="textAreaLeft" fmla="*/ 0 w 482760"/>
                <a:gd name="textAreaRight" fmla="*/ 483120 w 482760"/>
                <a:gd name="textAreaTop" fmla="*/ 0 h 480240"/>
                <a:gd name="textAreaBottom" fmla="*/ 480600 h 480240"/>
              </a:gdLst>
              <a:ahLst/>
              <a:cxnLst/>
              <a:rect l="textAreaLeft" t="textAreaTop" r="textAreaRight" b="textAreaBottom"/>
              <a:pathLst>
                <a:path w="805" h="804">
                  <a:moveTo>
                    <a:pt x="804" y="803"/>
                  </a:moveTo>
                  <a:lnTo>
                    <a:pt x="0" y="803"/>
                  </a:lnTo>
                  <a:lnTo>
                    <a:pt x="0" y="0"/>
                  </a:lnTo>
                  <a:lnTo>
                    <a:pt x="804" y="0"/>
                  </a:lnTo>
                  <a:lnTo>
                    <a:pt x="804" y="80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PlaceHolder 1"/>
          <p:cNvSpPr>
            <a:spLocks noGrp="1"/>
          </p:cNvSpPr>
          <p:nvPr>
            <p:ph type="subTitle"/>
          </p:nvPr>
        </p:nvSpPr>
        <p:spPr>
          <a:xfrm>
            <a:off x="3617552" y="2496245"/>
            <a:ext cx="4744888" cy="1882195"/>
          </a:xfrm>
          <a:prstGeom prst="rect">
            <a:avLst/>
          </a:prstGeom>
          <a:noFill/>
          <a:ln w="0">
            <a:noFill/>
          </a:ln>
        </p:spPr>
        <p:txBody>
          <a:bodyPr lIns="91440" tIns="91440" rIns="91440" bIns="91440" anchor="t">
            <a:normAutofit fontScale="94443"/>
          </a:bodyPr>
          <a:lstStyle/>
          <a:p>
            <a:pPr>
              <a:lnSpc>
                <a:spcPct val="100000"/>
              </a:lnSpc>
              <a:tabLst>
                <a:tab pos="0" algn="l"/>
              </a:tabLst>
            </a:pPr>
            <a:r>
              <a:rPr lang="en" sz="1600" b="0" strike="noStrike" spc="-1" dirty="0">
                <a:solidFill>
                  <a:schemeClr val="dk1"/>
                </a:solidFill>
                <a:latin typeface="Raleway"/>
                <a:ea typeface="Raleway"/>
              </a:rPr>
              <a:t>Hind tilshunosligi Grammatik tizimlar, morfologiya va sintaksisni o'rganadi. Bu tilshunoslik fanining juda erta rivojlanganligidan dalolat beradi va Hindistonda til kasbiga doir ko'plab nazariyalar shakllangan. Nozik sirlar va til o'zgarishi, uzoq muddatli tahlil natijasida tashkil etilgan juda boy tilshunoslik bilimidir.</a:t>
            </a:r>
            <a:endParaRPr lang="en-US" sz="1600" b="0" strike="noStrike" spc="-1" dirty="0">
              <a:solidFill>
                <a:srgbClr val="FFFFFF"/>
              </a:solidFill>
              <a:latin typeface="OpenSymbol"/>
            </a:endParaRPr>
          </a:p>
        </p:txBody>
      </p:sp>
      <p:sp>
        <p:nvSpPr>
          <p:cNvPr id="293" name="PlaceHolder 2"/>
          <p:cNvSpPr>
            <a:spLocks noGrp="1"/>
          </p:cNvSpPr>
          <p:nvPr>
            <p:ph type="title"/>
          </p:nvPr>
        </p:nvSpPr>
        <p:spPr>
          <a:xfrm>
            <a:off x="3617552" y="2295360"/>
            <a:ext cx="4744887" cy="45719"/>
          </a:xfrm>
          <a:prstGeom prst="rect">
            <a:avLst/>
          </a:prstGeom>
          <a:noFill/>
          <a:ln w="0">
            <a:noFill/>
          </a:ln>
        </p:spPr>
        <p:txBody>
          <a:bodyPr lIns="91440" tIns="91440" rIns="91440" bIns="91440" anchor="b">
            <a:normAutofit fontScale="90000"/>
          </a:bodyPr>
          <a:lstStyle/>
          <a:p>
            <a:pPr indent="0">
              <a:lnSpc>
                <a:spcPct val="100000"/>
              </a:lnSpc>
              <a:buNone/>
              <a:tabLst>
                <a:tab pos="0" algn="l"/>
              </a:tabLst>
            </a:pPr>
            <a:r>
              <a:rPr lang="en" sz="4500" b="0" strike="noStrike" spc="-1" dirty="0">
                <a:solidFill>
                  <a:schemeClr val="dk1"/>
                </a:solidFill>
                <a:latin typeface="Sorts Mill Goudy"/>
                <a:ea typeface="Sorts Mill Goudy"/>
              </a:rPr>
              <a:t>Hind tilshunosligining asosiy fikrlar</a:t>
            </a:r>
            <a:endParaRPr lang="fr-FR" sz="4500" b="0" strike="noStrike" spc="-1" dirty="0">
              <a:solidFill>
                <a:schemeClr val="dk1"/>
              </a:solidFill>
              <a:latin typeface="Arial"/>
            </a:endParaRPr>
          </a:p>
        </p:txBody>
      </p:sp>
      <p:grpSp>
        <p:nvGrpSpPr>
          <p:cNvPr id="294" name="Google Shape;350;p29"/>
          <p:cNvGrpSpPr/>
          <p:nvPr/>
        </p:nvGrpSpPr>
        <p:grpSpPr>
          <a:xfrm>
            <a:off x="1087560" y="1695240"/>
            <a:ext cx="1752840" cy="1752840"/>
            <a:chOff x="1087560" y="1695240"/>
            <a:chExt cx="1752840" cy="1752840"/>
          </a:xfrm>
        </p:grpSpPr>
        <p:sp>
          <p:nvSpPr>
            <p:cNvPr id="295" name="Google Shape;351;p29"/>
            <p:cNvSpPr/>
            <p:nvPr/>
          </p:nvSpPr>
          <p:spPr>
            <a:xfrm>
              <a:off x="1335960" y="1946160"/>
              <a:ext cx="1253880" cy="1253880"/>
            </a:xfrm>
            <a:custGeom>
              <a:avLst/>
              <a:gdLst>
                <a:gd name="textAreaLeft" fmla="*/ 0 w 1253880"/>
                <a:gd name="textAreaRight" fmla="*/ 1254240 w 1253880"/>
                <a:gd name="textAreaTop" fmla="*/ 0 h 1253880"/>
                <a:gd name="textAreaBottom" fmla="*/ 1254240 h 1253880"/>
              </a:gdLst>
              <a:ahLst/>
              <a:cxnLst/>
              <a:rect l="textAreaLeft" t="textAreaTop" r="textAreaRight" b="textAreaBottom"/>
              <a:pathLst>
                <a:path w="2094" h="2094">
                  <a:moveTo>
                    <a:pt x="2093" y="2093"/>
                  </a:moveTo>
                  <a:lnTo>
                    <a:pt x="0" y="2093"/>
                  </a:lnTo>
                  <a:lnTo>
                    <a:pt x="0" y="0"/>
                  </a:lnTo>
                  <a:lnTo>
                    <a:pt x="2093" y="0"/>
                  </a:lnTo>
                  <a:lnTo>
                    <a:pt x="2093" y="209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296" name="Google Shape;352;p29"/>
            <p:cNvSpPr/>
            <p:nvPr/>
          </p:nvSpPr>
          <p:spPr>
            <a:xfrm>
              <a:off x="1330560" y="1940760"/>
              <a:ext cx="1264320" cy="1264320"/>
            </a:xfrm>
            <a:custGeom>
              <a:avLst/>
              <a:gdLst>
                <a:gd name="textAreaLeft" fmla="*/ 0 w 1264320"/>
                <a:gd name="textAreaRight" fmla="*/ 1264680 w 1264320"/>
                <a:gd name="textAreaTop" fmla="*/ 0 h 1264320"/>
                <a:gd name="textAreaBottom" fmla="*/ 1264680 h 1264320"/>
              </a:gdLst>
              <a:ahLst/>
              <a:cxnLst/>
              <a:rect l="textAreaLeft" t="textAreaTop" r="textAreaRight" b="textAreaBottom"/>
              <a:pathLst>
                <a:path w="2111" h="2111">
                  <a:moveTo>
                    <a:pt x="18" y="2092"/>
                  </a:moveTo>
                  <a:lnTo>
                    <a:pt x="2093" y="2092"/>
                  </a:lnTo>
                  <a:lnTo>
                    <a:pt x="2093" y="17"/>
                  </a:lnTo>
                  <a:lnTo>
                    <a:pt x="18" y="17"/>
                  </a:lnTo>
                  <a:lnTo>
                    <a:pt x="18" y="2092"/>
                  </a:lnTo>
                  <a:close/>
                  <a:moveTo>
                    <a:pt x="2110" y="2110"/>
                  </a:moveTo>
                  <a:lnTo>
                    <a:pt x="0" y="2110"/>
                  </a:lnTo>
                  <a:lnTo>
                    <a:pt x="0" y="0"/>
                  </a:lnTo>
                  <a:lnTo>
                    <a:pt x="2110" y="0"/>
                  </a:lnTo>
                  <a:lnTo>
                    <a:pt x="2110" y="2110"/>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297" name="Google Shape;353;p29"/>
            <p:cNvSpPr/>
            <p:nvPr/>
          </p:nvSpPr>
          <p:spPr>
            <a:xfrm>
              <a:off x="1420200" y="2027880"/>
              <a:ext cx="1087560" cy="1087560"/>
            </a:xfrm>
            <a:custGeom>
              <a:avLst/>
              <a:gdLst>
                <a:gd name="textAreaLeft" fmla="*/ 0 w 1087560"/>
                <a:gd name="textAreaRight" fmla="*/ 1087920 w 1087560"/>
                <a:gd name="textAreaTop" fmla="*/ 0 h 1087560"/>
                <a:gd name="textAreaBottom" fmla="*/ 1087920 h 1087560"/>
              </a:gdLst>
              <a:ahLst/>
              <a:cxnLst/>
              <a:rect l="textAreaLeft" t="textAreaTop" r="textAreaRight" b="textAreaBottom"/>
              <a:pathLst>
                <a:path w="1816" h="1816">
                  <a:moveTo>
                    <a:pt x="1815" y="1815"/>
                  </a:moveTo>
                  <a:lnTo>
                    <a:pt x="0" y="1815"/>
                  </a:lnTo>
                  <a:lnTo>
                    <a:pt x="0" y="0"/>
                  </a:lnTo>
                  <a:lnTo>
                    <a:pt x="1815" y="0"/>
                  </a:lnTo>
                  <a:lnTo>
                    <a:pt x="1815" y="1815"/>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298" name="Google Shape;354;p29"/>
            <p:cNvSpPr/>
            <p:nvPr/>
          </p:nvSpPr>
          <p:spPr>
            <a:xfrm>
              <a:off x="1095480" y="1703160"/>
              <a:ext cx="1737000" cy="1737000"/>
            </a:xfrm>
            <a:custGeom>
              <a:avLst/>
              <a:gdLst>
                <a:gd name="textAreaLeft" fmla="*/ 0 w 1737000"/>
                <a:gd name="textAreaRight" fmla="*/ 1737360 w 1737000"/>
                <a:gd name="textAreaTop" fmla="*/ 0 h 1737000"/>
                <a:gd name="textAreaBottom" fmla="*/ 1737360 h 1737000"/>
              </a:gdLst>
              <a:ahLst/>
              <a:cxnLst/>
              <a:rect l="textAreaLeft" t="textAreaTop" r="textAreaRight" b="textAreaBottom"/>
              <a:pathLst>
                <a:path w="2902" h="2902">
                  <a:moveTo>
                    <a:pt x="1450" y="2901"/>
                  </a:moveTo>
                  <a:lnTo>
                    <a:pt x="0" y="1451"/>
                  </a:lnTo>
                  <a:lnTo>
                    <a:pt x="1450" y="0"/>
                  </a:lnTo>
                  <a:lnTo>
                    <a:pt x="2901" y="1451"/>
                  </a:lnTo>
                  <a:lnTo>
                    <a:pt x="1450" y="2901"/>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299" name="Google Shape;355;p29"/>
            <p:cNvSpPr/>
            <p:nvPr/>
          </p:nvSpPr>
          <p:spPr>
            <a:xfrm>
              <a:off x="1087560" y="1695240"/>
              <a:ext cx="1752840" cy="1752840"/>
            </a:xfrm>
            <a:custGeom>
              <a:avLst/>
              <a:gdLst>
                <a:gd name="textAreaLeft" fmla="*/ 0 w 1752840"/>
                <a:gd name="textAreaRight" fmla="*/ 1753200 w 1752840"/>
                <a:gd name="textAreaTop" fmla="*/ 0 h 1752840"/>
                <a:gd name="textAreaBottom" fmla="*/ 1753200 h 1752840"/>
              </a:gdLst>
              <a:ahLst/>
              <a:cxnLst/>
              <a:rect l="textAreaLeft" t="textAreaTop" r="textAreaRight" b="textAreaBottom"/>
              <a:pathLst>
                <a:path w="2928" h="2928">
                  <a:moveTo>
                    <a:pt x="25" y="1464"/>
                  </a:moveTo>
                  <a:lnTo>
                    <a:pt x="1463" y="2902"/>
                  </a:lnTo>
                  <a:lnTo>
                    <a:pt x="2902" y="1464"/>
                  </a:lnTo>
                  <a:lnTo>
                    <a:pt x="1463" y="25"/>
                  </a:lnTo>
                  <a:lnTo>
                    <a:pt x="25" y="1464"/>
                  </a:lnTo>
                  <a:close/>
                  <a:moveTo>
                    <a:pt x="1463" y="2927"/>
                  </a:moveTo>
                  <a:lnTo>
                    <a:pt x="0" y="1464"/>
                  </a:lnTo>
                  <a:lnTo>
                    <a:pt x="1463" y="0"/>
                  </a:lnTo>
                  <a:lnTo>
                    <a:pt x="2927" y="1464"/>
                  </a:lnTo>
                  <a:lnTo>
                    <a:pt x="1463" y="2927"/>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00" name="Google Shape;356;p29"/>
            <p:cNvSpPr/>
            <p:nvPr/>
          </p:nvSpPr>
          <p:spPr>
            <a:xfrm>
              <a:off x="1684440" y="2294640"/>
              <a:ext cx="556920" cy="554040"/>
            </a:xfrm>
            <a:custGeom>
              <a:avLst/>
              <a:gdLst>
                <a:gd name="textAreaLeft" fmla="*/ 0 w 556920"/>
                <a:gd name="textAreaRight" fmla="*/ 557280 w 556920"/>
                <a:gd name="textAreaTop" fmla="*/ 0 h 554040"/>
                <a:gd name="textAreaBottom" fmla="*/ 554400 h 554040"/>
              </a:gdLst>
              <a:ahLst/>
              <a:cxnLst/>
              <a:rect l="textAreaLeft" t="textAreaTop" r="textAreaRight" b="textAreaBottom"/>
              <a:pathLst>
                <a:path w="929" h="928">
                  <a:moveTo>
                    <a:pt x="928" y="927"/>
                  </a:moveTo>
                  <a:lnTo>
                    <a:pt x="0" y="927"/>
                  </a:lnTo>
                  <a:lnTo>
                    <a:pt x="0" y="0"/>
                  </a:lnTo>
                  <a:lnTo>
                    <a:pt x="928" y="0"/>
                  </a:lnTo>
                  <a:lnTo>
                    <a:pt x="928" y="927"/>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01" name="Google Shape;357;p29"/>
            <p:cNvSpPr/>
            <p:nvPr/>
          </p:nvSpPr>
          <p:spPr>
            <a:xfrm>
              <a:off x="1679040" y="2289240"/>
              <a:ext cx="567360" cy="567360"/>
            </a:xfrm>
            <a:custGeom>
              <a:avLst/>
              <a:gdLst>
                <a:gd name="textAreaLeft" fmla="*/ 0 w 567360"/>
                <a:gd name="textAreaRight" fmla="*/ 567720 w 567360"/>
                <a:gd name="textAreaTop" fmla="*/ 0 h 567360"/>
                <a:gd name="textAreaBottom" fmla="*/ 567720 h 5673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02" name="Google Shape;358;p29"/>
            <p:cNvSpPr/>
            <p:nvPr/>
          </p:nvSpPr>
          <p:spPr>
            <a:xfrm>
              <a:off x="1721520" y="2331360"/>
              <a:ext cx="482760" cy="480240"/>
            </a:xfrm>
            <a:custGeom>
              <a:avLst/>
              <a:gdLst>
                <a:gd name="textAreaLeft" fmla="*/ 0 w 482760"/>
                <a:gd name="textAreaRight" fmla="*/ 483120 w 482760"/>
                <a:gd name="textAreaTop" fmla="*/ 0 h 480240"/>
                <a:gd name="textAreaBottom" fmla="*/ 480600 h 480240"/>
              </a:gdLst>
              <a:ahLst/>
              <a:cxnLst/>
              <a:rect l="textAreaLeft" t="textAreaTop" r="textAreaRight" b="textAreaBottom"/>
              <a:pathLst>
                <a:path w="805" h="804">
                  <a:moveTo>
                    <a:pt x="804" y="803"/>
                  </a:moveTo>
                  <a:lnTo>
                    <a:pt x="0" y="803"/>
                  </a:lnTo>
                  <a:lnTo>
                    <a:pt x="0" y="0"/>
                  </a:lnTo>
                  <a:lnTo>
                    <a:pt x="804" y="0"/>
                  </a:lnTo>
                  <a:lnTo>
                    <a:pt x="804" y="80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PlaceHolder 1"/>
          <p:cNvSpPr>
            <a:spLocks noGrp="1"/>
          </p:cNvSpPr>
          <p:nvPr>
            <p:ph type="title"/>
          </p:nvPr>
        </p:nvSpPr>
        <p:spPr>
          <a:xfrm>
            <a:off x="809640" y="895320"/>
            <a:ext cx="4047840" cy="552240"/>
          </a:xfrm>
          <a:prstGeom prst="rect">
            <a:avLst/>
          </a:prstGeom>
          <a:noFill/>
          <a:ln w="0">
            <a:noFill/>
          </a:ln>
        </p:spPr>
        <p:txBody>
          <a:bodyPr lIns="91440" tIns="91440" rIns="91440" bIns="91440" anchor="b">
            <a:normAutofit fontScale="54273"/>
          </a:bodyPr>
          <a:lstStyle/>
          <a:p>
            <a:pPr indent="0">
              <a:lnSpc>
                <a:spcPct val="100000"/>
              </a:lnSpc>
              <a:buNone/>
              <a:tabLst>
                <a:tab pos="0" algn="l"/>
              </a:tabLst>
            </a:pPr>
            <a:r>
              <a:rPr lang="en" sz="3500" b="0" strike="noStrike" spc="-1">
                <a:solidFill>
                  <a:schemeClr val="dk1"/>
                </a:solidFill>
                <a:latin typeface="Sorts Mill Goudy"/>
                <a:ea typeface="Sorts Mill Goudy"/>
              </a:rPr>
              <a:t>Tilshunoslik tadqiqotlari va yondashuvlar</a:t>
            </a:r>
            <a:endParaRPr lang="fr-FR" sz="3500" b="0" strike="noStrike" spc="-1">
              <a:solidFill>
                <a:schemeClr val="dk1"/>
              </a:solidFill>
              <a:latin typeface="Arial"/>
            </a:endParaRPr>
          </a:p>
        </p:txBody>
      </p:sp>
      <p:sp>
        <p:nvSpPr>
          <p:cNvPr id="304" name="PlaceHolder 2"/>
          <p:cNvSpPr>
            <a:spLocks noGrp="1"/>
          </p:cNvSpPr>
          <p:nvPr>
            <p:ph/>
          </p:nvPr>
        </p:nvSpPr>
        <p:spPr>
          <a:xfrm>
            <a:off x="809640" y="1447920"/>
            <a:ext cx="4047840" cy="280008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400" b="0" strike="noStrike" spc="-1">
                <a:solidFill>
                  <a:schemeClr val="dk1"/>
                </a:solidFill>
                <a:latin typeface="Raleway"/>
                <a:ea typeface="Raleway"/>
              </a:rPr>
              <a:t>Hind tilshunosligi xilma-xil tadqiqot yondashuvlarini o'z ichiga oladi. Ularning orasida texnik va nazariy yondashuvlar mavjud. Tilshunoslar tilning o'zgarishini, tarixiy rivojlanishini va shaxsiy yuritmalarni tushunish uchun ko'plab metodologiyalarni qo'llaydilar. Bu yondashuvlar muloqot va til o'zgarishlarining butun  tarixini anglashda muhimdir.</a:t>
            </a:r>
            <a:endParaRPr lang="fr-FR" sz="1400" b="0" strike="noStrike" spc="-1">
              <a:solidFill>
                <a:srgbClr val="000000"/>
              </a:solidFill>
              <a:latin typeface="Arial"/>
            </a:endParaRPr>
          </a:p>
        </p:txBody>
      </p:sp>
      <p:pic>
        <p:nvPicPr>
          <p:cNvPr id="305" name="Google Shape;491;p35"/>
          <p:cNvPicPr/>
          <p:nvPr/>
        </p:nvPicPr>
        <p:blipFill>
          <a:blip r:embed="rId2"/>
          <a:srcRect l="28229" r="18813"/>
          <a:stretch/>
        </p:blipFill>
        <p:spPr>
          <a:xfrm>
            <a:off x="5106960" y="534960"/>
            <a:ext cx="3231360" cy="4073040"/>
          </a:xfrm>
          <a:prstGeom prst="rect">
            <a:avLst/>
          </a:prstGeom>
          <a:ln w="9525">
            <a:solidFill>
              <a:srgbClr val="F1ECC8"/>
            </a:solidFill>
            <a:rou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PlaceHolder 1"/>
          <p:cNvSpPr>
            <a:spLocks noGrp="1"/>
          </p:cNvSpPr>
          <p:nvPr>
            <p:ph type="subTitle"/>
          </p:nvPr>
        </p:nvSpPr>
        <p:spPr>
          <a:xfrm>
            <a:off x="3310528" y="2571480"/>
            <a:ext cx="5111982" cy="1109265"/>
          </a:xfrm>
          <a:prstGeom prst="rect">
            <a:avLst/>
          </a:prstGeom>
          <a:noFill/>
          <a:ln w="0">
            <a:noFill/>
          </a:ln>
        </p:spPr>
        <p:txBody>
          <a:bodyPr lIns="91440" tIns="91440" rIns="91440" bIns="91440" anchor="t">
            <a:normAutofit fontScale="79443" lnSpcReduction="10000"/>
          </a:bodyPr>
          <a:lstStyle/>
          <a:p>
            <a:pPr>
              <a:lnSpc>
                <a:spcPct val="100000"/>
              </a:lnSpc>
              <a:tabLst>
                <a:tab pos="0" algn="l"/>
              </a:tabLst>
            </a:pPr>
            <a:r>
              <a:rPr lang="en" sz="1600" b="0" strike="noStrike" spc="-1" dirty="0">
                <a:solidFill>
                  <a:schemeClr val="dk1"/>
                </a:solidFill>
                <a:latin typeface="Raleway"/>
                <a:ea typeface="Raleway"/>
              </a:rPr>
              <a:t>Yunon tili qadimgi Yunonistonning asosi hisoblanadi va o'z tarixi davomida ko'plab o'zgarishlardan o'tdi. U marosim va madaniy orqali bir necha avlodlar davomida saqlanib qoldi. Yunon shoirlari va filosoftalari tomonidan ishlatilgan, ishlab chiqilgan yozuvlar til tarixida muhim o'rin tutadi.</a:t>
            </a:r>
            <a:endParaRPr lang="en-US" sz="1600" b="0" strike="noStrike" spc="-1" dirty="0">
              <a:solidFill>
                <a:srgbClr val="FFFFFF"/>
              </a:solidFill>
              <a:latin typeface="OpenSymbol"/>
            </a:endParaRPr>
          </a:p>
        </p:txBody>
      </p:sp>
      <p:sp>
        <p:nvSpPr>
          <p:cNvPr id="324" name="PlaceHolder 2"/>
          <p:cNvSpPr>
            <a:spLocks noGrp="1"/>
          </p:cNvSpPr>
          <p:nvPr>
            <p:ph type="title"/>
          </p:nvPr>
        </p:nvSpPr>
        <p:spPr>
          <a:xfrm>
            <a:off x="3724344" y="2295360"/>
            <a:ext cx="4638095" cy="45719"/>
          </a:xfrm>
          <a:prstGeom prst="rect">
            <a:avLst/>
          </a:prstGeom>
          <a:noFill/>
          <a:ln w="0">
            <a:noFill/>
          </a:ln>
        </p:spPr>
        <p:txBody>
          <a:bodyPr lIns="91440" tIns="91440" rIns="91440" bIns="91440" anchor="b">
            <a:normAutofit fontScale="90000"/>
          </a:bodyPr>
          <a:lstStyle/>
          <a:p>
            <a:pPr indent="0">
              <a:lnSpc>
                <a:spcPct val="100000"/>
              </a:lnSpc>
              <a:buNone/>
              <a:tabLst>
                <a:tab pos="0" algn="l"/>
              </a:tabLst>
            </a:pPr>
            <a:r>
              <a:rPr lang="en" sz="4500" b="0" strike="noStrike" spc="-1" dirty="0">
                <a:solidFill>
                  <a:schemeClr val="dk1"/>
                </a:solidFill>
                <a:latin typeface="Sorts Mill Goudy"/>
                <a:ea typeface="Sorts Mill Goudy"/>
              </a:rPr>
              <a:t>Yunon tilining tarixi</a:t>
            </a:r>
            <a:endParaRPr lang="fr-FR" sz="4500" b="0" strike="noStrike" spc="-1" dirty="0">
              <a:solidFill>
                <a:schemeClr val="dk1"/>
              </a:solidFill>
              <a:latin typeface="Arial"/>
            </a:endParaRPr>
          </a:p>
        </p:txBody>
      </p:sp>
      <p:grpSp>
        <p:nvGrpSpPr>
          <p:cNvPr id="325" name="Google Shape;350;p29"/>
          <p:cNvGrpSpPr/>
          <p:nvPr/>
        </p:nvGrpSpPr>
        <p:grpSpPr>
          <a:xfrm>
            <a:off x="1087560" y="1695240"/>
            <a:ext cx="1752840" cy="1752840"/>
            <a:chOff x="1087560" y="1695240"/>
            <a:chExt cx="1752840" cy="1752840"/>
          </a:xfrm>
        </p:grpSpPr>
        <p:sp>
          <p:nvSpPr>
            <p:cNvPr id="326" name="Google Shape;351;p29"/>
            <p:cNvSpPr/>
            <p:nvPr/>
          </p:nvSpPr>
          <p:spPr>
            <a:xfrm>
              <a:off x="1335960" y="1946160"/>
              <a:ext cx="1253880" cy="1253880"/>
            </a:xfrm>
            <a:custGeom>
              <a:avLst/>
              <a:gdLst>
                <a:gd name="textAreaLeft" fmla="*/ 0 w 1253880"/>
                <a:gd name="textAreaRight" fmla="*/ 1254240 w 1253880"/>
                <a:gd name="textAreaTop" fmla="*/ 0 h 1253880"/>
                <a:gd name="textAreaBottom" fmla="*/ 1254240 h 1253880"/>
              </a:gdLst>
              <a:ahLst/>
              <a:cxnLst/>
              <a:rect l="textAreaLeft" t="textAreaTop" r="textAreaRight" b="textAreaBottom"/>
              <a:pathLst>
                <a:path w="2094" h="2094">
                  <a:moveTo>
                    <a:pt x="2093" y="2093"/>
                  </a:moveTo>
                  <a:lnTo>
                    <a:pt x="0" y="2093"/>
                  </a:lnTo>
                  <a:lnTo>
                    <a:pt x="0" y="0"/>
                  </a:lnTo>
                  <a:lnTo>
                    <a:pt x="2093" y="0"/>
                  </a:lnTo>
                  <a:lnTo>
                    <a:pt x="2093" y="209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27" name="Google Shape;352;p29"/>
            <p:cNvSpPr/>
            <p:nvPr/>
          </p:nvSpPr>
          <p:spPr>
            <a:xfrm>
              <a:off x="1330560" y="1940760"/>
              <a:ext cx="1264320" cy="1264320"/>
            </a:xfrm>
            <a:custGeom>
              <a:avLst/>
              <a:gdLst>
                <a:gd name="textAreaLeft" fmla="*/ 0 w 1264320"/>
                <a:gd name="textAreaRight" fmla="*/ 1264680 w 1264320"/>
                <a:gd name="textAreaTop" fmla="*/ 0 h 1264320"/>
                <a:gd name="textAreaBottom" fmla="*/ 1264680 h 1264320"/>
              </a:gdLst>
              <a:ahLst/>
              <a:cxnLst/>
              <a:rect l="textAreaLeft" t="textAreaTop" r="textAreaRight" b="textAreaBottom"/>
              <a:pathLst>
                <a:path w="2111" h="2111">
                  <a:moveTo>
                    <a:pt x="18" y="2092"/>
                  </a:moveTo>
                  <a:lnTo>
                    <a:pt x="2093" y="2092"/>
                  </a:lnTo>
                  <a:lnTo>
                    <a:pt x="2093" y="17"/>
                  </a:lnTo>
                  <a:lnTo>
                    <a:pt x="18" y="17"/>
                  </a:lnTo>
                  <a:lnTo>
                    <a:pt x="18" y="2092"/>
                  </a:lnTo>
                  <a:close/>
                  <a:moveTo>
                    <a:pt x="2110" y="2110"/>
                  </a:moveTo>
                  <a:lnTo>
                    <a:pt x="0" y="2110"/>
                  </a:lnTo>
                  <a:lnTo>
                    <a:pt x="0" y="0"/>
                  </a:lnTo>
                  <a:lnTo>
                    <a:pt x="2110" y="0"/>
                  </a:lnTo>
                  <a:lnTo>
                    <a:pt x="2110" y="2110"/>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28" name="Google Shape;353;p29"/>
            <p:cNvSpPr/>
            <p:nvPr/>
          </p:nvSpPr>
          <p:spPr>
            <a:xfrm>
              <a:off x="1420200" y="2027880"/>
              <a:ext cx="1087560" cy="1087560"/>
            </a:xfrm>
            <a:custGeom>
              <a:avLst/>
              <a:gdLst>
                <a:gd name="textAreaLeft" fmla="*/ 0 w 1087560"/>
                <a:gd name="textAreaRight" fmla="*/ 1087920 w 1087560"/>
                <a:gd name="textAreaTop" fmla="*/ 0 h 1087560"/>
                <a:gd name="textAreaBottom" fmla="*/ 1087920 h 1087560"/>
              </a:gdLst>
              <a:ahLst/>
              <a:cxnLst/>
              <a:rect l="textAreaLeft" t="textAreaTop" r="textAreaRight" b="textAreaBottom"/>
              <a:pathLst>
                <a:path w="1816" h="1816">
                  <a:moveTo>
                    <a:pt x="1815" y="1815"/>
                  </a:moveTo>
                  <a:lnTo>
                    <a:pt x="0" y="1815"/>
                  </a:lnTo>
                  <a:lnTo>
                    <a:pt x="0" y="0"/>
                  </a:lnTo>
                  <a:lnTo>
                    <a:pt x="1815" y="0"/>
                  </a:lnTo>
                  <a:lnTo>
                    <a:pt x="1815" y="1815"/>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29" name="Google Shape;354;p29"/>
            <p:cNvSpPr/>
            <p:nvPr/>
          </p:nvSpPr>
          <p:spPr>
            <a:xfrm>
              <a:off x="1095480" y="1703160"/>
              <a:ext cx="1737000" cy="1737000"/>
            </a:xfrm>
            <a:custGeom>
              <a:avLst/>
              <a:gdLst>
                <a:gd name="textAreaLeft" fmla="*/ 0 w 1737000"/>
                <a:gd name="textAreaRight" fmla="*/ 1737360 w 1737000"/>
                <a:gd name="textAreaTop" fmla="*/ 0 h 1737000"/>
                <a:gd name="textAreaBottom" fmla="*/ 1737360 h 1737000"/>
              </a:gdLst>
              <a:ahLst/>
              <a:cxnLst/>
              <a:rect l="textAreaLeft" t="textAreaTop" r="textAreaRight" b="textAreaBottom"/>
              <a:pathLst>
                <a:path w="2902" h="2902">
                  <a:moveTo>
                    <a:pt x="1450" y="2901"/>
                  </a:moveTo>
                  <a:lnTo>
                    <a:pt x="0" y="1451"/>
                  </a:lnTo>
                  <a:lnTo>
                    <a:pt x="1450" y="0"/>
                  </a:lnTo>
                  <a:lnTo>
                    <a:pt x="2901" y="1451"/>
                  </a:lnTo>
                  <a:lnTo>
                    <a:pt x="1450" y="2901"/>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30" name="Google Shape;355;p29"/>
            <p:cNvSpPr/>
            <p:nvPr/>
          </p:nvSpPr>
          <p:spPr>
            <a:xfrm>
              <a:off x="1087560" y="1695240"/>
              <a:ext cx="1752840" cy="1752840"/>
            </a:xfrm>
            <a:custGeom>
              <a:avLst/>
              <a:gdLst>
                <a:gd name="textAreaLeft" fmla="*/ 0 w 1752840"/>
                <a:gd name="textAreaRight" fmla="*/ 1753200 w 1752840"/>
                <a:gd name="textAreaTop" fmla="*/ 0 h 1752840"/>
                <a:gd name="textAreaBottom" fmla="*/ 1753200 h 1752840"/>
              </a:gdLst>
              <a:ahLst/>
              <a:cxnLst/>
              <a:rect l="textAreaLeft" t="textAreaTop" r="textAreaRight" b="textAreaBottom"/>
              <a:pathLst>
                <a:path w="2928" h="2928">
                  <a:moveTo>
                    <a:pt x="25" y="1464"/>
                  </a:moveTo>
                  <a:lnTo>
                    <a:pt x="1463" y="2902"/>
                  </a:lnTo>
                  <a:lnTo>
                    <a:pt x="2902" y="1464"/>
                  </a:lnTo>
                  <a:lnTo>
                    <a:pt x="1463" y="25"/>
                  </a:lnTo>
                  <a:lnTo>
                    <a:pt x="25" y="1464"/>
                  </a:lnTo>
                  <a:close/>
                  <a:moveTo>
                    <a:pt x="1463" y="2927"/>
                  </a:moveTo>
                  <a:lnTo>
                    <a:pt x="0" y="1464"/>
                  </a:lnTo>
                  <a:lnTo>
                    <a:pt x="1463" y="0"/>
                  </a:lnTo>
                  <a:lnTo>
                    <a:pt x="2927" y="1464"/>
                  </a:lnTo>
                  <a:lnTo>
                    <a:pt x="1463" y="2927"/>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31" name="Google Shape;356;p29"/>
            <p:cNvSpPr/>
            <p:nvPr/>
          </p:nvSpPr>
          <p:spPr>
            <a:xfrm>
              <a:off x="1684440" y="2294640"/>
              <a:ext cx="556920" cy="554040"/>
            </a:xfrm>
            <a:custGeom>
              <a:avLst/>
              <a:gdLst>
                <a:gd name="textAreaLeft" fmla="*/ 0 w 556920"/>
                <a:gd name="textAreaRight" fmla="*/ 557280 w 556920"/>
                <a:gd name="textAreaTop" fmla="*/ 0 h 554040"/>
                <a:gd name="textAreaBottom" fmla="*/ 554400 h 554040"/>
              </a:gdLst>
              <a:ahLst/>
              <a:cxnLst/>
              <a:rect l="textAreaLeft" t="textAreaTop" r="textAreaRight" b="textAreaBottom"/>
              <a:pathLst>
                <a:path w="929" h="928">
                  <a:moveTo>
                    <a:pt x="928" y="927"/>
                  </a:moveTo>
                  <a:lnTo>
                    <a:pt x="0" y="927"/>
                  </a:lnTo>
                  <a:lnTo>
                    <a:pt x="0" y="0"/>
                  </a:lnTo>
                  <a:lnTo>
                    <a:pt x="928" y="0"/>
                  </a:lnTo>
                  <a:lnTo>
                    <a:pt x="928" y="927"/>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32" name="Google Shape;357;p29"/>
            <p:cNvSpPr/>
            <p:nvPr/>
          </p:nvSpPr>
          <p:spPr>
            <a:xfrm>
              <a:off x="1679040" y="2289240"/>
              <a:ext cx="567360" cy="567360"/>
            </a:xfrm>
            <a:custGeom>
              <a:avLst/>
              <a:gdLst>
                <a:gd name="textAreaLeft" fmla="*/ 0 w 567360"/>
                <a:gd name="textAreaRight" fmla="*/ 567720 w 567360"/>
                <a:gd name="textAreaTop" fmla="*/ 0 h 567360"/>
                <a:gd name="textAreaBottom" fmla="*/ 567720 h 5673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33" name="Google Shape;358;p29"/>
            <p:cNvSpPr/>
            <p:nvPr/>
          </p:nvSpPr>
          <p:spPr>
            <a:xfrm>
              <a:off x="1721520" y="2331360"/>
              <a:ext cx="482760" cy="480240"/>
            </a:xfrm>
            <a:custGeom>
              <a:avLst/>
              <a:gdLst>
                <a:gd name="textAreaLeft" fmla="*/ 0 w 482760"/>
                <a:gd name="textAreaRight" fmla="*/ 483120 w 482760"/>
                <a:gd name="textAreaTop" fmla="*/ 0 h 480240"/>
                <a:gd name="textAreaBottom" fmla="*/ 480600 h 480240"/>
              </a:gdLst>
              <a:ahLst/>
              <a:cxnLst/>
              <a:rect l="textAreaLeft" t="textAreaTop" r="textAreaRight" b="textAreaBottom"/>
              <a:pathLst>
                <a:path w="805" h="804">
                  <a:moveTo>
                    <a:pt x="804" y="803"/>
                  </a:moveTo>
                  <a:lnTo>
                    <a:pt x="0" y="803"/>
                  </a:lnTo>
                  <a:lnTo>
                    <a:pt x="0" y="0"/>
                  </a:lnTo>
                  <a:lnTo>
                    <a:pt x="804" y="0"/>
                  </a:lnTo>
                  <a:lnTo>
                    <a:pt x="804" y="80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PlaceHolder 1"/>
          <p:cNvSpPr>
            <a:spLocks noGrp="1"/>
          </p:cNvSpPr>
          <p:nvPr>
            <p:ph type="subTitle"/>
          </p:nvPr>
        </p:nvSpPr>
        <p:spPr>
          <a:xfrm>
            <a:off x="3453740" y="2486880"/>
            <a:ext cx="4866840" cy="1257120"/>
          </a:xfrm>
          <a:prstGeom prst="rect">
            <a:avLst/>
          </a:prstGeom>
          <a:noFill/>
          <a:ln w="0">
            <a:noFill/>
          </a:ln>
        </p:spPr>
        <p:txBody>
          <a:bodyPr lIns="91440" tIns="91440" rIns="91440" bIns="91440" anchor="t">
            <a:normAutofit fontScale="79443" lnSpcReduction="10000"/>
          </a:bodyPr>
          <a:lstStyle/>
          <a:p>
            <a:pPr>
              <a:lnSpc>
                <a:spcPct val="100000"/>
              </a:lnSpc>
              <a:tabLst>
                <a:tab pos="0" algn="l"/>
              </a:tabLst>
            </a:pPr>
            <a:r>
              <a:rPr lang="en" sz="1600" b="0" strike="noStrike" spc="-1" dirty="0">
                <a:solidFill>
                  <a:schemeClr val="dk1"/>
                </a:solidFill>
                <a:latin typeface="Raleway"/>
                <a:ea typeface="Raleway"/>
              </a:rPr>
              <a:t>Yunon tilshunosligining klassik davri Platon va Aristotel kabi buyuk olimlarning faoliyati bilan bog'liq. Ular tilni o'rganish va o'zaro munosabatlarni chuqur tahlil qilishgan. Bu davrda grammatika va leksikologiya asosan philosophia va retorika orqali rivojlandi, til nazariyasi muhim bir fan sifatida shakllandi.</a:t>
            </a:r>
            <a:endParaRPr lang="en-US" sz="1600" b="0" strike="noStrike" spc="-1" dirty="0">
              <a:solidFill>
                <a:srgbClr val="FFFFFF"/>
              </a:solidFill>
              <a:latin typeface="OpenSymbol"/>
            </a:endParaRPr>
          </a:p>
        </p:txBody>
      </p:sp>
      <p:sp>
        <p:nvSpPr>
          <p:cNvPr id="335" name="PlaceHolder 2"/>
          <p:cNvSpPr>
            <a:spLocks noGrp="1"/>
          </p:cNvSpPr>
          <p:nvPr>
            <p:ph type="title"/>
          </p:nvPr>
        </p:nvSpPr>
        <p:spPr>
          <a:xfrm>
            <a:off x="3495600" y="2295360"/>
            <a:ext cx="4866840" cy="45719"/>
          </a:xfrm>
          <a:prstGeom prst="rect">
            <a:avLst/>
          </a:prstGeom>
          <a:noFill/>
          <a:ln w="0">
            <a:noFill/>
          </a:ln>
        </p:spPr>
        <p:txBody>
          <a:bodyPr lIns="91440" tIns="91440" rIns="91440" bIns="91440" anchor="b">
            <a:normAutofit fontScale="90000"/>
          </a:bodyPr>
          <a:lstStyle/>
          <a:p>
            <a:pPr indent="0">
              <a:lnSpc>
                <a:spcPct val="100000"/>
              </a:lnSpc>
              <a:buNone/>
              <a:tabLst>
                <a:tab pos="0" algn="l"/>
              </a:tabLst>
            </a:pPr>
            <a:r>
              <a:rPr lang="en" sz="4500" b="0" strike="noStrike" spc="-1" dirty="0">
                <a:solidFill>
                  <a:schemeClr val="dk1"/>
                </a:solidFill>
                <a:latin typeface="Sorts Mill Goudy"/>
                <a:ea typeface="Sorts Mill Goudy"/>
              </a:rPr>
              <a:t>Tilshunoslikning klassik davri</a:t>
            </a:r>
            <a:endParaRPr lang="fr-FR" sz="4500" b="0" strike="noStrike" spc="-1" dirty="0">
              <a:solidFill>
                <a:schemeClr val="dk1"/>
              </a:solidFill>
              <a:latin typeface="Arial"/>
            </a:endParaRPr>
          </a:p>
        </p:txBody>
      </p:sp>
      <p:grpSp>
        <p:nvGrpSpPr>
          <p:cNvPr id="336" name="Google Shape;350;p29"/>
          <p:cNvGrpSpPr/>
          <p:nvPr/>
        </p:nvGrpSpPr>
        <p:grpSpPr>
          <a:xfrm>
            <a:off x="1087560" y="1695240"/>
            <a:ext cx="1752840" cy="1752840"/>
            <a:chOff x="1087560" y="1695240"/>
            <a:chExt cx="1752840" cy="1752840"/>
          </a:xfrm>
        </p:grpSpPr>
        <p:sp>
          <p:nvSpPr>
            <p:cNvPr id="337" name="Google Shape;351;p29"/>
            <p:cNvSpPr/>
            <p:nvPr/>
          </p:nvSpPr>
          <p:spPr>
            <a:xfrm>
              <a:off x="1335960" y="1946160"/>
              <a:ext cx="1253880" cy="1253880"/>
            </a:xfrm>
            <a:custGeom>
              <a:avLst/>
              <a:gdLst>
                <a:gd name="textAreaLeft" fmla="*/ 0 w 1253880"/>
                <a:gd name="textAreaRight" fmla="*/ 1254240 w 1253880"/>
                <a:gd name="textAreaTop" fmla="*/ 0 h 1253880"/>
                <a:gd name="textAreaBottom" fmla="*/ 1254240 h 1253880"/>
              </a:gdLst>
              <a:ahLst/>
              <a:cxnLst/>
              <a:rect l="textAreaLeft" t="textAreaTop" r="textAreaRight" b="textAreaBottom"/>
              <a:pathLst>
                <a:path w="2094" h="2094">
                  <a:moveTo>
                    <a:pt x="2093" y="2093"/>
                  </a:moveTo>
                  <a:lnTo>
                    <a:pt x="0" y="2093"/>
                  </a:lnTo>
                  <a:lnTo>
                    <a:pt x="0" y="0"/>
                  </a:lnTo>
                  <a:lnTo>
                    <a:pt x="2093" y="0"/>
                  </a:lnTo>
                  <a:lnTo>
                    <a:pt x="2093" y="209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38" name="Google Shape;352;p29"/>
            <p:cNvSpPr/>
            <p:nvPr/>
          </p:nvSpPr>
          <p:spPr>
            <a:xfrm>
              <a:off x="1330560" y="1940760"/>
              <a:ext cx="1264320" cy="1264320"/>
            </a:xfrm>
            <a:custGeom>
              <a:avLst/>
              <a:gdLst>
                <a:gd name="textAreaLeft" fmla="*/ 0 w 1264320"/>
                <a:gd name="textAreaRight" fmla="*/ 1264680 w 1264320"/>
                <a:gd name="textAreaTop" fmla="*/ 0 h 1264320"/>
                <a:gd name="textAreaBottom" fmla="*/ 1264680 h 1264320"/>
              </a:gdLst>
              <a:ahLst/>
              <a:cxnLst/>
              <a:rect l="textAreaLeft" t="textAreaTop" r="textAreaRight" b="textAreaBottom"/>
              <a:pathLst>
                <a:path w="2111" h="2111">
                  <a:moveTo>
                    <a:pt x="18" y="2092"/>
                  </a:moveTo>
                  <a:lnTo>
                    <a:pt x="2093" y="2092"/>
                  </a:lnTo>
                  <a:lnTo>
                    <a:pt x="2093" y="17"/>
                  </a:lnTo>
                  <a:lnTo>
                    <a:pt x="18" y="17"/>
                  </a:lnTo>
                  <a:lnTo>
                    <a:pt x="18" y="2092"/>
                  </a:lnTo>
                  <a:close/>
                  <a:moveTo>
                    <a:pt x="2110" y="2110"/>
                  </a:moveTo>
                  <a:lnTo>
                    <a:pt x="0" y="2110"/>
                  </a:lnTo>
                  <a:lnTo>
                    <a:pt x="0" y="0"/>
                  </a:lnTo>
                  <a:lnTo>
                    <a:pt x="2110" y="0"/>
                  </a:lnTo>
                  <a:lnTo>
                    <a:pt x="2110" y="2110"/>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39" name="Google Shape;353;p29"/>
            <p:cNvSpPr/>
            <p:nvPr/>
          </p:nvSpPr>
          <p:spPr>
            <a:xfrm>
              <a:off x="1420200" y="2027880"/>
              <a:ext cx="1087560" cy="1087560"/>
            </a:xfrm>
            <a:custGeom>
              <a:avLst/>
              <a:gdLst>
                <a:gd name="textAreaLeft" fmla="*/ 0 w 1087560"/>
                <a:gd name="textAreaRight" fmla="*/ 1087920 w 1087560"/>
                <a:gd name="textAreaTop" fmla="*/ 0 h 1087560"/>
                <a:gd name="textAreaBottom" fmla="*/ 1087920 h 1087560"/>
              </a:gdLst>
              <a:ahLst/>
              <a:cxnLst/>
              <a:rect l="textAreaLeft" t="textAreaTop" r="textAreaRight" b="textAreaBottom"/>
              <a:pathLst>
                <a:path w="1816" h="1816">
                  <a:moveTo>
                    <a:pt x="1815" y="1815"/>
                  </a:moveTo>
                  <a:lnTo>
                    <a:pt x="0" y="1815"/>
                  </a:lnTo>
                  <a:lnTo>
                    <a:pt x="0" y="0"/>
                  </a:lnTo>
                  <a:lnTo>
                    <a:pt x="1815" y="0"/>
                  </a:lnTo>
                  <a:lnTo>
                    <a:pt x="1815" y="1815"/>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40" name="Google Shape;354;p29"/>
            <p:cNvSpPr/>
            <p:nvPr/>
          </p:nvSpPr>
          <p:spPr>
            <a:xfrm>
              <a:off x="1095480" y="1703160"/>
              <a:ext cx="1737000" cy="1737000"/>
            </a:xfrm>
            <a:custGeom>
              <a:avLst/>
              <a:gdLst>
                <a:gd name="textAreaLeft" fmla="*/ 0 w 1737000"/>
                <a:gd name="textAreaRight" fmla="*/ 1737360 w 1737000"/>
                <a:gd name="textAreaTop" fmla="*/ 0 h 1737000"/>
                <a:gd name="textAreaBottom" fmla="*/ 1737360 h 1737000"/>
              </a:gdLst>
              <a:ahLst/>
              <a:cxnLst/>
              <a:rect l="textAreaLeft" t="textAreaTop" r="textAreaRight" b="textAreaBottom"/>
              <a:pathLst>
                <a:path w="2902" h="2902">
                  <a:moveTo>
                    <a:pt x="1450" y="2901"/>
                  </a:moveTo>
                  <a:lnTo>
                    <a:pt x="0" y="1451"/>
                  </a:lnTo>
                  <a:lnTo>
                    <a:pt x="1450" y="0"/>
                  </a:lnTo>
                  <a:lnTo>
                    <a:pt x="2901" y="1451"/>
                  </a:lnTo>
                  <a:lnTo>
                    <a:pt x="1450" y="2901"/>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41" name="Google Shape;355;p29"/>
            <p:cNvSpPr/>
            <p:nvPr/>
          </p:nvSpPr>
          <p:spPr>
            <a:xfrm>
              <a:off x="1087560" y="1695240"/>
              <a:ext cx="1752840" cy="1752840"/>
            </a:xfrm>
            <a:custGeom>
              <a:avLst/>
              <a:gdLst>
                <a:gd name="textAreaLeft" fmla="*/ 0 w 1752840"/>
                <a:gd name="textAreaRight" fmla="*/ 1753200 w 1752840"/>
                <a:gd name="textAreaTop" fmla="*/ 0 h 1752840"/>
                <a:gd name="textAreaBottom" fmla="*/ 1753200 h 1752840"/>
              </a:gdLst>
              <a:ahLst/>
              <a:cxnLst/>
              <a:rect l="textAreaLeft" t="textAreaTop" r="textAreaRight" b="textAreaBottom"/>
              <a:pathLst>
                <a:path w="2928" h="2928">
                  <a:moveTo>
                    <a:pt x="25" y="1464"/>
                  </a:moveTo>
                  <a:lnTo>
                    <a:pt x="1463" y="2902"/>
                  </a:lnTo>
                  <a:lnTo>
                    <a:pt x="2902" y="1464"/>
                  </a:lnTo>
                  <a:lnTo>
                    <a:pt x="1463" y="25"/>
                  </a:lnTo>
                  <a:lnTo>
                    <a:pt x="25" y="1464"/>
                  </a:lnTo>
                  <a:close/>
                  <a:moveTo>
                    <a:pt x="1463" y="2927"/>
                  </a:moveTo>
                  <a:lnTo>
                    <a:pt x="0" y="1464"/>
                  </a:lnTo>
                  <a:lnTo>
                    <a:pt x="1463" y="0"/>
                  </a:lnTo>
                  <a:lnTo>
                    <a:pt x="2927" y="1464"/>
                  </a:lnTo>
                  <a:lnTo>
                    <a:pt x="1463" y="2927"/>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42" name="Google Shape;356;p29"/>
            <p:cNvSpPr/>
            <p:nvPr/>
          </p:nvSpPr>
          <p:spPr>
            <a:xfrm>
              <a:off x="1684440" y="2294640"/>
              <a:ext cx="556920" cy="554040"/>
            </a:xfrm>
            <a:custGeom>
              <a:avLst/>
              <a:gdLst>
                <a:gd name="textAreaLeft" fmla="*/ 0 w 556920"/>
                <a:gd name="textAreaRight" fmla="*/ 557280 w 556920"/>
                <a:gd name="textAreaTop" fmla="*/ 0 h 554040"/>
                <a:gd name="textAreaBottom" fmla="*/ 554400 h 554040"/>
              </a:gdLst>
              <a:ahLst/>
              <a:cxnLst/>
              <a:rect l="textAreaLeft" t="textAreaTop" r="textAreaRight" b="textAreaBottom"/>
              <a:pathLst>
                <a:path w="929" h="928">
                  <a:moveTo>
                    <a:pt x="928" y="927"/>
                  </a:moveTo>
                  <a:lnTo>
                    <a:pt x="0" y="927"/>
                  </a:lnTo>
                  <a:lnTo>
                    <a:pt x="0" y="0"/>
                  </a:lnTo>
                  <a:lnTo>
                    <a:pt x="928" y="0"/>
                  </a:lnTo>
                  <a:lnTo>
                    <a:pt x="928" y="927"/>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43" name="Google Shape;357;p29"/>
            <p:cNvSpPr/>
            <p:nvPr/>
          </p:nvSpPr>
          <p:spPr>
            <a:xfrm>
              <a:off x="1679040" y="2289240"/>
              <a:ext cx="567360" cy="567360"/>
            </a:xfrm>
            <a:custGeom>
              <a:avLst/>
              <a:gdLst>
                <a:gd name="textAreaLeft" fmla="*/ 0 w 567360"/>
                <a:gd name="textAreaRight" fmla="*/ 567720 w 567360"/>
                <a:gd name="textAreaTop" fmla="*/ 0 h 567360"/>
                <a:gd name="textAreaBottom" fmla="*/ 567720 h 5673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44" name="Google Shape;358;p29"/>
            <p:cNvSpPr/>
            <p:nvPr/>
          </p:nvSpPr>
          <p:spPr>
            <a:xfrm>
              <a:off x="1721520" y="2331360"/>
              <a:ext cx="482760" cy="480240"/>
            </a:xfrm>
            <a:custGeom>
              <a:avLst/>
              <a:gdLst>
                <a:gd name="textAreaLeft" fmla="*/ 0 w 482760"/>
                <a:gd name="textAreaRight" fmla="*/ 483120 w 482760"/>
                <a:gd name="textAreaTop" fmla="*/ 0 h 480240"/>
                <a:gd name="textAreaBottom" fmla="*/ 480600 h 480240"/>
              </a:gdLst>
              <a:ahLst/>
              <a:cxnLst/>
              <a:rect l="textAreaLeft" t="textAreaTop" r="textAreaRight" b="textAreaBottom"/>
              <a:pathLst>
                <a:path w="805" h="804">
                  <a:moveTo>
                    <a:pt x="804" y="803"/>
                  </a:moveTo>
                  <a:lnTo>
                    <a:pt x="0" y="803"/>
                  </a:lnTo>
                  <a:lnTo>
                    <a:pt x="0" y="0"/>
                  </a:lnTo>
                  <a:lnTo>
                    <a:pt x="804" y="0"/>
                  </a:lnTo>
                  <a:lnTo>
                    <a:pt x="804" y="80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PlaceHolder 1"/>
          <p:cNvSpPr>
            <a:spLocks noGrp="1"/>
          </p:cNvSpPr>
          <p:nvPr>
            <p:ph type="title"/>
          </p:nvPr>
        </p:nvSpPr>
        <p:spPr>
          <a:xfrm>
            <a:off x="809640" y="895320"/>
            <a:ext cx="4047840" cy="552240"/>
          </a:xfrm>
          <a:prstGeom prst="rect">
            <a:avLst/>
          </a:prstGeom>
          <a:noFill/>
          <a:ln w="0">
            <a:noFill/>
          </a:ln>
        </p:spPr>
        <p:txBody>
          <a:bodyPr lIns="91440" tIns="91440" rIns="91440" bIns="91440" anchor="b">
            <a:normAutofit fontScale="71698"/>
          </a:bodyPr>
          <a:lstStyle/>
          <a:p>
            <a:pPr indent="0">
              <a:lnSpc>
                <a:spcPct val="100000"/>
              </a:lnSpc>
              <a:buNone/>
              <a:tabLst>
                <a:tab pos="0" algn="l"/>
              </a:tabLst>
            </a:pPr>
            <a:r>
              <a:rPr lang="en" sz="3500" b="0" strike="noStrike" spc="-1">
                <a:solidFill>
                  <a:schemeClr val="dk1"/>
                </a:solidFill>
                <a:latin typeface="Sorts Mill Goudy"/>
                <a:ea typeface="Sorts Mill Goudy"/>
              </a:rPr>
              <a:t>Falsafiy va ilmsiz yondashuvlar</a:t>
            </a:r>
            <a:endParaRPr lang="fr-FR" sz="3500" b="0" strike="noStrike" spc="-1">
              <a:solidFill>
                <a:schemeClr val="dk1"/>
              </a:solidFill>
              <a:latin typeface="Arial"/>
            </a:endParaRPr>
          </a:p>
        </p:txBody>
      </p:sp>
      <p:sp>
        <p:nvSpPr>
          <p:cNvPr id="346" name="PlaceHolder 2"/>
          <p:cNvSpPr>
            <a:spLocks noGrp="1"/>
          </p:cNvSpPr>
          <p:nvPr>
            <p:ph/>
          </p:nvPr>
        </p:nvSpPr>
        <p:spPr>
          <a:xfrm>
            <a:off x="809640" y="1447920"/>
            <a:ext cx="4047840" cy="280008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400" b="0" strike="noStrike" spc="-1">
                <a:solidFill>
                  <a:schemeClr val="dk1"/>
                </a:solidFill>
                <a:latin typeface="Raleway"/>
                <a:ea typeface="Raleway"/>
              </a:rPr>
              <a:t>Yunon tilshunosligi falsafiy yondashuvlarni kiritgan. Filozoflar tilni inson fikrining ifodasi deb bilib, mantiqiy o'rganishlarni amalga oshirdilar. Shu bois, tilshunoslik nafaqat muloqot vositasi, balki fikr va nazariyalar ustida ishlashning asosiy vositasi sifatida ilmiy tadqiqotlar olib borishga imkon berdi.</a:t>
            </a:r>
            <a:endParaRPr lang="fr-FR" sz="1400" b="0" strike="noStrike" spc="-1">
              <a:solidFill>
                <a:srgbClr val="000000"/>
              </a:solidFill>
              <a:latin typeface="Arial"/>
            </a:endParaRPr>
          </a:p>
        </p:txBody>
      </p:sp>
      <p:pic>
        <p:nvPicPr>
          <p:cNvPr id="347" name="Google Shape;491;p35"/>
          <p:cNvPicPr/>
          <p:nvPr/>
        </p:nvPicPr>
        <p:blipFill>
          <a:blip r:embed="rId2"/>
          <a:srcRect l="28229" r="18813"/>
          <a:stretch/>
        </p:blipFill>
        <p:spPr>
          <a:xfrm>
            <a:off x="5106960" y="534960"/>
            <a:ext cx="3231360" cy="4073040"/>
          </a:xfrm>
          <a:prstGeom prst="rect">
            <a:avLst/>
          </a:prstGeom>
          <a:ln w="9525">
            <a:solidFill>
              <a:srgbClr val="F1ECC8"/>
            </a:solidFill>
            <a:rou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PlaceHolder 1"/>
          <p:cNvSpPr>
            <a:spLocks noGrp="1"/>
          </p:cNvSpPr>
          <p:nvPr>
            <p:ph type="subTitle"/>
          </p:nvPr>
        </p:nvSpPr>
        <p:spPr>
          <a:xfrm>
            <a:off x="3589043" y="2486880"/>
            <a:ext cx="4866840" cy="1257120"/>
          </a:xfrm>
          <a:prstGeom prst="rect">
            <a:avLst/>
          </a:prstGeom>
          <a:noFill/>
          <a:ln w="0">
            <a:noFill/>
          </a:ln>
        </p:spPr>
        <p:txBody>
          <a:bodyPr lIns="91440" tIns="91440" rIns="91440" bIns="91440" anchor="t">
            <a:normAutofit fontScale="90076"/>
          </a:bodyPr>
          <a:lstStyle/>
          <a:p>
            <a:pPr>
              <a:lnSpc>
                <a:spcPct val="100000"/>
              </a:lnSpc>
              <a:tabLst>
                <a:tab pos="0" algn="l"/>
              </a:tabLst>
            </a:pPr>
            <a:r>
              <a:rPr lang="en" sz="1600" b="0" strike="noStrike" spc="-1" dirty="0">
                <a:solidFill>
                  <a:schemeClr val="dk1"/>
                </a:solidFill>
                <a:latin typeface="Raleway"/>
                <a:ea typeface="Raleway"/>
              </a:rPr>
              <a:t>Qadimgi hind va yunon tilshunosligi, ularning tarixiy ahamiyati va rivoji, tilshunoslikka chuqur yondashuvlarni ta'minlaydi. Bu tillarning tarixi tadqiqotchilarga til o'zgarishi va uning jamiyatdagi o'rnini tushunishga yordam beradi.</a:t>
            </a:r>
            <a:endParaRPr lang="en-US" sz="1600" b="0" strike="noStrike" spc="-1" dirty="0">
              <a:solidFill>
                <a:srgbClr val="FFFFFF"/>
              </a:solidFill>
              <a:latin typeface="OpenSymbol"/>
            </a:endParaRPr>
          </a:p>
        </p:txBody>
      </p:sp>
      <p:sp>
        <p:nvSpPr>
          <p:cNvPr id="349" name="PlaceHolder 2"/>
          <p:cNvSpPr>
            <a:spLocks noGrp="1"/>
          </p:cNvSpPr>
          <p:nvPr>
            <p:ph type="title"/>
          </p:nvPr>
        </p:nvSpPr>
        <p:spPr>
          <a:xfrm>
            <a:off x="3495600" y="2295360"/>
            <a:ext cx="4493720" cy="107443"/>
          </a:xfrm>
          <a:prstGeom prst="rect">
            <a:avLst/>
          </a:prstGeom>
          <a:noFill/>
          <a:ln w="0">
            <a:noFill/>
          </a:ln>
        </p:spPr>
        <p:txBody>
          <a:bodyPr lIns="91440" tIns="91440" rIns="91440" bIns="91440" anchor="b">
            <a:normAutofit fontScale="90000"/>
          </a:bodyPr>
          <a:lstStyle/>
          <a:p>
            <a:pPr indent="0">
              <a:lnSpc>
                <a:spcPct val="100000"/>
              </a:lnSpc>
              <a:buNone/>
              <a:tabLst>
                <a:tab pos="0" algn="l"/>
              </a:tabLst>
            </a:pPr>
            <a:r>
              <a:rPr lang="en" sz="4500" b="0" strike="noStrike" spc="-1" dirty="0">
                <a:solidFill>
                  <a:schemeClr val="dk1"/>
                </a:solidFill>
                <a:latin typeface="Sorts Mill Goudy"/>
                <a:ea typeface="Sorts Mill Goudy"/>
              </a:rPr>
              <a:t>Xulosalar</a:t>
            </a:r>
            <a:endParaRPr lang="fr-FR" sz="4500" b="0" strike="noStrike" spc="-1" dirty="0">
              <a:solidFill>
                <a:schemeClr val="dk1"/>
              </a:solidFill>
              <a:latin typeface="Arial"/>
            </a:endParaRPr>
          </a:p>
        </p:txBody>
      </p:sp>
      <p:grpSp>
        <p:nvGrpSpPr>
          <p:cNvPr id="350" name="Google Shape;350;p29"/>
          <p:cNvGrpSpPr/>
          <p:nvPr/>
        </p:nvGrpSpPr>
        <p:grpSpPr>
          <a:xfrm>
            <a:off x="1087560" y="1695240"/>
            <a:ext cx="1752840" cy="1752840"/>
            <a:chOff x="1087560" y="1695240"/>
            <a:chExt cx="1752840" cy="1752840"/>
          </a:xfrm>
        </p:grpSpPr>
        <p:sp>
          <p:nvSpPr>
            <p:cNvPr id="351" name="Google Shape;351;p29"/>
            <p:cNvSpPr/>
            <p:nvPr/>
          </p:nvSpPr>
          <p:spPr>
            <a:xfrm>
              <a:off x="1335960" y="1946160"/>
              <a:ext cx="1253880" cy="1253880"/>
            </a:xfrm>
            <a:custGeom>
              <a:avLst/>
              <a:gdLst>
                <a:gd name="textAreaLeft" fmla="*/ 0 w 1253880"/>
                <a:gd name="textAreaRight" fmla="*/ 1254240 w 1253880"/>
                <a:gd name="textAreaTop" fmla="*/ 0 h 1253880"/>
                <a:gd name="textAreaBottom" fmla="*/ 1254240 h 1253880"/>
              </a:gdLst>
              <a:ahLst/>
              <a:cxnLst/>
              <a:rect l="textAreaLeft" t="textAreaTop" r="textAreaRight" b="textAreaBottom"/>
              <a:pathLst>
                <a:path w="2094" h="2094">
                  <a:moveTo>
                    <a:pt x="2093" y="2093"/>
                  </a:moveTo>
                  <a:lnTo>
                    <a:pt x="0" y="2093"/>
                  </a:lnTo>
                  <a:lnTo>
                    <a:pt x="0" y="0"/>
                  </a:lnTo>
                  <a:lnTo>
                    <a:pt x="2093" y="0"/>
                  </a:lnTo>
                  <a:lnTo>
                    <a:pt x="2093" y="209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52" name="Google Shape;352;p29"/>
            <p:cNvSpPr/>
            <p:nvPr/>
          </p:nvSpPr>
          <p:spPr>
            <a:xfrm>
              <a:off x="1330560" y="1940760"/>
              <a:ext cx="1264320" cy="1264320"/>
            </a:xfrm>
            <a:custGeom>
              <a:avLst/>
              <a:gdLst>
                <a:gd name="textAreaLeft" fmla="*/ 0 w 1264320"/>
                <a:gd name="textAreaRight" fmla="*/ 1264680 w 1264320"/>
                <a:gd name="textAreaTop" fmla="*/ 0 h 1264320"/>
                <a:gd name="textAreaBottom" fmla="*/ 1264680 h 1264320"/>
              </a:gdLst>
              <a:ahLst/>
              <a:cxnLst/>
              <a:rect l="textAreaLeft" t="textAreaTop" r="textAreaRight" b="textAreaBottom"/>
              <a:pathLst>
                <a:path w="2111" h="2111">
                  <a:moveTo>
                    <a:pt x="18" y="2092"/>
                  </a:moveTo>
                  <a:lnTo>
                    <a:pt x="2093" y="2092"/>
                  </a:lnTo>
                  <a:lnTo>
                    <a:pt x="2093" y="17"/>
                  </a:lnTo>
                  <a:lnTo>
                    <a:pt x="18" y="17"/>
                  </a:lnTo>
                  <a:lnTo>
                    <a:pt x="18" y="2092"/>
                  </a:lnTo>
                  <a:close/>
                  <a:moveTo>
                    <a:pt x="2110" y="2110"/>
                  </a:moveTo>
                  <a:lnTo>
                    <a:pt x="0" y="2110"/>
                  </a:lnTo>
                  <a:lnTo>
                    <a:pt x="0" y="0"/>
                  </a:lnTo>
                  <a:lnTo>
                    <a:pt x="2110" y="0"/>
                  </a:lnTo>
                  <a:lnTo>
                    <a:pt x="2110" y="2110"/>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53" name="Google Shape;353;p29"/>
            <p:cNvSpPr/>
            <p:nvPr/>
          </p:nvSpPr>
          <p:spPr>
            <a:xfrm>
              <a:off x="1420200" y="2027880"/>
              <a:ext cx="1087560" cy="1087560"/>
            </a:xfrm>
            <a:custGeom>
              <a:avLst/>
              <a:gdLst>
                <a:gd name="textAreaLeft" fmla="*/ 0 w 1087560"/>
                <a:gd name="textAreaRight" fmla="*/ 1087920 w 1087560"/>
                <a:gd name="textAreaTop" fmla="*/ 0 h 1087560"/>
                <a:gd name="textAreaBottom" fmla="*/ 1087920 h 1087560"/>
              </a:gdLst>
              <a:ahLst/>
              <a:cxnLst/>
              <a:rect l="textAreaLeft" t="textAreaTop" r="textAreaRight" b="textAreaBottom"/>
              <a:pathLst>
                <a:path w="1816" h="1816">
                  <a:moveTo>
                    <a:pt x="1815" y="1815"/>
                  </a:moveTo>
                  <a:lnTo>
                    <a:pt x="0" y="1815"/>
                  </a:lnTo>
                  <a:lnTo>
                    <a:pt x="0" y="0"/>
                  </a:lnTo>
                  <a:lnTo>
                    <a:pt x="1815" y="0"/>
                  </a:lnTo>
                  <a:lnTo>
                    <a:pt x="1815" y="1815"/>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54" name="Google Shape;354;p29"/>
            <p:cNvSpPr/>
            <p:nvPr/>
          </p:nvSpPr>
          <p:spPr>
            <a:xfrm>
              <a:off x="1095480" y="1703160"/>
              <a:ext cx="1737000" cy="1737000"/>
            </a:xfrm>
            <a:custGeom>
              <a:avLst/>
              <a:gdLst>
                <a:gd name="textAreaLeft" fmla="*/ 0 w 1737000"/>
                <a:gd name="textAreaRight" fmla="*/ 1737360 w 1737000"/>
                <a:gd name="textAreaTop" fmla="*/ 0 h 1737000"/>
                <a:gd name="textAreaBottom" fmla="*/ 1737360 h 1737000"/>
              </a:gdLst>
              <a:ahLst/>
              <a:cxnLst/>
              <a:rect l="textAreaLeft" t="textAreaTop" r="textAreaRight" b="textAreaBottom"/>
              <a:pathLst>
                <a:path w="2902" h="2902">
                  <a:moveTo>
                    <a:pt x="1450" y="2901"/>
                  </a:moveTo>
                  <a:lnTo>
                    <a:pt x="0" y="1451"/>
                  </a:lnTo>
                  <a:lnTo>
                    <a:pt x="1450" y="0"/>
                  </a:lnTo>
                  <a:lnTo>
                    <a:pt x="2901" y="1451"/>
                  </a:lnTo>
                  <a:lnTo>
                    <a:pt x="1450" y="2901"/>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55" name="Google Shape;355;p29"/>
            <p:cNvSpPr/>
            <p:nvPr/>
          </p:nvSpPr>
          <p:spPr>
            <a:xfrm>
              <a:off x="1087560" y="1695240"/>
              <a:ext cx="1752840" cy="1752840"/>
            </a:xfrm>
            <a:custGeom>
              <a:avLst/>
              <a:gdLst>
                <a:gd name="textAreaLeft" fmla="*/ 0 w 1752840"/>
                <a:gd name="textAreaRight" fmla="*/ 1753200 w 1752840"/>
                <a:gd name="textAreaTop" fmla="*/ 0 h 1752840"/>
                <a:gd name="textAreaBottom" fmla="*/ 1753200 h 1752840"/>
              </a:gdLst>
              <a:ahLst/>
              <a:cxnLst/>
              <a:rect l="textAreaLeft" t="textAreaTop" r="textAreaRight" b="textAreaBottom"/>
              <a:pathLst>
                <a:path w="2928" h="2928">
                  <a:moveTo>
                    <a:pt x="25" y="1464"/>
                  </a:moveTo>
                  <a:lnTo>
                    <a:pt x="1463" y="2902"/>
                  </a:lnTo>
                  <a:lnTo>
                    <a:pt x="2902" y="1464"/>
                  </a:lnTo>
                  <a:lnTo>
                    <a:pt x="1463" y="25"/>
                  </a:lnTo>
                  <a:lnTo>
                    <a:pt x="25" y="1464"/>
                  </a:lnTo>
                  <a:close/>
                  <a:moveTo>
                    <a:pt x="1463" y="2927"/>
                  </a:moveTo>
                  <a:lnTo>
                    <a:pt x="0" y="1464"/>
                  </a:lnTo>
                  <a:lnTo>
                    <a:pt x="1463" y="0"/>
                  </a:lnTo>
                  <a:lnTo>
                    <a:pt x="2927" y="1464"/>
                  </a:lnTo>
                  <a:lnTo>
                    <a:pt x="1463" y="2927"/>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56" name="Google Shape;356;p29"/>
            <p:cNvSpPr/>
            <p:nvPr/>
          </p:nvSpPr>
          <p:spPr>
            <a:xfrm>
              <a:off x="1684440" y="2294640"/>
              <a:ext cx="556920" cy="554040"/>
            </a:xfrm>
            <a:custGeom>
              <a:avLst/>
              <a:gdLst>
                <a:gd name="textAreaLeft" fmla="*/ 0 w 556920"/>
                <a:gd name="textAreaRight" fmla="*/ 557280 w 556920"/>
                <a:gd name="textAreaTop" fmla="*/ 0 h 554040"/>
                <a:gd name="textAreaBottom" fmla="*/ 554400 h 554040"/>
              </a:gdLst>
              <a:ahLst/>
              <a:cxnLst/>
              <a:rect l="textAreaLeft" t="textAreaTop" r="textAreaRight" b="textAreaBottom"/>
              <a:pathLst>
                <a:path w="929" h="928">
                  <a:moveTo>
                    <a:pt x="928" y="927"/>
                  </a:moveTo>
                  <a:lnTo>
                    <a:pt x="0" y="927"/>
                  </a:lnTo>
                  <a:lnTo>
                    <a:pt x="0" y="0"/>
                  </a:lnTo>
                  <a:lnTo>
                    <a:pt x="928" y="0"/>
                  </a:lnTo>
                  <a:lnTo>
                    <a:pt x="928" y="927"/>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sp>
          <p:nvSpPr>
            <p:cNvPr id="357" name="Google Shape;357;p29"/>
            <p:cNvSpPr/>
            <p:nvPr/>
          </p:nvSpPr>
          <p:spPr>
            <a:xfrm>
              <a:off x="1679040" y="2289240"/>
              <a:ext cx="567360" cy="567360"/>
            </a:xfrm>
            <a:custGeom>
              <a:avLst/>
              <a:gdLst>
                <a:gd name="textAreaLeft" fmla="*/ 0 w 567360"/>
                <a:gd name="textAreaRight" fmla="*/ 567720 w 567360"/>
                <a:gd name="textAreaTop" fmla="*/ 0 h 567360"/>
                <a:gd name="textAreaBottom" fmla="*/ 567720 h 567360"/>
              </a:gdLst>
              <a:ahLst/>
              <a:cxnLst/>
              <a:rect l="textAreaLeft" t="textAreaTop" r="textAreaRight" b="textAreaBottom"/>
              <a:pathLst>
                <a:path w="947" h="946">
                  <a:moveTo>
                    <a:pt x="18" y="927"/>
                  </a:moveTo>
                  <a:lnTo>
                    <a:pt x="928" y="927"/>
                  </a:lnTo>
                  <a:lnTo>
                    <a:pt x="928" y="18"/>
                  </a:lnTo>
                  <a:lnTo>
                    <a:pt x="18" y="18"/>
                  </a:lnTo>
                  <a:lnTo>
                    <a:pt x="18" y="927"/>
                  </a:lnTo>
                  <a:close/>
                  <a:moveTo>
                    <a:pt x="946" y="945"/>
                  </a:moveTo>
                  <a:lnTo>
                    <a:pt x="0" y="945"/>
                  </a:lnTo>
                  <a:lnTo>
                    <a:pt x="0" y="0"/>
                  </a:lnTo>
                  <a:lnTo>
                    <a:pt x="946" y="0"/>
                  </a:lnTo>
                  <a:lnTo>
                    <a:pt x="946" y="945"/>
                  </a:lnTo>
                  <a:close/>
                </a:path>
              </a:pathLst>
            </a:custGeom>
            <a:solidFill>
              <a:schemeClr val="dk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000000"/>
                </a:solidFill>
                <a:latin typeface="OpenSymbol"/>
              </a:endParaRPr>
            </a:p>
          </p:txBody>
        </p:sp>
        <p:sp>
          <p:nvSpPr>
            <p:cNvPr id="358" name="Google Shape;358;p29"/>
            <p:cNvSpPr/>
            <p:nvPr/>
          </p:nvSpPr>
          <p:spPr>
            <a:xfrm>
              <a:off x="1721520" y="2331360"/>
              <a:ext cx="482760" cy="480240"/>
            </a:xfrm>
            <a:custGeom>
              <a:avLst/>
              <a:gdLst>
                <a:gd name="textAreaLeft" fmla="*/ 0 w 482760"/>
                <a:gd name="textAreaRight" fmla="*/ 483120 w 482760"/>
                <a:gd name="textAreaTop" fmla="*/ 0 h 480240"/>
                <a:gd name="textAreaBottom" fmla="*/ 480600 h 480240"/>
              </a:gdLst>
              <a:ahLst/>
              <a:cxnLst/>
              <a:rect l="textAreaLeft" t="textAreaTop" r="textAreaRight" b="textAreaBottom"/>
              <a:pathLst>
                <a:path w="805" h="804">
                  <a:moveTo>
                    <a:pt x="804" y="803"/>
                  </a:moveTo>
                  <a:lnTo>
                    <a:pt x="0" y="803"/>
                  </a:lnTo>
                  <a:lnTo>
                    <a:pt x="0" y="0"/>
                  </a:lnTo>
                  <a:lnTo>
                    <a:pt x="804" y="0"/>
                  </a:lnTo>
                  <a:lnTo>
                    <a:pt x="804" y="803"/>
                  </a:lnTo>
                </a:path>
              </a:pathLst>
            </a:custGeom>
            <a:solidFill>
              <a:schemeClr val="lt1"/>
            </a:solidFill>
            <a:ln w="0">
              <a:noFill/>
            </a:ln>
          </p:spPr>
          <p:style>
            <a:lnRef idx="0">
              <a:scrgbClr r="0" g="0" b="0"/>
            </a:lnRef>
            <a:fillRef idx="0">
              <a:scrgbClr r="0" g="0" b="0"/>
            </a:fillRef>
            <a:effectRef idx="0">
              <a:scrgbClr r="0" g="0" b="0"/>
            </a:effectRef>
            <a:fontRef idx="minor"/>
          </p:style>
          <p:txBody>
            <a:bodyPr anchor="ctr">
              <a:noAutofit/>
            </a:bodyPr>
            <a:lstStyle/>
            <a:p>
              <a:pPr defTabSz="914400">
                <a:lnSpc>
                  <a:spcPct val="93000"/>
                </a:lnSpc>
                <a:tabLst>
                  <a:tab pos="0" algn="l"/>
                </a:tabLst>
              </a:pPr>
              <a:endParaRPr lang="en-US" sz="1800" b="0" strike="noStrike" spc="-1">
                <a:solidFill>
                  <a:srgbClr val="FFFFFF"/>
                </a:solidFill>
                <a:latin typeface="OpenSymbol"/>
              </a:endParaRPr>
            </a:p>
          </p:txBody>
        </p:sp>
      </p:grpSp>
    </p:spTree>
  </p:cSld>
  <p:clrMapOvr>
    <a:masterClrMapping/>
  </p:clrMapOvr>
</p:sld>
</file>

<file path=ppt/theme/theme1.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5.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6.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7.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8.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9.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0.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1.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2.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3.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Formal Conference Style Presentation by Slidesgo">
  <a:themeElements>
    <a:clrScheme name="Simple Light">
      <a:dk1>
        <a:srgbClr val="D4C8A6"/>
      </a:dk1>
      <a:lt1>
        <a:srgbClr val="040A3D"/>
      </a:lt1>
      <a:dk2>
        <a:srgbClr val="F1ECC8"/>
      </a:dk2>
      <a:lt2>
        <a:srgbClr val="C5DCDF"/>
      </a:lt2>
      <a:accent1>
        <a:srgbClr val="FFFFFF"/>
      </a:accent1>
      <a:accent2>
        <a:srgbClr val="FFFFFF"/>
      </a:accent2>
      <a:accent3>
        <a:srgbClr val="FFFFFF"/>
      </a:accent3>
      <a:accent4>
        <a:srgbClr val="FFFFFF"/>
      </a:accent4>
      <a:accent5>
        <a:srgbClr val="FFFFFF"/>
      </a:accent5>
      <a:accent6>
        <a:srgbClr val="FFFFFF"/>
      </a:accent6>
      <a:hlink>
        <a:srgbClr val="D4C8A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349</Words>
  <Application>Microsoft Office PowerPoint</Application>
  <PresentationFormat>Экран (16:9)</PresentationFormat>
  <Paragraphs>21</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23</vt:i4>
      </vt:variant>
      <vt:variant>
        <vt:lpstr>Заголовки слайдов</vt:lpstr>
      </vt:variant>
      <vt:variant>
        <vt:i4>10</vt:i4>
      </vt:variant>
    </vt:vector>
  </HeadingPairs>
  <TitlesOfParts>
    <vt:vector size="39" baseType="lpstr">
      <vt:lpstr>Arial</vt:lpstr>
      <vt:lpstr>OpenSymbol</vt:lpstr>
      <vt:lpstr>Raleway</vt:lpstr>
      <vt:lpstr>Sorts Mill Goudy</vt:lpstr>
      <vt:lpstr>Symbol</vt:lpstr>
      <vt:lpstr>Wingdings</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Formal Conference Style Presentation by Slidesgo</vt:lpstr>
      <vt:lpstr>Slidesgo Final Pages</vt:lpstr>
      <vt:lpstr>Slidesgo Final Pages</vt:lpstr>
      <vt:lpstr>Tilshunoslik tarixi</vt:lpstr>
      <vt:lpstr>Kirish</vt:lpstr>
      <vt:lpstr>Sanskrit tilining o'rni</vt:lpstr>
      <vt:lpstr>Hind tilshunosligining asosiy fikrlar</vt:lpstr>
      <vt:lpstr>Tilshunoslik tadqiqotlari va yondashuvlar</vt:lpstr>
      <vt:lpstr>Yunon tilining tarixi</vt:lpstr>
      <vt:lpstr>Tilshunoslikning klassik davri</vt:lpstr>
      <vt:lpstr>Falsafiy va ilmsiz yondashuvlar</vt:lpstr>
      <vt:lpstr>Xulosalar</vt:lpstr>
      <vt:lpstr>Thank you!</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Tilshunoslik tarixi</dc:title>
  <dc:creator>Докторант</dc:creator>
  <cp:lastModifiedBy>Докторант</cp:lastModifiedBy>
  <cp:revision>2</cp:revision>
  <dcterms:modified xsi:type="dcterms:W3CDTF">2025-02-17T06:29:24Z</dcterms:modified>
</cp:coreProperties>
</file>

<file path=docProps/core0.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2025-02-17T06:26:55Z</dcterms:created>
  <dc:creator>Unknown Creator</dc:creator>
  <dc:description/>
  <dc:language>en-US</dc:language>
  <cp:lastModifiedBy>Unknown Creator</cp:lastModifiedBy>
  <dcterms:modified xsi:type="dcterms:W3CDTF">2025-02-17T06:26:55Z</dcterms:modified>
  <cp:revision>0</cp:revision>
  <dc:subject/>
  <dc:title>Untitled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es">
    <vt:r8>12</vt:r8>
  </property>
</Properties>
</file>