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slideLayouts/slideLayout14.xml" ContentType="application/vnd.openxmlformats-officedocument.presentationml.slideLayout+xml"/>
  <Override PartName="/ppt/theme/theme14.xml" ContentType="application/vnd.openxmlformats-officedocument.theme+xml"/>
  <Override PartName="/ppt/slideLayouts/slideLayout15.xml" ContentType="application/vnd.openxmlformats-officedocument.presentationml.slideLayout+xml"/>
  <Override PartName="/ppt/theme/theme15.xml" ContentType="application/vnd.openxmlformats-officedocument.theme+xml"/>
  <Override PartName="/ppt/slideLayouts/slideLayout16.xml" ContentType="application/vnd.openxmlformats-officedocument.presentationml.slideLayout+xml"/>
  <Override PartName="/ppt/theme/theme16.xml" ContentType="application/vnd.openxmlformats-officedocument.theme+xml"/>
  <Override PartName="/ppt/slideLayouts/slideLayout17.xml" ContentType="application/vnd.openxmlformats-officedocument.presentationml.slideLayout+xml"/>
  <Override PartName="/ppt/theme/theme17.xml" ContentType="application/vnd.openxmlformats-officedocument.theme+xml"/>
  <Override PartName="/ppt/slideLayouts/slideLayout18.xml" ContentType="application/vnd.openxmlformats-officedocument.presentationml.slideLayout+xml"/>
  <Override PartName="/ppt/theme/theme18.xml" ContentType="application/vnd.openxmlformats-officedocument.theme+xml"/>
  <Override PartName="/ppt/slideLayouts/slideLayout19.xml" ContentType="application/vnd.openxmlformats-officedocument.presentationml.slideLayout+xml"/>
  <Override PartName="/ppt/theme/theme19.xml" ContentType="application/vnd.openxmlformats-officedocument.theme+xml"/>
  <Override PartName="/ppt/slideLayouts/slideLayout20.xml" ContentType="application/vnd.openxmlformats-officedocument.presentationml.slideLayout+xml"/>
  <Override PartName="/ppt/theme/theme20.xml" ContentType="application/vnd.openxmlformats-officedocument.theme+xml"/>
  <Override PartName="/ppt/slideLayouts/slideLayout21.xml" ContentType="application/vnd.openxmlformats-officedocument.presentationml.slideLayout+xml"/>
  <Override PartName="/ppt/theme/theme21.xml" ContentType="application/vnd.openxmlformats-officedocument.theme+xml"/>
  <Override PartName="/ppt/slideLayouts/slideLayout22.xml" ContentType="application/vnd.openxmlformats-officedocument.presentationml.slideLayout+xml"/>
  <Override PartName="/ppt/theme/theme22.xml" ContentType="application/vnd.openxmlformats-officedocument.theme+xml"/>
  <Override PartName="/ppt/slideLayouts/slideLayout23.xml" ContentType="application/vnd.openxmlformats-officedocument.presentationml.slideLayout+xml"/>
  <Override PartName="/ppt/theme/theme23.xml" ContentType="application/vnd.openxmlformats-officedocument.theme+xml"/>
  <Override PartName="/ppt/slideLayouts/slideLayout24.xml" ContentType="application/vnd.openxmlformats-officedocument.presentationml.slideLayout+xml"/>
  <Override PartName="/ppt/theme/theme2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core0.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core-properties" Target="docProps/core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0" r:id="rId7"/>
    <p:sldMasterId id="2147483662" r:id="rId8"/>
    <p:sldMasterId id="2147483664" r:id="rId9"/>
    <p:sldMasterId id="2147483666" r:id="rId10"/>
    <p:sldMasterId id="2147483668" r:id="rId11"/>
    <p:sldMasterId id="2147483672" r:id="rId12"/>
    <p:sldMasterId id="2147483674" r:id="rId13"/>
    <p:sldMasterId id="2147483676" r:id="rId14"/>
    <p:sldMasterId id="2147483678" r:id="rId15"/>
    <p:sldMasterId id="2147483680" r:id="rId16"/>
    <p:sldMasterId id="2147483682" r:id="rId17"/>
    <p:sldMasterId id="2147483684" r:id="rId18"/>
    <p:sldMasterId id="2147483686" r:id="rId19"/>
    <p:sldMasterId id="2147483688" r:id="rId20"/>
    <p:sldMasterId id="2147483690" r:id="rId21"/>
    <p:sldMasterId id="2147483692" r:id="rId22"/>
    <p:sldMasterId id="2147483694" r:id="rId23"/>
    <p:sldMasterId id="2147483696" r:id="rId24"/>
  </p:sldMasterIdLst>
  <p:sldIdLst>
    <p:sldId id="256" r:id="rId25"/>
    <p:sldId id="257" r:id="rId26"/>
    <p:sldId id="259" r:id="rId27"/>
    <p:sldId id="260" r:id="rId28"/>
    <p:sldId id="261" r:id="rId29"/>
    <p:sldId id="263" r:id="rId30"/>
    <p:sldId id="264" r:id="rId31"/>
    <p:sldId id="265" r:id="rId32"/>
    <p:sldId id="266" r:id="rId33"/>
    <p:sldId id="267" r:id="rId3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0" d="100"/>
          <a:sy n="140" d="100"/>
        </p:scale>
        <p:origin x="144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2.xml"/><Relationship Id="rId21" Type="http://schemas.openxmlformats.org/officeDocument/2006/relationships/slideMaster" Target="slideMasters/slideMaster21.xml"/><Relationship Id="rId34"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1.xml"/><Relationship Id="rId33" Type="http://schemas.openxmlformats.org/officeDocument/2006/relationships/slide" Target="slides/slide9.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8.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4.xml"/><Relationship Id="rId36"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3.xml"/><Relationship Id="rId30" Type="http://schemas.openxmlformats.org/officeDocument/2006/relationships/slide" Target="slides/slide6.xml"/><Relationship Id="rId35" Type="http://schemas.openxmlformats.org/officeDocument/2006/relationships/presProps" Target="presProps.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5" name="PlaceHolder 1"/>
          <p:cNvSpPr>
            <a:spLocks noGrp="1"/>
          </p:cNvSpPr>
          <p:nvPr>
            <p:ph type="title"/>
          </p:nvPr>
        </p:nvSpPr>
        <p:spPr>
          <a:xfrm>
            <a:off x="2022120" y="540000"/>
            <a:ext cx="4447800" cy="91404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6"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indent="0" algn="ctr">
              <a:buNone/>
            </a:pPr>
            <a:endParaRPr lang="en-US" sz="3200" b="0" strike="noStrike" spc="-1">
              <a:solidFill>
                <a:srgbClr val="FFFFFF"/>
              </a:solidFill>
              <a:latin typeface="OpenSymbo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ITLE_ONLY_1_1">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ITLE_ONLY_1_1_1">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_ONLY_1_2">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USTOM_3_1">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_1_1_1_1_1_1_1">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_1_1_1_1_1_1_1_1">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TITLE_AND_BODY">
    <p:spTree>
      <p:nvGrpSpPr>
        <p:cNvPr id="1" name=""/>
        <p:cNvGrpSpPr/>
        <p:nvPr/>
      </p:nvGrpSpPr>
      <p:grpSpPr>
        <a:xfrm>
          <a:off x="0" y="0"/>
          <a:ext cx="0" cy="0"/>
          <a:chOff x="0" y="0"/>
          <a:chExt cx="0" cy="0"/>
        </a:xfrm>
      </p:grpSpPr>
      <p:sp>
        <p:nvSpPr>
          <p:cNvPr id="129" name="PlaceHolder 1"/>
          <p:cNvSpPr>
            <a:spLocks noGrp="1"/>
          </p:cNvSpPr>
          <p:nvPr>
            <p:ph type="title"/>
          </p:nvPr>
        </p:nvSpPr>
        <p:spPr>
          <a:xfrm>
            <a:off x="2022120" y="540000"/>
            <a:ext cx="4447800" cy="91404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30"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ITLE_AND_TWO_COLUMNS">
    <p:spTree>
      <p:nvGrpSpPr>
        <p:cNvPr id="1" name=""/>
        <p:cNvGrpSpPr/>
        <p:nvPr/>
      </p:nvGrpSpPr>
      <p:grpSpPr>
        <a:xfrm>
          <a:off x="0" y="0"/>
          <a:ext cx="0" cy="0"/>
          <a:chOff x="0" y="0"/>
          <a:chExt cx="0" cy="0"/>
        </a:xfrm>
      </p:grpSpPr>
      <p:sp>
        <p:nvSpPr>
          <p:cNvPr id="137" name="PlaceHolder 1"/>
          <p:cNvSpPr>
            <a:spLocks noGrp="1"/>
          </p:cNvSpPr>
          <p:nvPr>
            <p:ph type="title"/>
          </p:nvPr>
        </p:nvSpPr>
        <p:spPr>
          <a:xfrm>
            <a:off x="2022120" y="540000"/>
            <a:ext cx="4447800" cy="91404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38"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
        <p:nvSpPr>
          <p:cNvPr id="139"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147" name="PlaceHolder 1"/>
          <p:cNvSpPr>
            <a:spLocks noGrp="1"/>
          </p:cNvSpPr>
          <p:nvPr>
            <p:ph type="title"/>
          </p:nvPr>
        </p:nvSpPr>
        <p:spPr>
          <a:xfrm>
            <a:off x="2022120" y="540000"/>
            <a:ext cx="4447800" cy="91404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ONE_COLUMN_TEX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IG_NUMBER">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MAIN_POINT">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SECTION_TITLE_AND_DESCRIPTION">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CAPTION_ONLY">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simple-light-2">
    <p:spTree>
      <p:nvGrpSpPr>
        <p:cNvPr id="1" name=""/>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CUSTOM">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_1_1">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_1_1_1_2">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_1_1_1_1">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_1_1_1_1_2">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_1_1_1_1_1">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ITLE_ONLY_1">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13.xml.rels><?xml version="1.0" encoding="UTF-8" standalone="yes"?>
<Relationships xmlns="http://schemas.openxmlformats.org/package/2006/relationships"><Relationship Id="rId3" Type="http://schemas.openxmlformats.org/officeDocument/2006/relationships/hyperlink" Target="https://bit.ly/3A1uf1Q" TargetMode="External"/><Relationship Id="rId2" Type="http://schemas.openxmlformats.org/officeDocument/2006/relationships/theme" Target="../theme/theme13.xml"/><Relationship Id="rId1" Type="http://schemas.openxmlformats.org/officeDocument/2006/relationships/slideLayout" Target="../slideLayouts/slideLayout13.xml"/><Relationship Id="rId5" Type="http://schemas.openxmlformats.org/officeDocument/2006/relationships/hyperlink" Target="http://bit.ly/2TtBDfr" TargetMode="External"/><Relationship Id="rId4" Type="http://schemas.openxmlformats.org/officeDocument/2006/relationships/hyperlink" Target="http://bit.ly/2TyoMsr" TargetMode="Externa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14.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5.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6.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7.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18.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1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20.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21.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22.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23.xml"/></Relationships>
</file>

<file path=ppt/slideMasters/_rels/slideMaster24.xml.rels><?xml version="1.0" encoding="UTF-8" standalone="yes"?>
<Relationships xmlns="http://schemas.openxmlformats.org/package/2006/relationships"><Relationship Id="rId2" Type="http://schemas.openxmlformats.org/officeDocument/2006/relationships/theme" Target="../theme/theme24.xml"/><Relationship Id="rId1"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714960" y="517320"/>
            <a:ext cx="5303160" cy="2496600"/>
          </a:xfrm>
          <a:prstGeom prst="rect">
            <a:avLst/>
          </a:prstGeom>
          <a:noFill/>
          <a:ln w="0">
            <a:noFill/>
          </a:ln>
        </p:spPr>
        <p:txBody>
          <a:bodyPr lIns="91440" tIns="91440" rIns="91440" bIns="91440" anchor="ctr">
            <a:noAutofit/>
          </a:bodyPr>
          <a:lstStyle/>
          <a:p>
            <a:pPr indent="0">
              <a:buNone/>
            </a:pPr>
            <a:r>
              <a:rPr lang="fr-FR" sz="8500" b="0" strike="noStrike" spc="-1">
                <a:solidFill>
                  <a:schemeClr val="dk1"/>
                </a:solidFill>
                <a:latin typeface="Arial"/>
              </a:rPr>
              <a:t>Click to edit the title text format</a:t>
            </a:r>
          </a:p>
        </p:txBody>
      </p:sp>
      <p:grpSp>
        <p:nvGrpSpPr>
          <p:cNvPr id="6" name="Google Shape;11;p2"/>
          <p:cNvGrpSpPr/>
          <p:nvPr/>
        </p:nvGrpSpPr>
        <p:grpSpPr>
          <a:xfrm>
            <a:off x="0" y="267120"/>
            <a:ext cx="9144000" cy="4608720"/>
            <a:chOff x="0" y="267120"/>
            <a:chExt cx="9144000" cy="4608720"/>
          </a:xfrm>
        </p:grpSpPr>
        <p:cxnSp>
          <p:nvCxnSpPr>
            <p:cNvPr id="2" name="Google Shape;12;p2"/>
            <p:cNvCxnSpPr/>
            <p:nvPr/>
          </p:nvCxnSpPr>
          <p:spPr>
            <a:xfrm>
              <a:off x="0" y="267120"/>
              <a:ext cx="9144360" cy="360"/>
            </a:xfrm>
            <a:prstGeom prst="straightConnector1">
              <a:avLst/>
            </a:prstGeom>
            <a:ln w="9525">
              <a:solidFill>
                <a:srgbClr val="FFEED3"/>
              </a:solidFill>
              <a:round/>
            </a:ln>
          </p:spPr>
        </p:cxnSp>
        <p:cxnSp>
          <p:nvCxnSpPr>
            <p:cNvPr id="3" name="Google Shape;13;p2"/>
            <p:cNvCxnSpPr/>
            <p:nvPr/>
          </p:nvCxnSpPr>
          <p:spPr>
            <a:xfrm>
              <a:off x="0" y="4875840"/>
              <a:ext cx="9144360" cy="360"/>
            </a:xfrm>
            <a:prstGeom prst="straightConnector1">
              <a:avLst/>
            </a:prstGeom>
            <a:ln w="9525">
              <a:solidFill>
                <a:srgbClr val="FFEED3"/>
              </a:solidFill>
              <a:round/>
            </a:ln>
          </p:spPr>
        </p:cxnSp>
      </p:grpSp>
      <p:sp>
        <p:nvSpPr>
          <p:cNvPr id="4"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7" name="PlaceHolder 1"/>
          <p:cNvSpPr>
            <a:spLocks noGrp="1"/>
          </p:cNvSpPr>
          <p:nvPr>
            <p:ph type="title"/>
          </p:nvPr>
        </p:nvSpPr>
        <p:spPr>
          <a:xfrm>
            <a:off x="4354560" y="444960"/>
            <a:ext cx="406908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68" name="Google Shape;200;p19"/>
          <p:cNvGrpSpPr/>
          <p:nvPr/>
        </p:nvGrpSpPr>
        <p:grpSpPr>
          <a:xfrm>
            <a:off x="4264200" y="0"/>
            <a:ext cx="4521960" cy="5699880"/>
            <a:chOff x="4264200" y="0"/>
            <a:chExt cx="4521960" cy="5699880"/>
          </a:xfrm>
        </p:grpSpPr>
        <p:grpSp>
          <p:nvGrpSpPr>
            <p:cNvPr id="69" name="Google Shape;201;p19"/>
            <p:cNvGrpSpPr/>
            <p:nvPr/>
          </p:nvGrpSpPr>
          <p:grpSpPr>
            <a:xfrm>
              <a:off x="4264200" y="4608360"/>
              <a:ext cx="4381920" cy="1091520"/>
              <a:chOff x="4264200" y="4608360"/>
              <a:chExt cx="4381920" cy="1091520"/>
            </a:xfrm>
          </p:grpSpPr>
          <p:sp>
            <p:nvSpPr>
              <p:cNvPr id="70" name="Google Shape;202;p19"/>
              <p:cNvSpPr/>
              <p:nvPr/>
            </p:nvSpPr>
            <p:spPr>
              <a:xfrm rot="5400000">
                <a:off x="5909400" y="4251960"/>
                <a:ext cx="1091520" cy="1803960"/>
              </a:xfrm>
              <a:prstGeom prst="roundRect">
                <a:avLst>
                  <a:gd name="adj" fmla="val 50000"/>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71" name="Google Shape;203;p19"/>
              <p:cNvSpPr/>
              <p:nvPr/>
            </p:nvSpPr>
            <p:spPr>
              <a:xfrm>
                <a:off x="7554600" y="4608360"/>
                <a:ext cx="1091520" cy="1091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72" name="Google Shape;204;p19"/>
              <p:cNvSpPr/>
              <p:nvPr/>
            </p:nvSpPr>
            <p:spPr>
              <a:xfrm>
                <a:off x="4264200" y="4608360"/>
                <a:ext cx="1091520" cy="1091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cxnSp>
          <p:nvCxnSpPr>
            <p:cNvPr id="73" name="Google Shape;205;p19"/>
            <p:cNvCxnSpPr/>
            <p:nvPr/>
          </p:nvCxnSpPr>
          <p:spPr>
            <a:xfrm>
              <a:off x="8786160" y="0"/>
              <a:ext cx="360" cy="5143680"/>
            </a:xfrm>
            <a:prstGeom prst="straightConnector1">
              <a:avLst/>
            </a:prstGeom>
            <a:ln w="9525">
              <a:solidFill>
                <a:srgbClr val="FFEED3"/>
              </a:solidFill>
              <a:round/>
            </a:ln>
          </p:spPr>
        </p:cxnSp>
      </p:grpSp>
    </p:spTree>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7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75" name="Google Shape;208;p20"/>
          <p:cNvGrpSpPr/>
          <p:nvPr/>
        </p:nvGrpSpPr>
        <p:grpSpPr>
          <a:xfrm>
            <a:off x="-582840" y="0"/>
            <a:ext cx="9726840" cy="5143320"/>
            <a:chOff x="-582840" y="0"/>
            <a:chExt cx="9726840" cy="5143320"/>
          </a:xfrm>
        </p:grpSpPr>
        <p:grpSp>
          <p:nvGrpSpPr>
            <p:cNvPr id="76" name="Google Shape;209;p20"/>
            <p:cNvGrpSpPr/>
            <p:nvPr/>
          </p:nvGrpSpPr>
          <p:grpSpPr>
            <a:xfrm>
              <a:off x="0" y="0"/>
              <a:ext cx="9144000" cy="5143320"/>
              <a:chOff x="0" y="0"/>
              <a:chExt cx="9144000" cy="5143320"/>
            </a:xfrm>
          </p:grpSpPr>
          <p:cxnSp>
            <p:nvCxnSpPr>
              <p:cNvPr id="77" name="Google Shape;210;p20"/>
              <p:cNvCxnSpPr/>
              <p:nvPr/>
            </p:nvCxnSpPr>
            <p:spPr>
              <a:xfrm>
                <a:off x="0" y="4875840"/>
                <a:ext cx="9144360" cy="360"/>
              </a:xfrm>
              <a:prstGeom prst="straightConnector1">
                <a:avLst/>
              </a:prstGeom>
              <a:ln w="9525">
                <a:solidFill>
                  <a:srgbClr val="FFEED3"/>
                </a:solidFill>
                <a:round/>
              </a:ln>
            </p:spPr>
          </p:cxnSp>
          <p:cxnSp>
            <p:nvCxnSpPr>
              <p:cNvPr id="78" name="Google Shape;211;p20"/>
              <p:cNvCxnSpPr/>
              <p:nvPr/>
            </p:nvCxnSpPr>
            <p:spPr>
              <a:xfrm flipV="1">
                <a:off x="8784000" y="0"/>
                <a:ext cx="360" cy="5143680"/>
              </a:xfrm>
              <a:prstGeom prst="straightConnector1">
                <a:avLst/>
              </a:prstGeom>
              <a:ln w="9525">
                <a:solidFill>
                  <a:srgbClr val="FFEED3"/>
                </a:solidFill>
                <a:round/>
              </a:ln>
            </p:spPr>
          </p:cxnSp>
        </p:grpSp>
        <p:sp>
          <p:nvSpPr>
            <p:cNvPr id="79" name="Google Shape;212;p20"/>
            <p:cNvSpPr/>
            <p:nvPr/>
          </p:nvSpPr>
          <p:spPr>
            <a:xfrm rot="10800000">
              <a:off x="-582480" y="540360"/>
              <a:ext cx="1091520" cy="4063320"/>
            </a:xfrm>
            <a:prstGeom prst="roundRect">
              <a:avLst>
                <a:gd name="adj" fmla="val 50000"/>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spTree>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90"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91" name="Google Shape;215;p21"/>
          <p:cNvGrpSpPr/>
          <p:nvPr/>
        </p:nvGrpSpPr>
        <p:grpSpPr>
          <a:xfrm>
            <a:off x="326160" y="0"/>
            <a:ext cx="8471160" cy="7314840"/>
            <a:chOff x="326160" y="0"/>
            <a:chExt cx="8471160" cy="7314840"/>
          </a:xfrm>
        </p:grpSpPr>
        <p:cxnSp>
          <p:nvCxnSpPr>
            <p:cNvPr id="92" name="Google Shape;216;p21"/>
            <p:cNvCxnSpPr/>
            <p:nvPr/>
          </p:nvCxnSpPr>
          <p:spPr>
            <a:xfrm>
              <a:off x="326160" y="0"/>
              <a:ext cx="360" cy="5143680"/>
            </a:xfrm>
            <a:prstGeom prst="straightConnector1">
              <a:avLst/>
            </a:prstGeom>
            <a:ln w="9525">
              <a:solidFill>
                <a:srgbClr val="FFEED3"/>
              </a:solidFill>
              <a:round/>
            </a:ln>
          </p:spPr>
        </p:cxnSp>
        <p:cxnSp>
          <p:nvCxnSpPr>
            <p:cNvPr id="93" name="Google Shape;217;p21"/>
            <p:cNvCxnSpPr/>
            <p:nvPr/>
          </p:nvCxnSpPr>
          <p:spPr>
            <a:xfrm>
              <a:off x="8797320" y="0"/>
              <a:ext cx="360" cy="5143680"/>
            </a:xfrm>
            <a:prstGeom prst="straightConnector1">
              <a:avLst/>
            </a:prstGeom>
            <a:ln w="9525">
              <a:solidFill>
                <a:srgbClr val="FFEED3"/>
              </a:solidFill>
              <a:round/>
            </a:ln>
          </p:spPr>
        </p:cxnSp>
        <p:grpSp>
          <p:nvGrpSpPr>
            <p:cNvPr id="94" name="Google Shape;218;p21"/>
            <p:cNvGrpSpPr/>
            <p:nvPr/>
          </p:nvGrpSpPr>
          <p:grpSpPr>
            <a:xfrm>
              <a:off x="1659960" y="4693680"/>
              <a:ext cx="5804280" cy="2621160"/>
              <a:chOff x="1659960" y="4693680"/>
              <a:chExt cx="5804280" cy="2621160"/>
            </a:xfrm>
          </p:grpSpPr>
          <p:sp>
            <p:nvSpPr>
              <p:cNvPr id="95" name="Google Shape;219;p21"/>
              <p:cNvSpPr/>
              <p:nvPr/>
            </p:nvSpPr>
            <p:spPr>
              <a:xfrm rot="5400000">
                <a:off x="4843080" y="4693680"/>
                <a:ext cx="2621160" cy="262116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96" name="Google Shape;220;p21"/>
              <p:cNvSpPr/>
              <p:nvPr/>
            </p:nvSpPr>
            <p:spPr>
              <a:xfrm rot="5400000">
                <a:off x="3251520" y="4693680"/>
                <a:ext cx="2621160" cy="262116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97" name="Google Shape;221;p21"/>
              <p:cNvSpPr/>
              <p:nvPr/>
            </p:nvSpPr>
            <p:spPr>
              <a:xfrm rot="5400000">
                <a:off x="1659600" y="4693680"/>
                <a:ext cx="2621160" cy="262116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grp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98" name="PlaceHolder 1"/>
          <p:cNvSpPr>
            <a:spLocks noGrp="1"/>
          </p:cNvSpPr>
          <p:nvPr>
            <p:ph type="title"/>
          </p:nvPr>
        </p:nvSpPr>
        <p:spPr>
          <a:xfrm>
            <a:off x="2022120" y="540000"/>
            <a:ext cx="4447800" cy="914040"/>
          </a:xfrm>
          <a:prstGeom prst="rect">
            <a:avLst/>
          </a:prstGeom>
          <a:noFill/>
          <a:ln w="0">
            <a:noFill/>
          </a:ln>
        </p:spPr>
        <p:txBody>
          <a:bodyPr lIns="91440" tIns="91440" rIns="91440" bIns="91440" anchor="t">
            <a:noAutofit/>
          </a:bodyPr>
          <a:lstStyle/>
          <a:p>
            <a:pPr indent="0">
              <a:buNone/>
            </a:pPr>
            <a:r>
              <a:rPr lang="fr-FR" sz="5000" b="0" strike="noStrike" spc="-1">
                <a:solidFill>
                  <a:schemeClr val="dk1"/>
                </a:solidFill>
                <a:latin typeface="Arial"/>
              </a:rPr>
              <a:t>Click to edit the title text format</a:t>
            </a:r>
          </a:p>
        </p:txBody>
      </p:sp>
      <p:sp>
        <p:nvSpPr>
          <p:cNvPr id="99" name="Google Shape;225;p22"/>
          <p:cNvSpPr/>
          <p:nvPr/>
        </p:nvSpPr>
        <p:spPr>
          <a:xfrm>
            <a:off x="2022120" y="3636360"/>
            <a:ext cx="4945320" cy="55584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defTabSz="914400">
              <a:lnSpc>
                <a:spcPct val="100000"/>
              </a:lnSpc>
              <a:spcBef>
                <a:spcPts val="300"/>
              </a:spcBef>
              <a:tabLst>
                <a:tab pos="0" algn="l"/>
              </a:tabLst>
            </a:pPr>
            <a:r>
              <a:rPr lang="en" sz="1200" b="1" strike="noStrike" spc="-1">
                <a:solidFill>
                  <a:schemeClr val="dk1"/>
                </a:solidFill>
                <a:latin typeface="Bricolage Grotesque"/>
                <a:ea typeface="Bricolage Grotesque"/>
              </a:rPr>
              <a:t>CREDITS:</a:t>
            </a:r>
            <a:r>
              <a:rPr lang="en" sz="1200" b="0" strike="noStrike" spc="-1">
                <a:solidFill>
                  <a:schemeClr val="dk1"/>
                </a:solidFill>
                <a:latin typeface="Bricolage Grotesque ExtraLight"/>
                <a:ea typeface="Bricolage Grotesque ExtraLight"/>
              </a:rPr>
              <a:t> This presentation template was created by </a:t>
            </a:r>
            <a:r>
              <a:rPr lang="en" sz="1200" b="1" u="sng" strike="noStrike" spc="-1">
                <a:solidFill>
                  <a:schemeClr val="dk1"/>
                </a:solidFill>
                <a:uFillTx/>
                <a:latin typeface="Bricolage Grotesque"/>
                <a:ea typeface="Bricolage Grotesque"/>
                <a:hlinkClick r:id="rId3"/>
              </a:rPr>
              <a:t>Slidesgo</a:t>
            </a:r>
            <a:r>
              <a:rPr lang="en" sz="1200" b="0" strike="noStrike" spc="-1">
                <a:solidFill>
                  <a:schemeClr val="dk1"/>
                </a:solidFill>
                <a:latin typeface="Bricolage Grotesque ExtraLight"/>
                <a:ea typeface="Bricolage Grotesque ExtraLight"/>
              </a:rPr>
              <a:t>, and includes icons by</a:t>
            </a:r>
            <a:r>
              <a:rPr lang="en" sz="1200" b="1" strike="noStrike" spc="-1">
                <a:solidFill>
                  <a:schemeClr val="dk1"/>
                </a:solidFill>
                <a:latin typeface="Bricolage Grotesque"/>
                <a:ea typeface="Bricolage Grotesque"/>
              </a:rPr>
              <a:t> </a:t>
            </a:r>
            <a:r>
              <a:rPr lang="en" sz="1200" b="1" u="sng" strike="noStrike" spc="-1">
                <a:solidFill>
                  <a:schemeClr val="dk1"/>
                </a:solidFill>
                <a:uFillTx/>
                <a:latin typeface="Bricolage Grotesque"/>
                <a:ea typeface="Bricolage Grotesque"/>
                <a:hlinkClick r:id="rId4"/>
              </a:rPr>
              <a:t>Flaticon</a:t>
            </a:r>
            <a:r>
              <a:rPr lang="en" sz="1200" b="0" strike="noStrike" spc="-1">
                <a:solidFill>
                  <a:schemeClr val="dk1"/>
                </a:solidFill>
                <a:latin typeface="Bricolage Grotesque ExtraLight"/>
                <a:ea typeface="Bricolage Grotesque ExtraLight"/>
              </a:rPr>
              <a:t>, and infographics &amp; images by </a:t>
            </a:r>
            <a:r>
              <a:rPr lang="en" sz="1200" b="1" u="sng" strike="noStrike" spc="-1">
                <a:solidFill>
                  <a:schemeClr val="dk1"/>
                </a:solidFill>
                <a:uFillTx/>
                <a:latin typeface="Bricolage Grotesque"/>
                <a:ea typeface="Bricolage Grotesque"/>
                <a:hlinkClick r:id="rId5"/>
              </a:rPr>
              <a:t>Freepik</a:t>
            </a:r>
            <a:r>
              <a:rPr lang="en" sz="1200" b="1" u="sng" strike="noStrike" spc="-1">
                <a:solidFill>
                  <a:schemeClr val="dk1"/>
                </a:solidFill>
                <a:uFillTx/>
                <a:latin typeface="Bricolage Grotesque"/>
                <a:ea typeface="Bricolage Grotesque"/>
              </a:rPr>
              <a:t> </a:t>
            </a:r>
            <a:endParaRPr lang="en-US" sz="1200" b="0" strike="noStrike" spc="-1">
              <a:solidFill>
                <a:srgbClr val="FFFFFF"/>
              </a:solidFill>
              <a:latin typeface="OpenSymbol"/>
            </a:endParaRPr>
          </a:p>
        </p:txBody>
      </p:sp>
      <p:grpSp>
        <p:nvGrpSpPr>
          <p:cNvPr id="100" name="Google Shape;226;p22"/>
          <p:cNvGrpSpPr/>
          <p:nvPr/>
        </p:nvGrpSpPr>
        <p:grpSpPr>
          <a:xfrm>
            <a:off x="-97560" y="-1090080"/>
            <a:ext cx="1624680" cy="7323120"/>
            <a:chOff x="-97560" y="-1090080"/>
            <a:chExt cx="1624680" cy="7323120"/>
          </a:xfrm>
        </p:grpSpPr>
        <p:sp>
          <p:nvSpPr>
            <p:cNvPr id="101" name="Google Shape;227;p22"/>
            <p:cNvSpPr/>
            <p:nvPr/>
          </p:nvSpPr>
          <p:spPr>
            <a:xfrm>
              <a:off x="-97560" y="460836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02" name="Google Shape;228;p22"/>
            <p:cNvSpPr/>
            <p:nvPr/>
          </p:nvSpPr>
          <p:spPr>
            <a:xfrm>
              <a:off x="-97560" y="-109008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cxnSp>
          <p:nvCxnSpPr>
            <p:cNvPr id="103" name="Google Shape;229;p22"/>
            <p:cNvCxnSpPr>
              <a:stCxn id="102" idx="4"/>
              <a:endCxn id="101" idx="0"/>
            </p:cNvCxnSpPr>
            <p:nvPr/>
          </p:nvCxnSpPr>
          <p:spPr>
            <a:xfrm>
              <a:off x="714600" y="534960"/>
              <a:ext cx="360" cy="4073760"/>
            </a:xfrm>
            <a:prstGeom prst="straightConnector1">
              <a:avLst/>
            </a:prstGeom>
            <a:ln w="9525">
              <a:solidFill>
                <a:srgbClr val="FFEED3"/>
              </a:solidFill>
              <a:round/>
            </a:ln>
          </p:spPr>
        </p:cxnSp>
      </p:grpSp>
      <p:sp>
        <p:nvSpPr>
          <p:cNvPr id="104"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05" name="Google Shape;231;p23"/>
          <p:cNvGrpSpPr/>
          <p:nvPr/>
        </p:nvGrpSpPr>
        <p:grpSpPr>
          <a:xfrm>
            <a:off x="0" y="-1205640"/>
            <a:ext cx="9143640" cy="7554240"/>
            <a:chOff x="0" y="-1205640"/>
            <a:chExt cx="9143640" cy="7554240"/>
          </a:xfrm>
        </p:grpSpPr>
        <p:sp>
          <p:nvSpPr>
            <p:cNvPr id="106" name="Google Shape;232;p23"/>
            <p:cNvSpPr/>
            <p:nvPr/>
          </p:nvSpPr>
          <p:spPr>
            <a:xfrm>
              <a:off x="0" y="-120564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07" name="Google Shape;233;p23"/>
            <p:cNvSpPr/>
            <p:nvPr/>
          </p:nvSpPr>
          <p:spPr>
            <a:xfrm>
              <a:off x="1176840" y="-120564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08" name="Google Shape;234;p23"/>
            <p:cNvSpPr/>
            <p:nvPr/>
          </p:nvSpPr>
          <p:spPr>
            <a:xfrm>
              <a:off x="2353680" y="-120564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09" name="Google Shape;235;p23"/>
            <p:cNvSpPr/>
            <p:nvPr/>
          </p:nvSpPr>
          <p:spPr>
            <a:xfrm>
              <a:off x="5165280" y="472392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10" name="Google Shape;236;p23"/>
            <p:cNvSpPr/>
            <p:nvPr/>
          </p:nvSpPr>
          <p:spPr>
            <a:xfrm>
              <a:off x="6342120" y="472392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11" name="Google Shape;237;p23"/>
            <p:cNvSpPr/>
            <p:nvPr/>
          </p:nvSpPr>
          <p:spPr>
            <a:xfrm>
              <a:off x="7518960" y="472392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cxnSp>
          <p:nvCxnSpPr>
            <p:cNvPr id="112" name="Google Shape;238;p23"/>
            <p:cNvCxnSpPr/>
            <p:nvPr/>
          </p:nvCxnSpPr>
          <p:spPr>
            <a:xfrm>
              <a:off x="812520" y="419400"/>
              <a:ext cx="360" cy="4728600"/>
            </a:xfrm>
            <a:prstGeom prst="straightConnector1">
              <a:avLst/>
            </a:prstGeom>
            <a:ln w="9525">
              <a:solidFill>
                <a:srgbClr val="FFEED3"/>
              </a:solidFill>
              <a:round/>
            </a:ln>
          </p:spPr>
        </p:cxnSp>
        <p:cxnSp>
          <p:nvCxnSpPr>
            <p:cNvPr id="113" name="Google Shape;239;p23"/>
            <p:cNvCxnSpPr>
              <a:endCxn id="111" idx="0"/>
            </p:cNvCxnSpPr>
            <p:nvPr/>
          </p:nvCxnSpPr>
          <p:spPr>
            <a:xfrm>
              <a:off x="8331120" y="0"/>
              <a:ext cx="360" cy="4723920"/>
            </a:xfrm>
            <a:prstGeom prst="straightConnector1">
              <a:avLst/>
            </a:prstGeom>
            <a:ln w="9525">
              <a:solidFill>
                <a:srgbClr val="FFEED3"/>
              </a:solidFill>
              <a:round/>
            </a:ln>
          </p:spPr>
        </p:cxnSp>
      </p:grpSp>
    </p:spTree>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grpSp>
        <p:nvGrpSpPr>
          <p:cNvPr id="114" name="Google Shape;241;p24"/>
          <p:cNvGrpSpPr/>
          <p:nvPr/>
        </p:nvGrpSpPr>
        <p:grpSpPr>
          <a:xfrm>
            <a:off x="0" y="0"/>
            <a:ext cx="9144000" cy="5143320"/>
            <a:chOff x="0" y="0"/>
            <a:chExt cx="9144000" cy="5143320"/>
          </a:xfrm>
        </p:grpSpPr>
        <p:grpSp>
          <p:nvGrpSpPr>
            <p:cNvPr id="115" name="Google Shape;242;p24"/>
            <p:cNvGrpSpPr/>
            <p:nvPr/>
          </p:nvGrpSpPr>
          <p:grpSpPr>
            <a:xfrm>
              <a:off x="0" y="267120"/>
              <a:ext cx="9144000" cy="4608720"/>
              <a:chOff x="0" y="267120"/>
              <a:chExt cx="9144000" cy="4608720"/>
            </a:xfrm>
          </p:grpSpPr>
          <p:cxnSp>
            <p:nvCxnSpPr>
              <p:cNvPr id="116" name="Google Shape;243;p24"/>
              <p:cNvCxnSpPr/>
              <p:nvPr/>
            </p:nvCxnSpPr>
            <p:spPr>
              <a:xfrm>
                <a:off x="0" y="267120"/>
                <a:ext cx="9144360" cy="360"/>
              </a:xfrm>
              <a:prstGeom prst="straightConnector1">
                <a:avLst/>
              </a:prstGeom>
              <a:ln w="9525">
                <a:solidFill>
                  <a:srgbClr val="FFEED3"/>
                </a:solidFill>
                <a:round/>
              </a:ln>
            </p:spPr>
          </p:cxnSp>
          <p:cxnSp>
            <p:nvCxnSpPr>
              <p:cNvPr id="117" name="Google Shape;244;p24"/>
              <p:cNvCxnSpPr/>
              <p:nvPr/>
            </p:nvCxnSpPr>
            <p:spPr>
              <a:xfrm>
                <a:off x="0" y="4875840"/>
                <a:ext cx="9144360" cy="360"/>
              </a:xfrm>
              <a:prstGeom prst="straightConnector1">
                <a:avLst/>
              </a:prstGeom>
              <a:ln w="9525">
                <a:solidFill>
                  <a:srgbClr val="FFEED3"/>
                </a:solidFill>
                <a:round/>
              </a:ln>
            </p:spPr>
          </p:cxnSp>
        </p:grpSp>
        <p:cxnSp>
          <p:nvCxnSpPr>
            <p:cNvPr id="118" name="Google Shape;245;p24"/>
            <p:cNvCxnSpPr/>
            <p:nvPr/>
          </p:nvCxnSpPr>
          <p:spPr>
            <a:xfrm>
              <a:off x="326160" y="0"/>
              <a:ext cx="360" cy="5143680"/>
            </a:xfrm>
            <a:prstGeom prst="straightConnector1">
              <a:avLst/>
            </a:prstGeom>
            <a:ln w="9525">
              <a:solidFill>
                <a:srgbClr val="FFEED3"/>
              </a:solidFill>
              <a:round/>
            </a:ln>
          </p:spPr>
        </p:cxnSp>
        <p:cxnSp>
          <p:nvCxnSpPr>
            <p:cNvPr id="119" name="Google Shape;246;p24"/>
            <p:cNvCxnSpPr/>
            <p:nvPr/>
          </p:nvCxnSpPr>
          <p:spPr>
            <a:xfrm>
              <a:off x="8797320" y="0"/>
              <a:ext cx="360" cy="5143680"/>
            </a:xfrm>
            <a:prstGeom prst="straightConnector1">
              <a:avLst/>
            </a:prstGeom>
            <a:ln w="9525">
              <a:solidFill>
                <a:srgbClr val="FFEED3"/>
              </a:solidFill>
              <a:round/>
            </a:ln>
          </p:spPr>
        </p:cxnSp>
      </p:grpSp>
    </p:spTree>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20" name="PlaceHolder 1"/>
          <p:cNvSpPr>
            <a:spLocks noGrp="1"/>
          </p:cNvSpPr>
          <p:nvPr>
            <p:ph type="title"/>
          </p:nvPr>
        </p:nvSpPr>
        <p:spPr>
          <a:xfrm>
            <a:off x="714960" y="894600"/>
            <a:ext cx="4046400" cy="556920"/>
          </a:xfrm>
          <a:prstGeom prst="rect">
            <a:avLst/>
          </a:prstGeom>
          <a:noFill/>
          <a:ln w="0">
            <a:noFill/>
          </a:ln>
        </p:spPr>
        <p:txBody>
          <a:bodyPr lIns="91440" tIns="91440" rIns="91440" bIns="91440" anchor="b">
            <a:noAutofit/>
          </a:bodyPr>
          <a:lstStyle/>
          <a:p>
            <a:pPr indent="0">
              <a:buNone/>
            </a:pPr>
            <a:r>
              <a:rPr lang="fr-FR" sz="3000" b="0" strike="noStrike" spc="-1">
                <a:solidFill>
                  <a:schemeClr val="dk1"/>
                </a:solidFill>
                <a:latin typeface="Arial"/>
              </a:rPr>
              <a:t>Click to edit the title text format</a:t>
            </a:r>
          </a:p>
        </p:txBody>
      </p:sp>
      <p:sp>
        <p:nvSpPr>
          <p:cNvPr id="121" name="PlaceHolder 2"/>
          <p:cNvSpPr>
            <a:spLocks noGrp="1"/>
          </p:cNvSpPr>
          <p:nvPr>
            <p:ph type="body"/>
          </p:nvPr>
        </p:nvSpPr>
        <p:spPr>
          <a:xfrm>
            <a:off x="714960" y="1451880"/>
            <a:ext cx="4046400" cy="2796480"/>
          </a:xfrm>
          <a:prstGeom prst="rect">
            <a:avLst/>
          </a:prstGeom>
          <a:noFill/>
          <a:ln w="0">
            <a:noFill/>
          </a:ln>
        </p:spPr>
        <p:txBody>
          <a:bodyPr lIns="91440" tIns="91440" rIns="91440" bIns="91440" anchor="t">
            <a:no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14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14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1400" b="0" strike="noStrike" spc="-1">
                <a:solidFill>
                  <a:srgbClr val="000000"/>
                </a:solidFill>
                <a:latin typeface="Arial"/>
              </a:rPr>
              <a:t>Seventh Outline Level</a:t>
            </a:r>
          </a:p>
        </p:txBody>
      </p:sp>
      <p:grpSp>
        <p:nvGrpSpPr>
          <p:cNvPr id="122" name="Google Shape;28;p4"/>
          <p:cNvGrpSpPr/>
          <p:nvPr/>
        </p:nvGrpSpPr>
        <p:grpSpPr>
          <a:xfrm>
            <a:off x="-1259280" y="-308520"/>
            <a:ext cx="10411200" cy="5760720"/>
            <a:chOff x="-1259280" y="-308520"/>
            <a:chExt cx="10411200" cy="5760720"/>
          </a:xfrm>
        </p:grpSpPr>
        <p:grpSp>
          <p:nvGrpSpPr>
            <p:cNvPr id="123" name="Google Shape;29;p4"/>
            <p:cNvGrpSpPr/>
            <p:nvPr/>
          </p:nvGrpSpPr>
          <p:grpSpPr>
            <a:xfrm>
              <a:off x="-1259280" y="-308520"/>
              <a:ext cx="1687320" cy="5760720"/>
              <a:chOff x="-1259280" y="-308520"/>
              <a:chExt cx="1687320" cy="5760720"/>
            </a:xfrm>
          </p:grpSpPr>
          <p:sp>
            <p:nvSpPr>
              <p:cNvPr id="124" name="Google Shape;30;p4"/>
              <p:cNvSpPr/>
              <p:nvPr/>
            </p:nvSpPr>
            <p:spPr>
              <a:xfrm rot="5400000" flipH="1">
                <a:off x="-1259640" y="3764880"/>
                <a:ext cx="1687320" cy="16873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25" name="Google Shape;31;p4"/>
              <p:cNvSpPr/>
              <p:nvPr/>
            </p:nvSpPr>
            <p:spPr>
              <a:xfrm rot="5400000" flipH="1">
                <a:off x="-1259640" y="1728360"/>
                <a:ext cx="1687320" cy="16873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26" name="Google Shape;32;p4"/>
              <p:cNvSpPr/>
              <p:nvPr/>
            </p:nvSpPr>
            <p:spPr>
              <a:xfrm rot="5400000" flipH="1">
                <a:off x="-1259640" y="-308520"/>
                <a:ext cx="1687320" cy="16873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cxnSp>
          <p:nvCxnSpPr>
            <p:cNvPr id="127" name="Google Shape;33;p4"/>
            <p:cNvCxnSpPr/>
            <p:nvPr/>
          </p:nvCxnSpPr>
          <p:spPr>
            <a:xfrm>
              <a:off x="428400" y="534960"/>
              <a:ext cx="8723880" cy="360"/>
            </a:xfrm>
            <a:prstGeom prst="straightConnector1">
              <a:avLst/>
            </a:prstGeom>
            <a:ln w="9525">
              <a:solidFill>
                <a:srgbClr val="FFEED3"/>
              </a:solidFill>
              <a:round/>
            </a:ln>
          </p:spPr>
        </p:cxnSp>
        <p:cxnSp>
          <p:nvCxnSpPr>
            <p:cNvPr id="128" name="Google Shape;34;p4"/>
            <p:cNvCxnSpPr>
              <a:stCxn id="124" idx="0"/>
            </p:cNvCxnSpPr>
            <p:nvPr/>
          </p:nvCxnSpPr>
          <p:spPr>
            <a:xfrm>
              <a:off x="428400" y="4608360"/>
              <a:ext cx="8723880" cy="360"/>
            </a:xfrm>
            <a:prstGeom prst="straightConnector1">
              <a:avLst/>
            </a:prstGeom>
            <a:ln w="9525">
              <a:solidFill>
                <a:srgbClr val="FFEED3"/>
              </a:solidFill>
              <a:round/>
            </a:ln>
          </p:spPr>
        </p:cxnSp>
      </p:grpSp>
    </p:spTree>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3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132" name="Google Shape;41;p5"/>
          <p:cNvGrpSpPr/>
          <p:nvPr/>
        </p:nvGrpSpPr>
        <p:grpSpPr>
          <a:xfrm>
            <a:off x="0" y="-14040"/>
            <a:ext cx="8704080" cy="5171760"/>
            <a:chOff x="0" y="-14040"/>
            <a:chExt cx="8704080" cy="5171760"/>
          </a:xfrm>
        </p:grpSpPr>
        <p:grpSp>
          <p:nvGrpSpPr>
            <p:cNvPr id="133" name="Google Shape;42;p5"/>
            <p:cNvGrpSpPr/>
            <p:nvPr/>
          </p:nvGrpSpPr>
          <p:grpSpPr>
            <a:xfrm>
              <a:off x="0" y="267120"/>
              <a:ext cx="8704080" cy="4608720"/>
              <a:chOff x="0" y="267120"/>
              <a:chExt cx="8704080" cy="4608720"/>
            </a:xfrm>
          </p:grpSpPr>
          <p:cxnSp>
            <p:nvCxnSpPr>
              <p:cNvPr id="134" name="Google Shape;43;p5"/>
              <p:cNvCxnSpPr/>
              <p:nvPr/>
            </p:nvCxnSpPr>
            <p:spPr>
              <a:xfrm>
                <a:off x="0" y="267120"/>
                <a:ext cx="8704440" cy="360"/>
              </a:xfrm>
              <a:prstGeom prst="straightConnector1">
                <a:avLst/>
              </a:prstGeom>
              <a:ln w="9525">
                <a:solidFill>
                  <a:srgbClr val="FFEED3"/>
                </a:solidFill>
                <a:round/>
              </a:ln>
            </p:spPr>
          </p:cxnSp>
          <p:cxnSp>
            <p:nvCxnSpPr>
              <p:cNvPr id="135" name="Google Shape;44;p5"/>
              <p:cNvCxnSpPr/>
              <p:nvPr/>
            </p:nvCxnSpPr>
            <p:spPr>
              <a:xfrm>
                <a:off x="0" y="4875840"/>
                <a:ext cx="8704440" cy="360"/>
              </a:xfrm>
              <a:prstGeom prst="straightConnector1">
                <a:avLst/>
              </a:prstGeom>
              <a:ln w="9525">
                <a:solidFill>
                  <a:srgbClr val="FFEED3"/>
                </a:solidFill>
                <a:round/>
              </a:ln>
            </p:spPr>
          </p:cxnSp>
        </p:grpSp>
        <p:cxnSp>
          <p:nvCxnSpPr>
            <p:cNvPr id="136" name="Google Shape;45;p5"/>
            <p:cNvCxnSpPr/>
            <p:nvPr/>
          </p:nvCxnSpPr>
          <p:spPr>
            <a:xfrm>
              <a:off x="8703720" y="-14040"/>
              <a:ext cx="360" cy="5172120"/>
            </a:xfrm>
            <a:prstGeom prst="straightConnector1">
              <a:avLst/>
            </a:prstGeom>
            <a:ln w="9525">
              <a:solidFill>
                <a:srgbClr val="FFEED3"/>
              </a:solidFill>
              <a:round/>
            </a:ln>
          </p:spPr>
        </p:cxnSp>
      </p:grpSp>
    </p:spTree>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40"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141" name="Google Shape;48;p6"/>
          <p:cNvGrpSpPr/>
          <p:nvPr/>
        </p:nvGrpSpPr>
        <p:grpSpPr>
          <a:xfrm>
            <a:off x="0" y="0"/>
            <a:ext cx="9144000" cy="6533280"/>
            <a:chOff x="0" y="0"/>
            <a:chExt cx="9144000" cy="6533280"/>
          </a:xfrm>
        </p:grpSpPr>
        <p:cxnSp>
          <p:nvCxnSpPr>
            <p:cNvPr id="142" name="Google Shape;49;p6"/>
            <p:cNvCxnSpPr/>
            <p:nvPr/>
          </p:nvCxnSpPr>
          <p:spPr>
            <a:xfrm>
              <a:off x="0" y="267120"/>
              <a:ext cx="9144360" cy="360"/>
            </a:xfrm>
            <a:prstGeom prst="straightConnector1">
              <a:avLst/>
            </a:prstGeom>
            <a:ln w="9525">
              <a:solidFill>
                <a:srgbClr val="FFEED3"/>
              </a:solidFill>
              <a:round/>
            </a:ln>
          </p:spPr>
        </p:cxnSp>
        <p:cxnSp>
          <p:nvCxnSpPr>
            <p:cNvPr id="143" name="Google Shape;50;p6"/>
            <p:cNvCxnSpPr/>
            <p:nvPr/>
          </p:nvCxnSpPr>
          <p:spPr>
            <a:xfrm>
              <a:off x="8784000" y="0"/>
              <a:ext cx="360" cy="5143680"/>
            </a:xfrm>
            <a:prstGeom prst="straightConnector1">
              <a:avLst/>
            </a:prstGeom>
            <a:ln w="9525">
              <a:solidFill>
                <a:srgbClr val="FFEED3"/>
              </a:solidFill>
              <a:round/>
            </a:ln>
          </p:spPr>
        </p:cxnSp>
        <p:sp>
          <p:nvSpPr>
            <p:cNvPr id="144" name="Google Shape;51;p6"/>
            <p:cNvSpPr/>
            <p:nvPr/>
          </p:nvSpPr>
          <p:spPr>
            <a:xfrm>
              <a:off x="496800" y="4845960"/>
              <a:ext cx="1687320" cy="16873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45" name="Google Shape;52;p6"/>
            <p:cNvSpPr/>
            <p:nvPr/>
          </p:nvSpPr>
          <p:spPr>
            <a:xfrm>
              <a:off x="2412360" y="4845960"/>
              <a:ext cx="1687320" cy="16873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46" name="Google Shape;53;p6"/>
            <p:cNvSpPr/>
            <p:nvPr/>
          </p:nvSpPr>
          <p:spPr>
            <a:xfrm>
              <a:off x="4327560" y="4845960"/>
              <a:ext cx="1687320" cy="16873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spTree>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14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sp>
        <p:nvSpPr>
          <p:cNvPr id="149" name="PlaceHolder 2"/>
          <p:cNvSpPr>
            <a:spLocks noGrp="1"/>
          </p:cNvSpPr>
          <p:nvPr>
            <p:ph type="body"/>
          </p:nvPr>
        </p:nvSpPr>
        <p:spPr>
          <a:xfrm>
            <a:off x="720000" y="1063800"/>
            <a:ext cx="3273120" cy="1835280"/>
          </a:xfrm>
          <a:prstGeom prst="rect">
            <a:avLst/>
          </a:prstGeom>
          <a:noFill/>
          <a:ln w="0">
            <a:noFill/>
          </a:ln>
        </p:spPr>
        <p:txBody>
          <a:bodyPr lIns="91440" tIns="91440" rIns="91440" bIns="91440" anchor="t">
            <a:no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4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4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4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 name="PlaceHolder 1"/>
          <p:cNvSpPr>
            <a:spLocks noGrp="1"/>
          </p:cNvSpPr>
          <p:nvPr>
            <p:ph type="title"/>
          </p:nvPr>
        </p:nvSpPr>
        <p:spPr>
          <a:xfrm>
            <a:off x="1284120" y="1558440"/>
            <a:ext cx="6575760" cy="1510920"/>
          </a:xfrm>
          <a:prstGeom prst="rect">
            <a:avLst/>
          </a:prstGeom>
          <a:noFill/>
          <a:ln w="0">
            <a:noFill/>
          </a:ln>
        </p:spPr>
        <p:txBody>
          <a:bodyPr lIns="91440" tIns="91440" rIns="91440" bIns="91440" anchor="b">
            <a:noAutofit/>
          </a:bodyPr>
          <a:lstStyle/>
          <a:p>
            <a:pPr indent="0" algn="ctr">
              <a:lnSpc>
                <a:spcPct val="100000"/>
              </a:lnSpc>
              <a:buNone/>
            </a:pPr>
            <a:r>
              <a:rPr lang="fr-FR" sz="9600" b="0" strike="noStrike" spc="-1">
                <a:solidFill>
                  <a:schemeClr val="dk1"/>
                </a:solidFill>
                <a:latin typeface="Ysabeau SC"/>
                <a:ea typeface="Ysabeau SC"/>
              </a:rPr>
              <a:t>xx%</a:t>
            </a:r>
            <a:endParaRPr lang="fr-FR" sz="9600" b="0" strike="noStrike" spc="-1">
              <a:solidFill>
                <a:schemeClr val="dk1"/>
              </a:solidFill>
              <a:latin typeface="Arial"/>
            </a:endParaRPr>
          </a:p>
        </p:txBody>
      </p:sp>
      <p:grpSp>
        <p:nvGrpSpPr>
          <p:cNvPr id="8" name="Google Shape;92;p11"/>
          <p:cNvGrpSpPr/>
          <p:nvPr/>
        </p:nvGrpSpPr>
        <p:grpSpPr>
          <a:xfrm>
            <a:off x="0" y="297720"/>
            <a:ext cx="9144000" cy="4547520"/>
            <a:chOff x="0" y="297720"/>
            <a:chExt cx="9144000" cy="4547520"/>
          </a:xfrm>
        </p:grpSpPr>
        <p:cxnSp>
          <p:nvCxnSpPr>
            <p:cNvPr id="9" name="Google Shape;93;p11"/>
            <p:cNvCxnSpPr/>
            <p:nvPr/>
          </p:nvCxnSpPr>
          <p:spPr>
            <a:xfrm>
              <a:off x="0" y="297720"/>
              <a:ext cx="9144360" cy="360"/>
            </a:xfrm>
            <a:prstGeom prst="straightConnector1">
              <a:avLst/>
            </a:prstGeom>
            <a:ln w="9525">
              <a:solidFill>
                <a:srgbClr val="FFEED3"/>
              </a:solidFill>
              <a:round/>
            </a:ln>
          </p:spPr>
        </p:cxnSp>
        <p:cxnSp>
          <p:nvCxnSpPr>
            <p:cNvPr id="10" name="Google Shape;94;p11"/>
            <p:cNvCxnSpPr/>
            <p:nvPr/>
          </p:nvCxnSpPr>
          <p:spPr>
            <a:xfrm>
              <a:off x="0" y="4638960"/>
              <a:ext cx="9144360" cy="360"/>
            </a:xfrm>
            <a:prstGeom prst="straightConnector1">
              <a:avLst/>
            </a:prstGeom>
            <a:ln w="9525">
              <a:solidFill>
                <a:srgbClr val="FFEED3"/>
              </a:solidFill>
              <a:round/>
            </a:ln>
          </p:spPr>
        </p:cxnSp>
        <p:cxnSp>
          <p:nvCxnSpPr>
            <p:cNvPr id="11" name="Google Shape;95;p11"/>
            <p:cNvCxnSpPr/>
            <p:nvPr/>
          </p:nvCxnSpPr>
          <p:spPr>
            <a:xfrm>
              <a:off x="0" y="4845240"/>
              <a:ext cx="9144360" cy="360"/>
            </a:xfrm>
            <a:prstGeom prst="straightConnector1">
              <a:avLst/>
            </a:prstGeom>
            <a:ln w="9525">
              <a:solidFill>
                <a:srgbClr val="FFEED3"/>
              </a:solidFill>
              <a:round/>
            </a:ln>
          </p:spPr>
        </p:cxnSp>
      </p:grpSp>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50" name="PlaceHolder 1"/>
          <p:cNvSpPr>
            <a:spLocks noGrp="1"/>
          </p:cNvSpPr>
          <p:nvPr>
            <p:ph type="title"/>
          </p:nvPr>
        </p:nvSpPr>
        <p:spPr>
          <a:xfrm>
            <a:off x="1388160" y="1307160"/>
            <a:ext cx="6367320" cy="2529000"/>
          </a:xfrm>
          <a:prstGeom prst="rect">
            <a:avLst/>
          </a:prstGeom>
          <a:noFill/>
          <a:ln w="0">
            <a:noFill/>
          </a:ln>
        </p:spPr>
        <p:txBody>
          <a:bodyPr lIns="91440" tIns="91440" rIns="91440" bIns="91440" anchor="ctr">
            <a:noAutofit/>
          </a:bodyPr>
          <a:lstStyle/>
          <a:p>
            <a:pPr indent="0">
              <a:buNone/>
            </a:pPr>
            <a:r>
              <a:rPr lang="fr-FR" sz="6000" b="0" strike="noStrike" spc="-1">
                <a:solidFill>
                  <a:schemeClr val="dk1"/>
                </a:solidFill>
                <a:latin typeface="Arial"/>
              </a:rPr>
              <a:t>Click to edit the title text format</a:t>
            </a:r>
          </a:p>
        </p:txBody>
      </p:sp>
      <p:grpSp>
        <p:nvGrpSpPr>
          <p:cNvPr id="151" name="Google Shape;59;p8"/>
          <p:cNvGrpSpPr/>
          <p:nvPr/>
        </p:nvGrpSpPr>
        <p:grpSpPr>
          <a:xfrm>
            <a:off x="299160" y="-824400"/>
            <a:ext cx="8545320" cy="6791760"/>
            <a:chOff x="299160" y="-824400"/>
            <a:chExt cx="8545320" cy="6791760"/>
          </a:xfrm>
        </p:grpSpPr>
        <p:sp>
          <p:nvSpPr>
            <p:cNvPr id="152" name="Google Shape;60;p8"/>
            <p:cNvSpPr/>
            <p:nvPr/>
          </p:nvSpPr>
          <p:spPr>
            <a:xfrm>
              <a:off x="299160" y="473292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53" name="Google Shape;61;p8"/>
            <p:cNvSpPr/>
            <p:nvPr/>
          </p:nvSpPr>
          <p:spPr>
            <a:xfrm>
              <a:off x="1705680" y="473292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54" name="Google Shape;62;p8"/>
            <p:cNvSpPr/>
            <p:nvPr/>
          </p:nvSpPr>
          <p:spPr>
            <a:xfrm>
              <a:off x="3112200" y="473292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55" name="Google Shape;63;p8"/>
            <p:cNvSpPr/>
            <p:nvPr/>
          </p:nvSpPr>
          <p:spPr>
            <a:xfrm>
              <a:off x="4797000" y="473292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56" name="Google Shape;64;p8"/>
            <p:cNvSpPr/>
            <p:nvPr/>
          </p:nvSpPr>
          <p:spPr>
            <a:xfrm>
              <a:off x="6203520" y="473292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57" name="Google Shape;65;p8"/>
            <p:cNvSpPr/>
            <p:nvPr/>
          </p:nvSpPr>
          <p:spPr>
            <a:xfrm>
              <a:off x="7610040" y="473292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58" name="Google Shape;66;p8"/>
            <p:cNvSpPr/>
            <p:nvPr/>
          </p:nvSpPr>
          <p:spPr>
            <a:xfrm>
              <a:off x="299160" y="-82440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59" name="Google Shape;67;p8"/>
            <p:cNvSpPr/>
            <p:nvPr/>
          </p:nvSpPr>
          <p:spPr>
            <a:xfrm>
              <a:off x="1705680" y="-82440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60" name="Google Shape;68;p8"/>
            <p:cNvSpPr/>
            <p:nvPr/>
          </p:nvSpPr>
          <p:spPr>
            <a:xfrm>
              <a:off x="3112200" y="-82440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61" name="Google Shape;69;p8"/>
            <p:cNvSpPr/>
            <p:nvPr/>
          </p:nvSpPr>
          <p:spPr>
            <a:xfrm>
              <a:off x="4797000" y="-82440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62" name="Google Shape;70;p8"/>
            <p:cNvSpPr/>
            <p:nvPr/>
          </p:nvSpPr>
          <p:spPr>
            <a:xfrm>
              <a:off x="6203520" y="-82440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63" name="Google Shape;71;p8"/>
            <p:cNvSpPr/>
            <p:nvPr/>
          </p:nvSpPr>
          <p:spPr>
            <a:xfrm>
              <a:off x="7610040" y="-82440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spTree>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164" name="PlaceHolder 1"/>
          <p:cNvSpPr>
            <a:spLocks noGrp="1"/>
          </p:cNvSpPr>
          <p:nvPr>
            <p:ph type="title"/>
          </p:nvPr>
        </p:nvSpPr>
        <p:spPr>
          <a:xfrm>
            <a:off x="2970000" y="1484640"/>
            <a:ext cx="4867560" cy="842400"/>
          </a:xfrm>
          <a:prstGeom prst="rect">
            <a:avLst/>
          </a:prstGeom>
          <a:noFill/>
          <a:ln w="0">
            <a:noFill/>
          </a:ln>
        </p:spPr>
        <p:txBody>
          <a:bodyPr lIns="91440" tIns="91440" rIns="91440" bIns="91440" anchor="b">
            <a:noAutofit/>
          </a:bodyPr>
          <a:lstStyle/>
          <a:p>
            <a:pPr indent="0">
              <a:buNone/>
            </a:pPr>
            <a:r>
              <a:rPr lang="fr-FR" sz="4500" b="0" strike="noStrike" spc="-1">
                <a:solidFill>
                  <a:schemeClr val="dk1"/>
                </a:solidFill>
                <a:latin typeface="Arial"/>
              </a:rPr>
              <a:t>Click to edit the title text format</a:t>
            </a:r>
          </a:p>
        </p:txBody>
      </p:sp>
      <p:cxnSp>
        <p:nvCxnSpPr>
          <p:cNvPr id="165" name="Google Shape;75;p9"/>
          <p:cNvCxnSpPr/>
          <p:nvPr/>
        </p:nvCxnSpPr>
        <p:spPr>
          <a:xfrm>
            <a:off x="8428680" y="0"/>
            <a:ext cx="360" cy="5143680"/>
          </a:xfrm>
          <a:prstGeom prst="straightConnector1">
            <a:avLst/>
          </a:prstGeom>
          <a:ln w="9525">
            <a:solidFill>
              <a:srgbClr val="FFEED3"/>
            </a:solidFill>
            <a:round/>
          </a:ln>
        </p:spPr>
      </p:cxnSp>
      <p:sp>
        <p:nvSpPr>
          <p:cNvPr id="166"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67" name="PlaceHolder 1"/>
          <p:cNvSpPr>
            <a:spLocks noGrp="1"/>
          </p:cNvSpPr>
          <p:nvPr>
            <p:ph type="title"/>
          </p:nvPr>
        </p:nvSpPr>
        <p:spPr>
          <a:xfrm>
            <a:off x="720000" y="228528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168" name="Google Shape;78;p10"/>
          <p:cNvGrpSpPr/>
          <p:nvPr/>
        </p:nvGrpSpPr>
        <p:grpSpPr>
          <a:xfrm>
            <a:off x="-797400" y="222120"/>
            <a:ext cx="10739160" cy="4699080"/>
            <a:chOff x="-797400" y="222120"/>
            <a:chExt cx="10739160" cy="4699080"/>
          </a:xfrm>
        </p:grpSpPr>
        <p:grpSp>
          <p:nvGrpSpPr>
            <p:cNvPr id="169" name="Google Shape;79;p10"/>
            <p:cNvGrpSpPr/>
            <p:nvPr/>
          </p:nvGrpSpPr>
          <p:grpSpPr>
            <a:xfrm>
              <a:off x="-797400" y="547920"/>
              <a:ext cx="10739160" cy="4047480"/>
              <a:chOff x="-797400" y="547920"/>
              <a:chExt cx="10739160" cy="4047480"/>
            </a:xfrm>
          </p:grpSpPr>
          <p:sp>
            <p:nvSpPr>
              <p:cNvPr id="170" name="Google Shape;80;p10"/>
              <p:cNvSpPr/>
              <p:nvPr/>
            </p:nvSpPr>
            <p:spPr>
              <a:xfrm rot="5400000">
                <a:off x="8707320" y="54756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71" name="Google Shape;81;p10"/>
              <p:cNvSpPr/>
              <p:nvPr/>
            </p:nvSpPr>
            <p:spPr>
              <a:xfrm rot="5400000">
                <a:off x="8707320" y="195444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72" name="Google Shape;82;p10"/>
              <p:cNvSpPr/>
              <p:nvPr/>
            </p:nvSpPr>
            <p:spPr>
              <a:xfrm rot="5400000">
                <a:off x="8707320" y="336096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73" name="Google Shape;83;p10"/>
              <p:cNvSpPr/>
              <p:nvPr/>
            </p:nvSpPr>
            <p:spPr>
              <a:xfrm rot="5400000">
                <a:off x="-797400" y="54756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74" name="Google Shape;84;p10"/>
              <p:cNvSpPr/>
              <p:nvPr/>
            </p:nvSpPr>
            <p:spPr>
              <a:xfrm rot="5400000">
                <a:off x="-797400" y="195444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75" name="Google Shape;85;p10"/>
              <p:cNvSpPr/>
              <p:nvPr/>
            </p:nvSpPr>
            <p:spPr>
              <a:xfrm rot="5400000">
                <a:off x="-797400" y="3360960"/>
                <a:ext cx="1234440" cy="123444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grpSp>
          <p:nvGrpSpPr>
            <p:cNvPr id="176" name="Google Shape;86;p10"/>
            <p:cNvGrpSpPr/>
            <p:nvPr/>
          </p:nvGrpSpPr>
          <p:grpSpPr>
            <a:xfrm>
              <a:off x="0" y="222120"/>
              <a:ext cx="9144000" cy="4699080"/>
              <a:chOff x="0" y="222120"/>
              <a:chExt cx="9144000" cy="4699080"/>
            </a:xfrm>
          </p:grpSpPr>
          <p:cxnSp>
            <p:nvCxnSpPr>
              <p:cNvPr id="177" name="Google Shape;87;p10"/>
              <p:cNvCxnSpPr/>
              <p:nvPr/>
            </p:nvCxnSpPr>
            <p:spPr>
              <a:xfrm>
                <a:off x="0" y="222120"/>
                <a:ext cx="9144360" cy="360"/>
              </a:xfrm>
              <a:prstGeom prst="straightConnector1">
                <a:avLst/>
              </a:prstGeom>
              <a:ln w="9525">
                <a:solidFill>
                  <a:srgbClr val="FFEED3"/>
                </a:solidFill>
                <a:round/>
              </a:ln>
            </p:spPr>
          </p:cxnSp>
          <p:cxnSp>
            <p:nvCxnSpPr>
              <p:cNvPr id="178" name="Google Shape;88;p10"/>
              <p:cNvCxnSpPr/>
              <p:nvPr/>
            </p:nvCxnSpPr>
            <p:spPr>
              <a:xfrm>
                <a:off x="0" y="4921200"/>
                <a:ext cx="9144360" cy="360"/>
              </a:xfrm>
              <a:prstGeom prst="straightConnector1">
                <a:avLst/>
              </a:prstGeom>
              <a:ln w="9525">
                <a:solidFill>
                  <a:srgbClr val="FFEED3"/>
                </a:solidFill>
                <a:round/>
              </a:ln>
            </p:spPr>
          </p:cxnSp>
        </p:grpSp>
      </p:grpSp>
    </p:spTree>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
        <p:nvSpPr>
          <p:cNvPr id="179" name="PlaceHolder 1"/>
          <p:cNvSpPr>
            <a:spLocks noGrp="1"/>
          </p:cNvSpPr>
          <p:nvPr>
            <p:ph type="title"/>
          </p:nvPr>
        </p:nvSpPr>
        <p:spPr>
          <a:xfrm>
            <a:off x="716760" y="510840"/>
            <a:ext cx="7710120" cy="482040"/>
          </a:xfrm>
          <a:prstGeom prst="rect">
            <a:avLst/>
          </a:prstGeom>
          <a:noFill/>
          <a:ln w="0">
            <a:noFill/>
          </a:ln>
        </p:spPr>
        <p:txBody>
          <a:bodyPr lIns="91440" tIns="91440" rIns="91440" bIns="91440" anchor="t">
            <a:noAutofit/>
          </a:bodyPr>
          <a:lstStyle/>
          <a:p>
            <a:pPr indent="0">
              <a:buNone/>
            </a:pPr>
            <a:r>
              <a:rPr lang="fr-FR" sz="24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9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12" name="PlaceHolder 1"/>
          <p:cNvSpPr>
            <a:spLocks noGrp="1"/>
          </p:cNvSpPr>
          <p:nvPr>
            <p:ph type="title"/>
          </p:nvPr>
        </p:nvSpPr>
        <p:spPr>
          <a:xfrm>
            <a:off x="740520" y="3309120"/>
            <a:ext cx="6766200" cy="53172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grpSp>
        <p:nvGrpSpPr>
          <p:cNvPr id="13" name="Google Shape;100;p13"/>
          <p:cNvGrpSpPr/>
          <p:nvPr/>
        </p:nvGrpSpPr>
        <p:grpSpPr>
          <a:xfrm>
            <a:off x="0" y="0"/>
            <a:ext cx="10221480" cy="5957280"/>
            <a:chOff x="0" y="0"/>
            <a:chExt cx="10221480" cy="5957280"/>
          </a:xfrm>
        </p:grpSpPr>
        <p:grpSp>
          <p:nvGrpSpPr>
            <p:cNvPr id="14" name="Google Shape;101;p13"/>
            <p:cNvGrpSpPr/>
            <p:nvPr/>
          </p:nvGrpSpPr>
          <p:grpSpPr>
            <a:xfrm>
              <a:off x="0" y="0"/>
              <a:ext cx="9144000" cy="5143320"/>
              <a:chOff x="0" y="0"/>
              <a:chExt cx="9144000" cy="5143320"/>
            </a:xfrm>
          </p:grpSpPr>
          <p:cxnSp>
            <p:nvCxnSpPr>
              <p:cNvPr id="15" name="Google Shape;102;p13"/>
              <p:cNvCxnSpPr/>
              <p:nvPr/>
            </p:nvCxnSpPr>
            <p:spPr>
              <a:xfrm flipH="1">
                <a:off x="0" y="267120"/>
                <a:ext cx="9144360" cy="360"/>
              </a:xfrm>
              <a:prstGeom prst="straightConnector1">
                <a:avLst/>
              </a:prstGeom>
              <a:ln w="9525">
                <a:solidFill>
                  <a:srgbClr val="FFEED3"/>
                </a:solidFill>
                <a:round/>
              </a:ln>
            </p:spPr>
          </p:cxnSp>
          <p:cxnSp>
            <p:nvCxnSpPr>
              <p:cNvPr id="16" name="Google Shape;103;p13"/>
              <p:cNvCxnSpPr/>
              <p:nvPr/>
            </p:nvCxnSpPr>
            <p:spPr>
              <a:xfrm>
                <a:off x="360000" y="0"/>
                <a:ext cx="360" cy="5143680"/>
              </a:xfrm>
              <a:prstGeom prst="straightConnector1">
                <a:avLst/>
              </a:prstGeom>
              <a:ln w="9525">
                <a:solidFill>
                  <a:srgbClr val="FFEED3"/>
                </a:solidFill>
                <a:round/>
              </a:ln>
            </p:spPr>
          </p:cxnSp>
        </p:grpSp>
        <p:grpSp>
          <p:nvGrpSpPr>
            <p:cNvPr id="17" name="Google Shape;104;p13"/>
            <p:cNvGrpSpPr/>
            <p:nvPr/>
          </p:nvGrpSpPr>
          <p:grpSpPr>
            <a:xfrm>
              <a:off x="8534160" y="439200"/>
              <a:ext cx="1687320" cy="5518080"/>
              <a:chOff x="8534160" y="439200"/>
              <a:chExt cx="1687320" cy="5518080"/>
            </a:xfrm>
          </p:grpSpPr>
          <p:sp>
            <p:nvSpPr>
              <p:cNvPr id="18" name="Google Shape;105;p13"/>
              <p:cNvSpPr/>
              <p:nvPr/>
            </p:nvSpPr>
            <p:spPr>
              <a:xfrm rot="5400000" flipH="1">
                <a:off x="8533800" y="4269960"/>
                <a:ext cx="1687320" cy="16873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19" name="Google Shape;106;p13"/>
              <p:cNvSpPr/>
              <p:nvPr/>
            </p:nvSpPr>
            <p:spPr>
              <a:xfrm rot="5400000" flipH="1">
                <a:off x="8533800" y="2354760"/>
                <a:ext cx="1687320" cy="16873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0" name="Google Shape;107;p13"/>
              <p:cNvSpPr/>
              <p:nvPr/>
            </p:nvSpPr>
            <p:spPr>
              <a:xfrm rot="5400000" flipH="1">
                <a:off x="8533800" y="439200"/>
                <a:ext cx="1687320" cy="16873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22" name="Google Shape;119;p14"/>
          <p:cNvGrpSpPr/>
          <p:nvPr/>
        </p:nvGrpSpPr>
        <p:grpSpPr>
          <a:xfrm>
            <a:off x="-1024560" y="-73800"/>
            <a:ext cx="11193120" cy="5038920"/>
            <a:chOff x="-1024560" y="-73800"/>
            <a:chExt cx="11193120" cy="5038920"/>
          </a:xfrm>
        </p:grpSpPr>
        <p:cxnSp>
          <p:nvCxnSpPr>
            <p:cNvPr id="23" name="Google Shape;120;p14"/>
            <p:cNvCxnSpPr/>
            <p:nvPr/>
          </p:nvCxnSpPr>
          <p:spPr>
            <a:xfrm>
              <a:off x="0" y="4786560"/>
              <a:ext cx="9144360" cy="360"/>
            </a:xfrm>
            <a:prstGeom prst="straightConnector1">
              <a:avLst/>
            </a:prstGeom>
            <a:ln w="9525">
              <a:solidFill>
                <a:srgbClr val="FFEED3"/>
              </a:solidFill>
              <a:round/>
            </a:ln>
          </p:spPr>
        </p:cxnSp>
        <p:grpSp>
          <p:nvGrpSpPr>
            <p:cNvPr id="24" name="Google Shape;121;p14"/>
            <p:cNvGrpSpPr/>
            <p:nvPr/>
          </p:nvGrpSpPr>
          <p:grpSpPr>
            <a:xfrm>
              <a:off x="-1024560" y="-73800"/>
              <a:ext cx="11193120" cy="1739520"/>
              <a:chOff x="-1024560" y="-73800"/>
              <a:chExt cx="11193120" cy="1739520"/>
            </a:xfrm>
          </p:grpSpPr>
          <p:sp>
            <p:nvSpPr>
              <p:cNvPr id="25" name="Google Shape;122;p14"/>
              <p:cNvSpPr/>
              <p:nvPr/>
            </p:nvSpPr>
            <p:spPr>
              <a:xfrm>
                <a:off x="-1024560" y="-73800"/>
                <a:ext cx="1739520" cy="1739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26" name="Google Shape;123;p14"/>
              <p:cNvSpPr/>
              <p:nvPr/>
            </p:nvSpPr>
            <p:spPr>
              <a:xfrm>
                <a:off x="8429040" y="-73800"/>
                <a:ext cx="1739520" cy="1739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cxnSp>
          <p:nvCxnSpPr>
            <p:cNvPr id="27" name="Google Shape;124;p14"/>
            <p:cNvCxnSpPr/>
            <p:nvPr/>
          </p:nvCxnSpPr>
          <p:spPr>
            <a:xfrm>
              <a:off x="0" y="4965120"/>
              <a:ext cx="9144360" cy="360"/>
            </a:xfrm>
            <a:prstGeom prst="straightConnector1">
              <a:avLst/>
            </a:prstGeom>
            <a:ln w="9525">
              <a:solidFill>
                <a:srgbClr val="FFEED3"/>
              </a:solidFill>
              <a:round/>
            </a:ln>
          </p:spPr>
        </p:cxnSp>
      </p:grpSp>
    </p:spTree>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
        <p:cNvGrpSpPr/>
        <p:nvPr/>
      </p:nvGrpSpPr>
      <p:grpSpPr>
        <a:xfrm>
          <a:off x="0" y="0"/>
          <a:ext cx="0" cy="0"/>
          <a:chOff x="0" y="0"/>
          <a:chExt cx="0" cy="0"/>
        </a:xfrm>
      </p:grpSpPr>
      <p:sp>
        <p:nvSpPr>
          <p:cNvPr id="2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29" name="Google Shape;135;p15"/>
          <p:cNvGrpSpPr/>
          <p:nvPr/>
        </p:nvGrpSpPr>
        <p:grpSpPr>
          <a:xfrm>
            <a:off x="357480" y="-2314800"/>
            <a:ext cx="9089640" cy="7458120"/>
            <a:chOff x="357480" y="-2314800"/>
            <a:chExt cx="9089640" cy="7458120"/>
          </a:xfrm>
        </p:grpSpPr>
        <p:cxnSp>
          <p:nvCxnSpPr>
            <p:cNvPr id="30" name="Google Shape;136;p15"/>
            <p:cNvCxnSpPr/>
            <p:nvPr/>
          </p:nvCxnSpPr>
          <p:spPr>
            <a:xfrm>
              <a:off x="357480" y="0"/>
              <a:ext cx="360" cy="5143680"/>
            </a:xfrm>
            <a:prstGeom prst="straightConnector1">
              <a:avLst/>
            </a:prstGeom>
            <a:ln w="9525">
              <a:solidFill>
                <a:srgbClr val="FFEED3"/>
              </a:solidFill>
              <a:round/>
            </a:ln>
          </p:spPr>
        </p:cxnSp>
        <p:grpSp>
          <p:nvGrpSpPr>
            <p:cNvPr id="31" name="Google Shape;137;p15"/>
            <p:cNvGrpSpPr/>
            <p:nvPr/>
          </p:nvGrpSpPr>
          <p:grpSpPr>
            <a:xfrm>
              <a:off x="3642480" y="-2314800"/>
              <a:ext cx="5804640" cy="2621160"/>
              <a:chOff x="3642480" y="-2314800"/>
              <a:chExt cx="5804640" cy="2621160"/>
            </a:xfrm>
          </p:grpSpPr>
          <p:sp>
            <p:nvSpPr>
              <p:cNvPr id="32" name="Google Shape;138;p15"/>
              <p:cNvSpPr/>
              <p:nvPr/>
            </p:nvSpPr>
            <p:spPr>
              <a:xfrm rot="5400000">
                <a:off x="6825960" y="-2314800"/>
                <a:ext cx="2621160" cy="262116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33" name="Google Shape;139;p15"/>
              <p:cNvSpPr/>
              <p:nvPr/>
            </p:nvSpPr>
            <p:spPr>
              <a:xfrm rot="5400000">
                <a:off x="5234040" y="-2314800"/>
                <a:ext cx="2621160" cy="262116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34" name="Google Shape;140;p15"/>
              <p:cNvSpPr/>
              <p:nvPr/>
            </p:nvSpPr>
            <p:spPr>
              <a:xfrm rot="5400000">
                <a:off x="3642480" y="-2314800"/>
                <a:ext cx="2621160" cy="262116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spTree>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5"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sp>
        <p:nvSpPr>
          <p:cNvPr id="36" name="PlaceHolder 2"/>
          <p:cNvSpPr>
            <a:spLocks noGrp="1"/>
          </p:cNvSpPr>
          <p:nvPr>
            <p:ph type="title"/>
          </p:nvPr>
        </p:nvSpPr>
        <p:spPr>
          <a:xfrm>
            <a:off x="1617120" y="116928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dk1"/>
                </a:solidFill>
                <a:latin typeface="Ysabeau SC"/>
                <a:ea typeface="Ysabeau SC"/>
              </a:rPr>
              <a:t>xx%</a:t>
            </a:r>
            <a:endParaRPr lang="fr-FR" sz="3000" b="0" strike="noStrike" spc="-1">
              <a:solidFill>
                <a:schemeClr val="dk1"/>
              </a:solidFill>
              <a:latin typeface="Arial"/>
            </a:endParaRPr>
          </a:p>
        </p:txBody>
      </p:sp>
      <p:sp>
        <p:nvSpPr>
          <p:cNvPr id="37" name="PlaceHolder 3"/>
          <p:cNvSpPr>
            <a:spLocks noGrp="1"/>
          </p:cNvSpPr>
          <p:nvPr>
            <p:ph type="title"/>
          </p:nvPr>
        </p:nvSpPr>
        <p:spPr>
          <a:xfrm>
            <a:off x="4256640" y="116928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dk1"/>
                </a:solidFill>
                <a:latin typeface="Ysabeau SC"/>
                <a:ea typeface="Ysabeau SC"/>
              </a:rPr>
              <a:t>xx%</a:t>
            </a:r>
            <a:endParaRPr lang="fr-FR" sz="3000" b="0" strike="noStrike" spc="-1">
              <a:solidFill>
                <a:schemeClr val="dk1"/>
              </a:solidFill>
              <a:latin typeface="Arial"/>
            </a:endParaRPr>
          </a:p>
        </p:txBody>
      </p:sp>
      <p:sp>
        <p:nvSpPr>
          <p:cNvPr id="38" name="PlaceHolder 4"/>
          <p:cNvSpPr>
            <a:spLocks noGrp="1"/>
          </p:cNvSpPr>
          <p:nvPr>
            <p:ph type="title"/>
          </p:nvPr>
        </p:nvSpPr>
        <p:spPr>
          <a:xfrm>
            <a:off x="6896160" y="116928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dk1"/>
                </a:solidFill>
                <a:latin typeface="Ysabeau SC"/>
                <a:ea typeface="Ysabeau SC"/>
              </a:rPr>
              <a:t>xx%</a:t>
            </a:r>
            <a:endParaRPr lang="fr-FR" sz="3000" b="0" strike="noStrike" spc="-1">
              <a:solidFill>
                <a:schemeClr val="dk1"/>
              </a:solidFill>
              <a:latin typeface="Arial"/>
            </a:endParaRPr>
          </a:p>
        </p:txBody>
      </p:sp>
      <p:sp>
        <p:nvSpPr>
          <p:cNvPr id="39" name="PlaceHolder 5"/>
          <p:cNvSpPr>
            <a:spLocks noGrp="1"/>
          </p:cNvSpPr>
          <p:nvPr>
            <p:ph type="title"/>
          </p:nvPr>
        </p:nvSpPr>
        <p:spPr>
          <a:xfrm>
            <a:off x="2936880" y="282888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dk1"/>
                </a:solidFill>
                <a:latin typeface="Ysabeau SC"/>
                <a:ea typeface="Ysabeau SC"/>
              </a:rPr>
              <a:t>xx%</a:t>
            </a:r>
            <a:endParaRPr lang="fr-FR" sz="3000" b="0" strike="noStrike" spc="-1">
              <a:solidFill>
                <a:schemeClr val="dk1"/>
              </a:solidFill>
              <a:latin typeface="Arial"/>
            </a:endParaRPr>
          </a:p>
        </p:txBody>
      </p:sp>
      <p:sp>
        <p:nvSpPr>
          <p:cNvPr id="40" name="PlaceHolder 6"/>
          <p:cNvSpPr>
            <a:spLocks noGrp="1"/>
          </p:cNvSpPr>
          <p:nvPr>
            <p:ph type="title"/>
          </p:nvPr>
        </p:nvSpPr>
        <p:spPr>
          <a:xfrm>
            <a:off x="5576400" y="282888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dk1"/>
                </a:solidFill>
                <a:latin typeface="Ysabeau SC"/>
                <a:ea typeface="Ysabeau SC"/>
              </a:rPr>
              <a:t>xx%</a:t>
            </a:r>
            <a:endParaRPr lang="fr-FR" sz="3000" b="0" strike="noStrike" spc="-1">
              <a:solidFill>
                <a:schemeClr val="dk1"/>
              </a:solidFill>
              <a:latin typeface="Arial"/>
            </a:endParaRPr>
          </a:p>
        </p:txBody>
      </p:sp>
      <p:grpSp>
        <p:nvGrpSpPr>
          <p:cNvPr id="41" name="Google Shape;158;p16"/>
          <p:cNvGrpSpPr/>
          <p:nvPr/>
        </p:nvGrpSpPr>
        <p:grpSpPr>
          <a:xfrm>
            <a:off x="-938160" y="-4417200"/>
            <a:ext cx="11021400" cy="13977720"/>
            <a:chOff x="-938160" y="-4417200"/>
            <a:chExt cx="11021400" cy="13977720"/>
          </a:xfrm>
        </p:grpSpPr>
        <p:grpSp>
          <p:nvGrpSpPr>
            <p:cNvPr id="42" name="Google Shape;159;p16"/>
            <p:cNvGrpSpPr/>
            <p:nvPr/>
          </p:nvGrpSpPr>
          <p:grpSpPr>
            <a:xfrm>
              <a:off x="-938160" y="-4417200"/>
              <a:ext cx="11021400" cy="13977720"/>
              <a:chOff x="-938160" y="-4417200"/>
              <a:chExt cx="11021400" cy="13977720"/>
            </a:xfrm>
          </p:grpSpPr>
          <p:sp>
            <p:nvSpPr>
              <p:cNvPr id="43" name="Google Shape;160;p16"/>
              <p:cNvSpPr/>
              <p:nvPr/>
            </p:nvSpPr>
            <p:spPr>
              <a:xfrm>
                <a:off x="-938160" y="4608360"/>
                <a:ext cx="4952160" cy="495216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44" name="Google Shape;161;p16"/>
              <p:cNvSpPr/>
              <p:nvPr/>
            </p:nvSpPr>
            <p:spPr>
              <a:xfrm rot="10800000">
                <a:off x="5131080" y="-4417200"/>
                <a:ext cx="4952160" cy="495216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grpSp>
          <p:nvGrpSpPr>
            <p:cNvPr id="45" name="Google Shape;162;p16"/>
            <p:cNvGrpSpPr/>
            <p:nvPr/>
          </p:nvGrpSpPr>
          <p:grpSpPr>
            <a:xfrm>
              <a:off x="0" y="183240"/>
              <a:ext cx="9145080" cy="4776480"/>
              <a:chOff x="0" y="183240"/>
              <a:chExt cx="9145080" cy="4776480"/>
            </a:xfrm>
          </p:grpSpPr>
          <p:cxnSp>
            <p:nvCxnSpPr>
              <p:cNvPr id="46" name="Google Shape;163;p16"/>
              <p:cNvCxnSpPr/>
              <p:nvPr/>
            </p:nvCxnSpPr>
            <p:spPr>
              <a:xfrm>
                <a:off x="2814120" y="4959720"/>
                <a:ext cx="6331320" cy="360"/>
              </a:xfrm>
              <a:prstGeom prst="straightConnector1">
                <a:avLst/>
              </a:prstGeom>
              <a:ln w="9525">
                <a:solidFill>
                  <a:srgbClr val="FFEED3"/>
                </a:solidFill>
                <a:round/>
              </a:ln>
            </p:spPr>
          </p:cxnSp>
          <p:cxnSp>
            <p:nvCxnSpPr>
              <p:cNvPr id="47" name="Google Shape;164;p16"/>
              <p:cNvCxnSpPr/>
              <p:nvPr/>
            </p:nvCxnSpPr>
            <p:spPr>
              <a:xfrm flipH="1">
                <a:off x="0" y="183240"/>
                <a:ext cx="6330960" cy="360"/>
              </a:xfrm>
              <a:prstGeom prst="straightConnector1">
                <a:avLst/>
              </a:prstGeom>
              <a:ln w="9525">
                <a:solidFill>
                  <a:srgbClr val="FFEED3"/>
                </a:solidFill>
                <a:round/>
              </a:ln>
            </p:spPr>
          </p:cxnSp>
        </p:grpSp>
      </p:grpSp>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49" name="Google Shape;179;p17"/>
          <p:cNvGrpSpPr/>
          <p:nvPr/>
        </p:nvGrpSpPr>
        <p:grpSpPr>
          <a:xfrm>
            <a:off x="-585360" y="288720"/>
            <a:ext cx="10314360" cy="4565520"/>
            <a:chOff x="-585360" y="288720"/>
            <a:chExt cx="10314360" cy="4565520"/>
          </a:xfrm>
        </p:grpSpPr>
        <p:grpSp>
          <p:nvGrpSpPr>
            <p:cNvPr id="50" name="Google Shape;180;p17"/>
            <p:cNvGrpSpPr/>
            <p:nvPr/>
          </p:nvGrpSpPr>
          <p:grpSpPr>
            <a:xfrm>
              <a:off x="0" y="288720"/>
              <a:ext cx="9144000" cy="4565520"/>
              <a:chOff x="0" y="288720"/>
              <a:chExt cx="9144000" cy="4565520"/>
            </a:xfrm>
          </p:grpSpPr>
          <p:cxnSp>
            <p:nvCxnSpPr>
              <p:cNvPr id="51" name="Google Shape;181;p17"/>
              <p:cNvCxnSpPr/>
              <p:nvPr/>
            </p:nvCxnSpPr>
            <p:spPr>
              <a:xfrm>
                <a:off x="0" y="4854240"/>
                <a:ext cx="9144360" cy="360"/>
              </a:xfrm>
              <a:prstGeom prst="straightConnector1">
                <a:avLst/>
              </a:prstGeom>
              <a:ln w="9525">
                <a:solidFill>
                  <a:srgbClr val="FFEED3"/>
                </a:solidFill>
                <a:round/>
              </a:ln>
            </p:spPr>
          </p:cxnSp>
          <p:cxnSp>
            <p:nvCxnSpPr>
              <p:cNvPr id="52" name="Google Shape;182;p17"/>
              <p:cNvCxnSpPr/>
              <p:nvPr/>
            </p:nvCxnSpPr>
            <p:spPr>
              <a:xfrm>
                <a:off x="0" y="288720"/>
                <a:ext cx="9144360" cy="360"/>
              </a:xfrm>
              <a:prstGeom prst="straightConnector1">
                <a:avLst/>
              </a:prstGeom>
              <a:ln w="9525">
                <a:solidFill>
                  <a:srgbClr val="FFEED3"/>
                </a:solidFill>
                <a:round/>
              </a:ln>
            </p:spPr>
          </p:cxnSp>
        </p:grpSp>
        <p:grpSp>
          <p:nvGrpSpPr>
            <p:cNvPr id="53" name="Google Shape;183;p17"/>
            <p:cNvGrpSpPr/>
            <p:nvPr/>
          </p:nvGrpSpPr>
          <p:grpSpPr>
            <a:xfrm>
              <a:off x="-585360" y="534960"/>
              <a:ext cx="10314360" cy="4073400"/>
              <a:chOff x="-585360" y="534960"/>
              <a:chExt cx="10314360" cy="4073400"/>
            </a:xfrm>
          </p:grpSpPr>
          <p:sp>
            <p:nvSpPr>
              <p:cNvPr id="54" name="Google Shape;184;p17"/>
              <p:cNvSpPr/>
              <p:nvPr/>
            </p:nvSpPr>
            <p:spPr>
              <a:xfrm>
                <a:off x="-585360" y="3516840"/>
                <a:ext cx="1091520" cy="1091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55" name="Google Shape;185;p17"/>
              <p:cNvSpPr/>
              <p:nvPr/>
            </p:nvSpPr>
            <p:spPr>
              <a:xfrm>
                <a:off x="-585360" y="534960"/>
                <a:ext cx="1091520" cy="1091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56" name="Google Shape;186;p17"/>
              <p:cNvSpPr/>
              <p:nvPr/>
            </p:nvSpPr>
            <p:spPr>
              <a:xfrm>
                <a:off x="8637480" y="3516840"/>
                <a:ext cx="1091520" cy="1091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57" name="Google Shape;187;p17"/>
              <p:cNvSpPr/>
              <p:nvPr/>
            </p:nvSpPr>
            <p:spPr>
              <a:xfrm>
                <a:off x="8637480" y="534960"/>
                <a:ext cx="1091520" cy="1091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gr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000" b="0" strike="noStrike" spc="-1">
                <a:solidFill>
                  <a:schemeClr val="dk1"/>
                </a:solidFill>
                <a:latin typeface="Arial"/>
              </a:rPr>
              <a:t>Click to edit the title text format</a:t>
            </a:r>
          </a:p>
        </p:txBody>
      </p:sp>
      <p:grpSp>
        <p:nvGrpSpPr>
          <p:cNvPr id="59" name="Google Shape;190;p18"/>
          <p:cNvGrpSpPr/>
          <p:nvPr/>
        </p:nvGrpSpPr>
        <p:grpSpPr>
          <a:xfrm>
            <a:off x="-486000" y="-1028160"/>
            <a:ext cx="10095480" cy="7323480"/>
            <a:chOff x="-486000" y="-1028160"/>
            <a:chExt cx="10095480" cy="7323480"/>
          </a:xfrm>
        </p:grpSpPr>
        <p:cxnSp>
          <p:nvCxnSpPr>
            <p:cNvPr id="60" name="Google Shape;191;p18"/>
            <p:cNvCxnSpPr>
              <a:stCxn id="61" idx="4"/>
              <a:endCxn id="62" idx="0"/>
            </p:cNvCxnSpPr>
            <p:nvPr/>
          </p:nvCxnSpPr>
          <p:spPr>
            <a:xfrm>
              <a:off x="326160" y="596880"/>
              <a:ext cx="360" cy="4073760"/>
            </a:xfrm>
            <a:prstGeom prst="straightConnector1">
              <a:avLst/>
            </a:prstGeom>
            <a:ln w="9525">
              <a:solidFill>
                <a:srgbClr val="FFEED3"/>
              </a:solidFill>
              <a:round/>
            </a:ln>
          </p:spPr>
        </p:cxnSp>
        <p:cxnSp>
          <p:nvCxnSpPr>
            <p:cNvPr id="63" name="Google Shape;194;p18"/>
            <p:cNvCxnSpPr>
              <a:stCxn id="64" idx="4"/>
              <a:endCxn id="65" idx="0"/>
            </p:cNvCxnSpPr>
            <p:nvPr/>
          </p:nvCxnSpPr>
          <p:spPr>
            <a:xfrm>
              <a:off x="8797320" y="596880"/>
              <a:ext cx="360" cy="4073760"/>
            </a:xfrm>
            <a:prstGeom prst="straightConnector1">
              <a:avLst/>
            </a:prstGeom>
            <a:ln w="9525">
              <a:solidFill>
                <a:srgbClr val="FFEED3"/>
              </a:solidFill>
              <a:round/>
            </a:ln>
          </p:spPr>
        </p:cxnSp>
        <p:grpSp>
          <p:nvGrpSpPr>
            <p:cNvPr id="66" name="Google Shape;197;p18"/>
            <p:cNvGrpSpPr/>
            <p:nvPr/>
          </p:nvGrpSpPr>
          <p:grpSpPr>
            <a:xfrm>
              <a:off x="-486000" y="-1028160"/>
              <a:ext cx="10095480" cy="7323480"/>
              <a:chOff x="-486000" y="-1028160"/>
              <a:chExt cx="10095480" cy="7323480"/>
            </a:xfrm>
          </p:grpSpPr>
          <p:sp>
            <p:nvSpPr>
              <p:cNvPr id="62" name="Google Shape;193;p18"/>
              <p:cNvSpPr/>
              <p:nvPr/>
            </p:nvSpPr>
            <p:spPr>
              <a:xfrm>
                <a:off x="-486000" y="467064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61" name="Google Shape;192;p18"/>
              <p:cNvSpPr/>
              <p:nvPr/>
            </p:nvSpPr>
            <p:spPr>
              <a:xfrm>
                <a:off x="-486000" y="-102816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65" name="Google Shape;196;p18"/>
              <p:cNvSpPr/>
              <p:nvPr/>
            </p:nvSpPr>
            <p:spPr>
              <a:xfrm>
                <a:off x="7984800" y="467064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64" name="Google Shape;195;p18"/>
              <p:cNvSpPr/>
              <p:nvPr/>
            </p:nvSpPr>
            <p:spPr>
              <a:xfrm>
                <a:off x="7984800" y="-1028160"/>
                <a:ext cx="1624680" cy="162468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grpSp>
    </p:spTree>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PlaceHolder 1"/>
          <p:cNvSpPr>
            <a:spLocks noGrp="1"/>
          </p:cNvSpPr>
          <p:nvPr>
            <p:ph type="title"/>
          </p:nvPr>
        </p:nvSpPr>
        <p:spPr>
          <a:xfrm>
            <a:off x="714240" y="514440"/>
            <a:ext cx="5304960" cy="2495160"/>
          </a:xfrm>
          <a:prstGeom prst="rect">
            <a:avLst/>
          </a:prstGeom>
          <a:noFill/>
          <a:ln w="0">
            <a:noFill/>
          </a:ln>
        </p:spPr>
        <p:txBody>
          <a:bodyPr lIns="91440" tIns="91440" rIns="91440" bIns="91440" anchor="ctr">
            <a:normAutofit/>
          </a:bodyPr>
          <a:lstStyle/>
          <a:p>
            <a:pPr indent="0">
              <a:lnSpc>
                <a:spcPct val="100000"/>
              </a:lnSpc>
              <a:buNone/>
              <a:tabLst>
                <a:tab pos="0" algn="l"/>
              </a:tabLst>
            </a:pPr>
            <a:r>
              <a:rPr lang="en" sz="6500" b="0" strike="noStrike" spc="-1">
                <a:solidFill>
                  <a:schemeClr val="dk1"/>
                </a:solidFill>
                <a:latin typeface="Ysabeau SC ExtraLight"/>
                <a:ea typeface="Ysabeau SC ExtraLight"/>
              </a:rPr>
              <a:t>Tilshunoslik va Tarjima</a:t>
            </a:r>
            <a:endParaRPr lang="fr-FR" sz="6500" b="0" strike="noStrike" spc="-1">
              <a:solidFill>
                <a:schemeClr val="dk1"/>
              </a:solidFill>
              <a:latin typeface="Arial"/>
            </a:endParaRPr>
          </a:p>
        </p:txBody>
      </p:sp>
      <p:sp>
        <p:nvSpPr>
          <p:cNvPr id="181" name="PlaceHolder 2"/>
          <p:cNvSpPr>
            <a:spLocks noGrp="1"/>
          </p:cNvSpPr>
          <p:nvPr>
            <p:ph type="subTitle"/>
          </p:nvPr>
        </p:nvSpPr>
        <p:spPr>
          <a:xfrm>
            <a:off x="5095800" y="3790800"/>
            <a:ext cx="1961640" cy="552240"/>
          </a:xfrm>
          <a:prstGeom prst="rect">
            <a:avLst/>
          </a:prstGeom>
          <a:noFill/>
          <a:ln w="0">
            <a:noFill/>
          </a:ln>
        </p:spPr>
        <p:txBody>
          <a:bodyPr lIns="91440" tIns="91440" rIns="91440" bIns="91440" anchor="ctr">
            <a:normAutofit fontScale="87123"/>
          </a:bodyPr>
          <a:lstStyle/>
          <a:p>
            <a:pPr indent="0" algn="r">
              <a:lnSpc>
                <a:spcPct val="100000"/>
              </a:lnSpc>
              <a:buNone/>
              <a:tabLst>
                <a:tab pos="0" algn="l"/>
              </a:tabLst>
            </a:pPr>
            <a:r>
              <a:rPr lang="en" sz="1400" b="0" strike="noStrike" spc="-1">
                <a:solidFill>
                  <a:schemeClr val="dk1"/>
                </a:solidFill>
                <a:latin typeface="Bricolage Grotesque ExtraLight"/>
                <a:ea typeface="Bricolage Grotesque ExtraLight"/>
              </a:rPr>
              <a:t>Qiyosiy tilshunoslikning nazariyasi va amaliyoti</a:t>
            </a:r>
            <a:endParaRPr lang="en-US" sz="1400" b="0" strike="noStrike" spc="-1">
              <a:solidFill>
                <a:srgbClr val="FFFFFF"/>
              </a:solidFill>
              <a:latin typeface="OpenSymbol"/>
            </a:endParaRPr>
          </a:p>
        </p:txBody>
      </p:sp>
      <p:cxnSp>
        <p:nvCxnSpPr>
          <p:cNvPr id="182" name="Google Shape;259;p28"/>
          <p:cNvCxnSpPr/>
          <p:nvPr/>
        </p:nvCxnSpPr>
        <p:spPr>
          <a:xfrm>
            <a:off x="-15120" y="3265560"/>
            <a:ext cx="7367400" cy="360"/>
          </a:xfrm>
          <a:prstGeom prst="straightConnector1">
            <a:avLst/>
          </a:prstGeom>
          <a:ln w="9525">
            <a:solidFill>
              <a:srgbClr val="FFEED3"/>
            </a:solidFill>
            <a:round/>
          </a:ln>
        </p:spPr>
      </p:cxnSp>
      <p:cxnSp>
        <p:nvCxnSpPr>
          <p:cNvPr id="183" name="Google Shape;260;p28"/>
          <p:cNvCxnSpPr/>
          <p:nvPr/>
        </p:nvCxnSpPr>
        <p:spPr>
          <a:xfrm>
            <a:off x="7354800" y="0"/>
            <a:ext cx="360" cy="5143680"/>
          </a:xfrm>
          <a:prstGeom prst="straightConnector1">
            <a:avLst/>
          </a:prstGeom>
          <a:ln w="9525">
            <a:solidFill>
              <a:srgbClr val="FFEED3"/>
            </a:solidFill>
            <a:round/>
          </a:ln>
        </p:spPr>
      </p:cxnSp>
      <p:sp>
        <p:nvSpPr>
          <p:cNvPr id="184" name="Google Shape;261;p28"/>
          <p:cNvSpPr/>
          <p:nvPr/>
        </p:nvSpPr>
        <p:spPr>
          <a:xfrm>
            <a:off x="7553160" y="399960"/>
            <a:ext cx="2800080" cy="2800080"/>
          </a:xfrm>
          <a:prstGeom prst="rect">
            <a:avLst/>
          </a:prstGeom>
          <a:noFill/>
          <a:ln w="0">
            <a:noFill/>
          </a:ln>
        </p:spPr>
        <p:style>
          <a:lnRef idx="0">
            <a:scrgbClr r="0" g="0" b="0"/>
          </a:lnRef>
          <a:fillRef idx="0">
            <a:scrgbClr r="0" g="0" b="0"/>
          </a:fillRef>
          <a:effectRef idx="0">
            <a:scrgbClr r="0" g="0" b="0"/>
          </a:effectRef>
          <a:fontRef idx="minor"/>
        </p:style>
        <p:txBody>
          <a:bodyPr lIns="870823080" tIns="1400040" rIns="870823080" bIns="1400040" anchor="t">
            <a:spAutoFit/>
          </a:bodyPr>
          <a:lstStyle/>
          <a:p>
            <a:pPr algn="ctr" defTabSz="914400">
              <a:lnSpc>
                <a:spcPct val="100000"/>
              </a:lnSpc>
              <a:tabLst>
                <a:tab pos="0" algn="l"/>
              </a:tabLst>
            </a:pPr>
            <a:endParaRPr lang="fr-FR" sz="1800" b="0" strike="noStrike" spc="-1">
              <a:solidFill>
                <a:schemeClr val="dk1"/>
              </a:solidFill>
              <a:latin typeface="Arial"/>
            </a:endParaRPr>
          </a:p>
        </p:txBody>
      </p:sp>
      <p:grpSp>
        <p:nvGrpSpPr>
          <p:cNvPr id="185" name="Google Shape;262;p28"/>
          <p:cNvGrpSpPr/>
          <p:nvPr/>
        </p:nvGrpSpPr>
        <p:grpSpPr>
          <a:xfrm>
            <a:off x="-523800" y="3516840"/>
            <a:ext cx="3008880" cy="1091520"/>
            <a:chOff x="-523800" y="3516840"/>
            <a:chExt cx="3008880" cy="1091520"/>
          </a:xfrm>
        </p:grpSpPr>
        <p:sp>
          <p:nvSpPr>
            <p:cNvPr id="186" name="Google Shape;263;p28"/>
            <p:cNvSpPr/>
            <p:nvPr/>
          </p:nvSpPr>
          <p:spPr>
            <a:xfrm rot="5400000">
              <a:off x="-167400" y="3160440"/>
              <a:ext cx="1091520" cy="1803960"/>
            </a:xfrm>
            <a:prstGeom prst="roundRect">
              <a:avLst>
                <a:gd name="adj" fmla="val 50000"/>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87" name="Google Shape;264;p28"/>
            <p:cNvSpPr/>
            <p:nvPr/>
          </p:nvSpPr>
          <p:spPr>
            <a:xfrm>
              <a:off x="1393560" y="3516840"/>
              <a:ext cx="1091520" cy="1091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Google Shape;713;p47"/>
          <p:cNvSpPr/>
          <p:nvPr/>
        </p:nvSpPr>
        <p:spPr>
          <a:xfrm>
            <a:off x="2124000" y="2705040"/>
            <a:ext cx="761760" cy="761760"/>
          </a:xfrm>
          <a:prstGeom prst="rect">
            <a:avLst/>
          </a:prstGeom>
          <a:noFill/>
          <a:ln w="0">
            <a:noFill/>
          </a:ln>
        </p:spPr>
        <p:style>
          <a:lnRef idx="0">
            <a:scrgbClr r="0" g="0" b="0"/>
          </a:lnRef>
          <a:fillRef idx="0">
            <a:scrgbClr r="0" g="0" b="0"/>
          </a:fillRef>
          <a:effectRef idx="0">
            <a:scrgbClr r="0" g="0" b="0"/>
          </a:effectRef>
          <a:fontRef idx="minor"/>
        </p:style>
        <p:txBody>
          <a:bodyPr lIns="870823080" tIns="380880" rIns="870823080" bIns="380880" anchor="t">
            <a:normAutofit/>
          </a:bodyPr>
          <a:lstStyle/>
          <a:p>
            <a:pPr algn="ctr" defTabSz="914400">
              <a:lnSpc>
                <a:spcPct val="100000"/>
              </a:lnSpc>
              <a:tabLst>
                <a:tab pos="0" algn="l"/>
              </a:tabLst>
            </a:pPr>
            <a:endParaRPr lang="fr-FR" sz="1800" b="0" strike="noStrike" spc="-1">
              <a:solidFill>
                <a:schemeClr val="dk1"/>
              </a:solidFill>
              <a:latin typeface="Arial"/>
            </a:endParaRPr>
          </a:p>
        </p:txBody>
      </p:sp>
      <p:sp>
        <p:nvSpPr>
          <p:cNvPr id="253" name="Google Shape;714;p47"/>
          <p:cNvSpPr/>
          <p:nvPr/>
        </p:nvSpPr>
        <p:spPr>
          <a:xfrm>
            <a:off x="3000240" y="2705040"/>
            <a:ext cx="761760" cy="761760"/>
          </a:xfrm>
          <a:prstGeom prst="rect">
            <a:avLst/>
          </a:prstGeom>
          <a:noFill/>
          <a:ln w="0">
            <a:noFill/>
          </a:ln>
        </p:spPr>
        <p:style>
          <a:lnRef idx="0">
            <a:scrgbClr r="0" g="0" b="0"/>
          </a:lnRef>
          <a:fillRef idx="0">
            <a:scrgbClr r="0" g="0" b="0"/>
          </a:fillRef>
          <a:effectRef idx="0">
            <a:scrgbClr r="0" g="0" b="0"/>
          </a:effectRef>
          <a:fontRef idx="minor"/>
        </p:style>
        <p:txBody>
          <a:bodyPr lIns="870823080" tIns="380880" rIns="870823080" bIns="380880" anchor="t">
            <a:normAutofit/>
          </a:bodyPr>
          <a:lstStyle/>
          <a:p>
            <a:pPr algn="ctr" defTabSz="914400">
              <a:lnSpc>
                <a:spcPct val="100000"/>
              </a:lnSpc>
              <a:tabLst>
                <a:tab pos="0" algn="l"/>
              </a:tabLst>
            </a:pPr>
            <a:endParaRPr lang="fr-FR" sz="1800" b="0" strike="noStrike" spc="-1">
              <a:solidFill>
                <a:schemeClr val="dk1"/>
              </a:solidFill>
              <a:latin typeface="Arial"/>
            </a:endParaRPr>
          </a:p>
        </p:txBody>
      </p:sp>
      <p:sp>
        <p:nvSpPr>
          <p:cNvPr id="254" name="Google Shape;715;p47"/>
          <p:cNvSpPr/>
          <p:nvPr/>
        </p:nvSpPr>
        <p:spPr>
          <a:xfrm>
            <a:off x="3867120" y="2705040"/>
            <a:ext cx="761760" cy="761760"/>
          </a:xfrm>
          <a:prstGeom prst="rect">
            <a:avLst/>
          </a:prstGeom>
          <a:noFill/>
          <a:ln w="0">
            <a:noFill/>
          </a:ln>
        </p:spPr>
        <p:style>
          <a:lnRef idx="0">
            <a:scrgbClr r="0" g="0" b="0"/>
          </a:lnRef>
          <a:fillRef idx="0">
            <a:scrgbClr r="0" g="0" b="0"/>
          </a:fillRef>
          <a:effectRef idx="0">
            <a:scrgbClr r="0" g="0" b="0"/>
          </a:effectRef>
          <a:fontRef idx="minor"/>
        </p:style>
        <p:txBody>
          <a:bodyPr lIns="870823080" tIns="380880" rIns="870823080" bIns="380880" anchor="t">
            <a:normAutofit/>
          </a:bodyPr>
          <a:lstStyle/>
          <a:p>
            <a:pPr algn="ctr" defTabSz="914400">
              <a:lnSpc>
                <a:spcPct val="100000"/>
              </a:lnSpc>
              <a:tabLst>
                <a:tab pos="0" algn="l"/>
              </a:tabLst>
            </a:pPr>
            <a:endParaRPr lang="fr-FR" sz="1800" b="0" strike="noStrike" spc="-1">
              <a:solidFill>
                <a:schemeClr val="dk1"/>
              </a:solidFill>
              <a:latin typeface="Arial"/>
            </a:endParaRPr>
          </a:p>
        </p:txBody>
      </p:sp>
      <p:sp>
        <p:nvSpPr>
          <p:cNvPr id="255" name="Google Shape;716;p47"/>
          <p:cNvSpPr/>
          <p:nvPr/>
        </p:nvSpPr>
        <p:spPr>
          <a:xfrm>
            <a:off x="4743360" y="2705040"/>
            <a:ext cx="761760" cy="761760"/>
          </a:xfrm>
          <a:prstGeom prst="rect">
            <a:avLst/>
          </a:prstGeom>
          <a:noFill/>
          <a:ln w="0">
            <a:noFill/>
          </a:ln>
        </p:spPr>
        <p:style>
          <a:lnRef idx="0">
            <a:scrgbClr r="0" g="0" b="0"/>
          </a:lnRef>
          <a:fillRef idx="0">
            <a:scrgbClr r="0" g="0" b="0"/>
          </a:fillRef>
          <a:effectRef idx="0">
            <a:scrgbClr r="0" g="0" b="0"/>
          </a:effectRef>
          <a:fontRef idx="minor"/>
        </p:style>
        <p:txBody>
          <a:bodyPr lIns="870823080" tIns="380880" rIns="870823080" bIns="380880" anchor="t">
            <a:normAutofit/>
          </a:bodyPr>
          <a:lstStyle/>
          <a:p>
            <a:pPr algn="ctr" defTabSz="914400">
              <a:lnSpc>
                <a:spcPct val="100000"/>
              </a:lnSpc>
              <a:tabLst>
                <a:tab pos="0" algn="l"/>
              </a:tabLst>
            </a:pPr>
            <a:endParaRPr lang="fr-FR" sz="1800" b="0" strike="noStrike" spc="-1">
              <a:solidFill>
                <a:schemeClr val="dk1"/>
              </a:solidFill>
              <a:latin typeface="Arial"/>
            </a:endParaRPr>
          </a:p>
        </p:txBody>
      </p:sp>
      <p:sp>
        <p:nvSpPr>
          <p:cNvPr id="256" name="PlaceHolder 1"/>
          <p:cNvSpPr>
            <a:spLocks noGrp="1"/>
          </p:cNvSpPr>
          <p:nvPr>
            <p:ph type="title"/>
          </p:nvPr>
        </p:nvSpPr>
        <p:spPr>
          <a:xfrm>
            <a:off x="2019240" y="542880"/>
            <a:ext cx="4447800" cy="914040"/>
          </a:xfrm>
          <a:prstGeom prst="rect">
            <a:avLst/>
          </a:prstGeom>
          <a:noFill/>
          <a:ln w="0">
            <a:noFill/>
          </a:ln>
        </p:spPr>
        <p:txBody>
          <a:bodyPr lIns="91440" tIns="91440" rIns="91440" bIns="91440" anchor="t">
            <a:normAutofit fontScale="98393"/>
          </a:bodyPr>
          <a:lstStyle/>
          <a:p>
            <a:pPr indent="0">
              <a:lnSpc>
                <a:spcPct val="100000"/>
              </a:lnSpc>
              <a:buNone/>
              <a:tabLst>
                <a:tab pos="0" algn="l"/>
              </a:tabLst>
            </a:pPr>
            <a:r>
              <a:rPr lang="en" sz="5000" b="0" strike="noStrike" spc="-1">
                <a:solidFill>
                  <a:schemeClr val="dk1"/>
                </a:solidFill>
                <a:latin typeface="Ysabeau SC"/>
                <a:ea typeface="Ysabeau SC"/>
              </a:rPr>
              <a:t>Thank you!</a:t>
            </a:r>
            <a:endParaRPr lang="fr-FR" sz="5000" b="0" strike="noStrike" spc="-1">
              <a:solidFill>
                <a:schemeClr val="dk1"/>
              </a:solidFill>
              <a:latin typeface="Arial"/>
            </a:endParaRPr>
          </a:p>
        </p:txBody>
      </p:sp>
      <p:sp>
        <p:nvSpPr>
          <p:cNvPr id="258" name="Google Shape;719;p47"/>
          <p:cNvSpPr/>
          <p:nvPr/>
        </p:nvSpPr>
        <p:spPr>
          <a:xfrm>
            <a:off x="2019240" y="4200480"/>
            <a:ext cx="4152600" cy="13899240"/>
          </a:xfrm>
          <a:prstGeom prst="rect">
            <a:avLst/>
          </a:prstGeom>
          <a:noFill/>
          <a:ln w="0">
            <a:noFill/>
          </a:ln>
        </p:spPr>
        <p:style>
          <a:lnRef idx="0">
            <a:scrgbClr r="0" g="0" b="0"/>
          </a:lnRef>
          <a:fillRef idx="0">
            <a:scrgbClr r="0" g="0" b="0"/>
          </a:fillRef>
          <a:effectRef idx="0">
            <a:scrgbClr r="0" g="0" b="0"/>
          </a:effectRef>
          <a:fontRef idx="minor"/>
        </p:style>
        <p:txBody>
          <a:bodyPr lIns="870823080" tIns="3475080" rIns="870823080" bIns="3475080" anchor="t">
            <a:spAutoFit/>
          </a:bodyPr>
          <a:lstStyle/>
          <a:p>
            <a:pPr defTabSz="914400">
              <a:lnSpc>
                <a:spcPct val="100000"/>
              </a:lnSpc>
              <a:tabLst>
                <a:tab pos="0" algn="l"/>
              </a:tabLst>
            </a:pPr>
            <a:r>
              <a:rPr lang="en" sz="1200" b="0" strike="noStrike" spc="-1">
                <a:solidFill>
                  <a:schemeClr val="dk1"/>
                </a:solidFill>
                <a:latin typeface="Arial"/>
              </a:rPr>
              <a:t>Please keep this slide for attribution</a:t>
            </a:r>
            <a:endParaRPr lang="en-US" sz="1200" b="0" strike="noStrike" spc="-1">
              <a:solidFill>
                <a:srgbClr val="FFFFFF"/>
              </a:solidFill>
              <a:latin typeface="OpenSymbol"/>
            </a:endParaRPr>
          </a:p>
        </p:txBody>
      </p:sp>
      <p:cxnSp>
        <p:nvCxnSpPr>
          <p:cNvPr id="275" name="Google Shape;736;p47"/>
          <p:cNvCxnSpPr/>
          <p:nvPr/>
        </p:nvCxnSpPr>
        <p:spPr>
          <a:xfrm>
            <a:off x="1823400" y="2694240"/>
            <a:ext cx="30240" cy="360"/>
          </a:xfrm>
          <a:prstGeom prst="straightConnector1">
            <a:avLst/>
          </a:prstGeom>
          <a:ln w="9525">
            <a:solidFill>
              <a:srgbClr val="583F17"/>
            </a:solidFill>
            <a:round/>
          </a:ln>
        </p:spPr>
      </p:cxnSp>
      <p:grpSp>
        <p:nvGrpSpPr>
          <p:cNvPr id="276" name="Google Shape;737;p47"/>
          <p:cNvGrpSpPr/>
          <p:nvPr/>
        </p:nvGrpSpPr>
        <p:grpSpPr>
          <a:xfrm>
            <a:off x="0" y="2571120"/>
            <a:ext cx="7948800" cy="1023840"/>
            <a:chOff x="0" y="2571120"/>
            <a:chExt cx="7948800" cy="1023840"/>
          </a:xfrm>
        </p:grpSpPr>
        <p:cxnSp>
          <p:nvCxnSpPr>
            <p:cNvPr id="277" name="Google Shape;738;p47"/>
            <p:cNvCxnSpPr/>
            <p:nvPr/>
          </p:nvCxnSpPr>
          <p:spPr>
            <a:xfrm>
              <a:off x="0" y="2571120"/>
              <a:ext cx="7299720" cy="360"/>
            </a:xfrm>
            <a:prstGeom prst="straightConnector1">
              <a:avLst/>
            </a:prstGeom>
            <a:ln w="9525">
              <a:solidFill>
                <a:srgbClr val="FFEED3"/>
              </a:solidFill>
              <a:round/>
            </a:ln>
          </p:spPr>
        </p:cxnSp>
        <p:cxnSp>
          <p:nvCxnSpPr>
            <p:cNvPr id="278" name="Google Shape;739;p47"/>
            <p:cNvCxnSpPr/>
            <p:nvPr/>
          </p:nvCxnSpPr>
          <p:spPr>
            <a:xfrm>
              <a:off x="0" y="3594960"/>
              <a:ext cx="7949160" cy="360"/>
            </a:xfrm>
            <a:prstGeom prst="straightConnector1">
              <a:avLst/>
            </a:prstGeom>
            <a:ln w="9525">
              <a:solidFill>
                <a:srgbClr val="FFEED3"/>
              </a:solidFill>
              <a:round/>
            </a:ln>
          </p:spPr>
        </p:cxnSp>
      </p:grpSp>
      <p:grpSp>
        <p:nvGrpSpPr>
          <p:cNvPr id="279" name="Google Shape;740;p47"/>
          <p:cNvGrpSpPr/>
          <p:nvPr/>
        </p:nvGrpSpPr>
        <p:grpSpPr>
          <a:xfrm>
            <a:off x="7239600" y="-2225520"/>
            <a:ext cx="3895920" cy="6264000"/>
            <a:chOff x="7239600" y="-2225520"/>
            <a:chExt cx="3895920" cy="6264000"/>
          </a:xfrm>
        </p:grpSpPr>
        <p:sp>
          <p:nvSpPr>
            <p:cNvPr id="280" name="Google Shape;741;p47"/>
            <p:cNvSpPr/>
            <p:nvPr/>
          </p:nvSpPr>
          <p:spPr>
            <a:xfrm>
              <a:off x="7239600" y="-2225520"/>
              <a:ext cx="3895920" cy="38959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281" name="Google Shape;742;p47"/>
            <p:cNvSpPr/>
            <p:nvPr/>
          </p:nvSpPr>
          <p:spPr>
            <a:xfrm>
              <a:off x="7239600" y="142560"/>
              <a:ext cx="3895920" cy="38959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PlaceHolder 1"/>
          <p:cNvSpPr>
            <a:spLocks noGrp="1"/>
          </p:cNvSpPr>
          <p:nvPr>
            <p:ph type="subTitle"/>
          </p:nvPr>
        </p:nvSpPr>
        <p:spPr>
          <a:xfrm>
            <a:off x="2971800" y="2400480"/>
            <a:ext cx="4866840" cy="1257120"/>
          </a:xfrm>
          <a:prstGeom prst="rect">
            <a:avLst/>
          </a:prstGeom>
          <a:noFill/>
          <a:ln w="0">
            <a:noFill/>
          </a:ln>
        </p:spPr>
        <p:txBody>
          <a:bodyPr lIns="91440" tIns="91440" rIns="91440" bIns="91440" anchor="t">
            <a:normAutofit/>
          </a:bodyPr>
          <a:lstStyle/>
          <a:p>
            <a:pPr>
              <a:lnSpc>
                <a:spcPct val="100000"/>
              </a:lnSpc>
              <a:tabLst>
                <a:tab pos="0" algn="l"/>
              </a:tabLst>
            </a:pPr>
            <a:r>
              <a:rPr lang="en" sz="1600" b="0" strike="noStrike" spc="-1">
                <a:solidFill>
                  <a:schemeClr val="dk1"/>
                </a:solidFill>
                <a:latin typeface="Bricolage Grotesque ExtraLight"/>
                <a:ea typeface="Bricolage Grotesque ExtraLight"/>
              </a:rPr>
              <a:t>Ushbu taqdimotda qiyosiy tilshunoslik va tarjima lingvistikasi haqida asosiy kontseptsiyalar va amaliyotlar ko'rib chiqiladi.</a:t>
            </a:r>
            <a:endParaRPr lang="en-US" sz="1600" b="0" strike="noStrike" spc="-1">
              <a:solidFill>
                <a:srgbClr val="000000"/>
              </a:solidFill>
              <a:latin typeface="OpenSymbol"/>
            </a:endParaRPr>
          </a:p>
        </p:txBody>
      </p:sp>
      <p:sp>
        <p:nvSpPr>
          <p:cNvPr id="189" name="PlaceHolder 2"/>
          <p:cNvSpPr>
            <a:spLocks noGrp="1"/>
          </p:cNvSpPr>
          <p:nvPr>
            <p:ph type="title"/>
          </p:nvPr>
        </p:nvSpPr>
        <p:spPr>
          <a:xfrm>
            <a:off x="2971800" y="1486080"/>
            <a:ext cx="4866840" cy="837720"/>
          </a:xfrm>
          <a:prstGeom prst="rect">
            <a:avLst/>
          </a:prstGeom>
          <a:noFill/>
          <a:ln w="0">
            <a:noFill/>
          </a:ln>
        </p:spPr>
        <p:txBody>
          <a:bodyPr lIns="91440" tIns="91440" rIns="91440" bIns="91440" anchor="b">
            <a:normAutofit fontScale="98191"/>
          </a:bodyPr>
          <a:lstStyle/>
          <a:p>
            <a:pPr indent="0">
              <a:lnSpc>
                <a:spcPct val="100000"/>
              </a:lnSpc>
              <a:buNone/>
              <a:tabLst>
                <a:tab pos="0" algn="l"/>
              </a:tabLst>
            </a:pPr>
            <a:r>
              <a:rPr lang="en" sz="4500" b="0" strike="noStrike" spc="-1">
                <a:solidFill>
                  <a:schemeClr val="dk1"/>
                </a:solidFill>
                <a:latin typeface="Ysabeau SC"/>
                <a:ea typeface="Ysabeau SC"/>
              </a:rPr>
              <a:t>Kirish</a:t>
            </a:r>
            <a:endParaRPr lang="fr-FR" sz="4500" b="0" strike="noStrike" spc="-1">
              <a:solidFill>
                <a:schemeClr val="dk1"/>
              </a:solidFill>
              <a:latin typeface="Arial"/>
            </a:endParaRPr>
          </a:p>
        </p:txBody>
      </p:sp>
      <p:grpSp>
        <p:nvGrpSpPr>
          <p:cNvPr id="190" name="Google Shape;280;p30"/>
          <p:cNvGrpSpPr/>
          <p:nvPr/>
        </p:nvGrpSpPr>
        <p:grpSpPr>
          <a:xfrm>
            <a:off x="-1716480" y="-1188360"/>
            <a:ext cx="3954960" cy="7519680"/>
            <a:chOff x="-1716480" y="-1188360"/>
            <a:chExt cx="3954960" cy="7519680"/>
          </a:xfrm>
        </p:grpSpPr>
        <p:cxnSp>
          <p:nvCxnSpPr>
            <p:cNvPr id="191" name="Google Shape;281;p30"/>
            <p:cNvCxnSpPr/>
            <p:nvPr/>
          </p:nvCxnSpPr>
          <p:spPr>
            <a:xfrm>
              <a:off x="2238480" y="0"/>
              <a:ext cx="360" cy="5143680"/>
            </a:xfrm>
            <a:prstGeom prst="straightConnector1">
              <a:avLst/>
            </a:prstGeom>
            <a:ln w="9525">
              <a:solidFill>
                <a:srgbClr val="FFEED3"/>
              </a:solidFill>
              <a:round/>
            </a:ln>
          </p:spPr>
        </p:cxnSp>
        <p:grpSp>
          <p:nvGrpSpPr>
            <p:cNvPr id="192" name="Google Shape;282;p30"/>
            <p:cNvGrpSpPr/>
            <p:nvPr/>
          </p:nvGrpSpPr>
          <p:grpSpPr>
            <a:xfrm>
              <a:off x="-1716480" y="-1188360"/>
              <a:ext cx="3395520" cy="7519680"/>
              <a:chOff x="-1716480" y="-1188360"/>
              <a:chExt cx="3395520" cy="7519680"/>
            </a:xfrm>
          </p:grpSpPr>
          <p:sp>
            <p:nvSpPr>
              <p:cNvPr id="193" name="Google Shape;283;p30"/>
              <p:cNvSpPr/>
              <p:nvPr/>
            </p:nvSpPr>
            <p:spPr>
              <a:xfrm>
                <a:off x="-1716480" y="-118836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194" name="Google Shape;284;p30"/>
              <p:cNvSpPr/>
              <p:nvPr/>
            </p:nvSpPr>
            <p:spPr>
              <a:xfrm>
                <a:off x="-1716480" y="87372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195" name="Google Shape;285;p30"/>
              <p:cNvSpPr/>
              <p:nvPr/>
            </p:nvSpPr>
            <p:spPr>
              <a:xfrm>
                <a:off x="-1716480" y="293580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PlaceHolder 1"/>
          <p:cNvSpPr>
            <a:spLocks noGrp="1"/>
          </p:cNvSpPr>
          <p:nvPr>
            <p:ph type="subTitle"/>
          </p:nvPr>
        </p:nvSpPr>
        <p:spPr>
          <a:xfrm>
            <a:off x="2971800" y="2400480"/>
            <a:ext cx="4866840" cy="1257120"/>
          </a:xfrm>
          <a:prstGeom prst="rect">
            <a:avLst/>
          </a:prstGeom>
          <a:noFill/>
          <a:ln w="0">
            <a:noFill/>
          </a:ln>
        </p:spPr>
        <p:txBody>
          <a:bodyPr lIns="91440" tIns="91440" rIns="91440" bIns="91440" anchor="t">
            <a:normAutofit/>
          </a:bodyPr>
          <a:lstStyle/>
          <a:p>
            <a:pPr>
              <a:lnSpc>
                <a:spcPct val="100000"/>
              </a:lnSpc>
              <a:tabLst>
                <a:tab pos="0" algn="l"/>
              </a:tabLst>
            </a:pPr>
            <a:r>
              <a:rPr lang="en" sz="1600" b="0" strike="noStrike" spc="-1">
                <a:solidFill>
                  <a:schemeClr val="dk1"/>
                </a:solidFill>
                <a:latin typeface="Bricolage Grotesque ExtraLight"/>
                <a:ea typeface="Bricolage Grotesque ExtraLight"/>
              </a:rPr>
              <a:t>Til teoriyalari tilning qanday paydo bo'lishi va rivojlanishi, shuningdek, uning funksiyalari haqida muhokama qiladi. Asosiy nazariyalar, jumladan, strukturalistik, funksional va kognitiv yondashuvlar keng o'rganiladi.</a:t>
            </a:r>
            <a:endParaRPr lang="en-US" sz="1600" b="0" strike="noStrike" spc="-1">
              <a:solidFill>
                <a:srgbClr val="000000"/>
              </a:solidFill>
              <a:latin typeface="OpenSymbol"/>
            </a:endParaRPr>
          </a:p>
        </p:txBody>
      </p:sp>
      <p:sp>
        <p:nvSpPr>
          <p:cNvPr id="202" name="PlaceHolder 2"/>
          <p:cNvSpPr>
            <a:spLocks noGrp="1"/>
          </p:cNvSpPr>
          <p:nvPr>
            <p:ph type="title"/>
          </p:nvPr>
        </p:nvSpPr>
        <p:spPr>
          <a:xfrm>
            <a:off x="2971800" y="1486080"/>
            <a:ext cx="4866840" cy="837720"/>
          </a:xfrm>
          <a:prstGeom prst="rect">
            <a:avLst/>
          </a:prstGeom>
          <a:noFill/>
          <a:ln w="0">
            <a:noFill/>
          </a:ln>
        </p:spPr>
        <p:txBody>
          <a:bodyPr lIns="91440" tIns="91440" rIns="91440" bIns="91440" anchor="b">
            <a:normAutofit fontScale="98191"/>
          </a:bodyPr>
          <a:lstStyle/>
          <a:p>
            <a:pPr indent="0">
              <a:lnSpc>
                <a:spcPct val="100000"/>
              </a:lnSpc>
              <a:buNone/>
              <a:tabLst>
                <a:tab pos="0" algn="l"/>
              </a:tabLst>
            </a:pPr>
            <a:r>
              <a:rPr lang="en" sz="4500" b="0" strike="noStrike" spc="-1">
                <a:solidFill>
                  <a:schemeClr val="dk1"/>
                </a:solidFill>
                <a:latin typeface="Ysabeau SC"/>
                <a:ea typeface="Ysabeau SC"/>
              </a:rPr>
              <a:t>Til teoriyalari</a:t>
            </a:r>
            <a:endParaRPr lang="fr-FR" sz="4500" b="0" strike="noStrike" spc="-1">
              <a:solidFill>
                <a:schemeClr val="dk1"/>
              </a:solidFill>
              <a:latin typeface="Arial"/>
            </a:endParaRPr>
          </a:p>
        </p:txBody>
      </p:sp>
      <p:grpSp>
        <p:nvGrpSpPr>
          <p:cNvPr id="203" name="Google Shape;280;p30"/>
          <p:cNvGrpSpPr/>
          <p:nvPr/>
        </p:nvGrpSpPr>
        <p:grpSpPr>
          <a:xfrm>
            <a:off x="-1716480" y="-1188360"/>
            <a:ext cx="3954960" cy="7519680"/>
            <a:chOff x="-1716480" y="-1188360"/>
            <a:chExt cx="3954960" cy="7519680"/>
          </a:xfrm>
        </p:grpSpPr>
        <p:cxnSp>
          <p:nvCxnSpPr>
            <p:cNvPr id="204" name="Google Shape;281;p30"/>
            <p:cNvCxnSpPr/>
            <p:nvPr/>
          </p:nvCxnSpPr>
          <p:spPr>
            <a:xfrm>
              <a:off x="2238480" y="0"/>
              <a:ext cx="360" cy="5143680"/>
            </a:xfrm>
            <a:prstGeom prst="straightConnector1">
              <a:avLst/>
            </a:prstGeom>
            <a:ln w="9525">
              <a:solidFill>
                <a:srgbClr val="FFEED3"/>
              </a:solidFill>
              <a:round/>
            </a:ln>
          </p:spPr>
        </p:cxnSp>
        <p:grpSp>
          <p:nvGrpSpPr>
            <p:cNvPr id="205" name="Google Shape;282;p30"/>
            <p:cNvGrpSpPr/>
            <p:nvPr/>
          </p:nvGrpSpPr>
          <p:grpSpPr>
            <a:xfrm>
              <a:off x="-1716480" y="-1188360"/>
              <a:ext cx="3395520" cy="7519680"/>
              <a:chOff x="-1716480" y="-1188360"/>
              <a:chExt cx="3395520" cy="7519680"/>
            </a:xfrm>
          </p:grpSpPr>
          <p:sp>
            <p:nvSpPr>
              <p:cNvPr id="206" name="Google Shape;283;p30"/>
              <p:cNvSpPr/>
              <p:nvPr/>
            </p:nvSpPr>
            <p:spPr>
              <a:xfrm>
                <a:off x="-1716480" y="-118836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07" name="Google Shape;284;p30"/>
              <p:cNvSpPr/>
              <p:nvPr/>
            </p:nvSpPr>
            <p:spPr>
              <a:xfrm>
                <a:off x="-1716480" y="87372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08" name="Google Shape;285;p30"/>
              <p:cNvSpPr/>
              <p:nvPr/>
            </p:nvSpPr>
            <p:spPr>
              <a:xfrm>
                <a:off x="-1716480" y="293580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PlaceHolder 1"/>
          <p:cNvSpPr>
            <a:spLocks noGrp="1"/>
          </p:cNvSpPr>
          <p:nvPr>
            <p:ph type="title"/>
          </p:nvPr>
        </p:nvSpPr>
        <p:spPr>
          <a:xfrm>
            <a:off x="714240" y="895320"/>
            <a:ext cx="4047840" cy="552240"/>
          </a:xfrm>
          <a:prstGeom prst="rect">
            <a:avLst/>
          </a:prstGeom>
          <a:noFill/>
          <a:ln w="0">
            <a:noFill/>
          </a:ln>
        </p:spPr>
        <p:txBody>
          <a:bodyPr lIns="91440" tIns="91440" rIns="91440" bIns="91440" anchor="b">
            <a:normAutofit fontScale="83693"/>
          </a:bodyPr>
          <a:lstStyle/>
          <a:p>
            <a:pPr indent="0">
              <a:lnSpc>
                <a:spcPct val="100000"/>
              </a:lnSpc>
              <a:buNone/>
              <a:tabLst>
                <a:tab pos="0" algn="l"/>
              </a:tabLst>
            </a:pPr>
            <a:r>
              <a:rPr lang="en" sz="3000" b="0" strike="noStrike" spc="-1">
                <a:solidFill>
                  <a:schemeClr val="dk1"/>
                </a:solidFill>
                <a:latin typeface="Ysabeau SC"/>
                <a:ea typeface="Ysabeau SC"/>
              </a:rPr>
              <a:t>Til va madaniyat</a:t>
            </a:r>
            <a:endParaRPr lang="fr-FR" sz="3000" b="0" strike="noStrike" spc="-1">
              <a:solidFill>
                <a:schemeClr val="dk1"/>
              </a:solidFill>
              <a:latin typeface="Arial"/>
            </a:endParaRPr>
          </a:p>
        </p:txBody>
      </p:sp>
      <p:sp>
        <p:nvSpPr>
          <p:cNvPr id="210" name="PlaceHolder 2"/>
          <p:cNvSpPr>
            <a:spLocks noGrp="1"/>
          </p:cNvSpPr>
          <p:nvPr>
            <p:ph/>
          </p:nvPr>
        </p:nvSpPr>
        <p:spPr>
          <a:xfrm>
            <a:off x="714240" y="1447920"/>
            <a:ext cx="4047840" cy="2800080"/>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400" b="0" strike="noStrike" spc="-1">
                <a:solidFill>
                  <a:schemeClr val="dk1"/>
                </a:solidFill>
                <a:latin typeface="Bricolage Grotesque ExtraLight"/>
                <a:ea typeface="Bricolage Grotesque ExtraLight"/>
              </a:rPr>
              <a:t>Til va madaniyat o'rtasidagi munosabatlar barcha tillardagi madaniy elementlar, qadriyatlar va kelishuvlarga ta'sirini ko'rsatadi. Til qanday qilib madaniyati shakllantirishi va madaniyatni qanday ifodalashini o'rganadi.</a:t>
            </a:r>
            <a:endParaRPr lang="fr-FR" sz="1400" b="0" strike="noStrike" spc="-1">
              <a:solidFill>
                <a:srgbClr val="000000"/>
              </a:solidFill>
              <a:latin typeface="Arial"/>
            </a:endParaRPr>
          </a:p>
        </p:txBody>
      </p:sp>
      <p:pic>
        <p:nvPicPr>
          <p:cNvPr id="211" name="Google Shape;359;p36"/>
          <p:cNvPicPr/>
          <p:nvPr/>
        </p:nvPicPr>
        <p:blipFill>
          <a:blip r:embed="rId2"/>
          <a:srcRect t="8471" b="8471"/>
          <a:stretch/>
        </p:blipFill>
        <p:spPr>
          <a:xfrm>
            <a:off x="5016600" y="0"/>
            <a:ext cx="4127040" cy="5143320"/>
          </a:xfrm>
          <a:prstGeom prst="rect">
            <a:avLst/>
          </a:prstGeom>
          <a:ln w="0">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PlaceHolder 1"/>
          <p:cNvSpPr>
            <a:spLocks noGrp="1"/>
          </p:cNvSpPr>
          <p:nvPr>
            <p:ph type="subTitle"/>
          </p:nvPr>
        </p:nvSpPr>
        <p:spPr>
          <a:xfrm>
            <a:off x="2971800" y="2400480"/>
            <a:ext cx="4866840" cy="1257120"/>
          </a:xfrm>
          <a:prstGeom prst="rect">
            <a:avLst/>
          </a:prstGeom>
          <a:noFill/>
          <a:ln w="0">
            <a:noFill/>
          </a:ln>
        </p:spPr>
        <p:txBody>
          <a:bodyPr lIns="91440" tIns="91440" rIns="91440" bIns="91440" anchor="t">
            <a:normAutofit fontScale="86943" lnSpcReduction="20000"/>
          </a:bodyPr>
          <a:lstStyle/>
          <a:p>
            <a:pPr>
              <a:lnSpc>
                <a:spcPct val="100000"/>
              </a:lnSpc>
              <a:tabLst>
                <a:tab pos="0" algn="l"/>
              </a:tabLst>
            </a:pPr>
            <a:r>
              <a:rPr lang="en" sz="1600" b="0" strike="noStrike" spc="-1">
                <a:solidFill>
                  <a:schemeClr val="dk1"/>
                </a:solidFill>
                <a:latin typeface="Bricolage Grotesque ExtraLight"/>
                <a:ea typeface="Bricolage Grotesque ExtraLight"/>
              </a:rPr>
              <a:t>Aktiv til – bu individning nutqda ishlatiladigan, uning fikrlarini ifodalaydigan til hisoblanadi. Passiv til esa, shaxsning o'z fikrlarini ifoda etmasdan, boshqa sizdan keladigan nutqlarni tushunishingiz va qabul qilishingizga asoslangan. Bu til turlari o'rtasidagi farqlar til o'rganishda va aloqa jarayonida muhim ahamiyatga ega.</a:t>
            </a:r>
            <a:endParaRPr lang="en-US" sz="1600" b="0" strike="noStrike" spc="-1">
              <a:solidFill>
                <a:srgbClr val="000000"/>
              </a:solidFill>
              <a:latin typeface="OpenSymbol"/>
            </a:endParaRPr>
          </a:p>
        </p:txBody>
      </p:sp>
      <p:sp>
        <p:nvSpPr>
          <p:cNvPr id="213" name="PlaceHolder 2"/>
          <p:cNvSpPr>
            <a:spLocks noGrp="1"/>
          </p:cNvSpPr>
          <p:nvPr>
            <p:ph type="title"/>
          </p:nvPr>
        </p:nvSpPr>
        <p:spPr>
          <a:xfrm>
            <a:off x="2971800" y="1486080"/>
            <a:ext cx="4866840" cy="837720"/>
          </a:xfrm>
          <a:prstGeom prst="rect">
            <a:avLst/>
          </a:prstGeom>
          <a:noFill/>
          <a:ln w="0">
            <a:noFill/>
          </a:ln>
        </p:spPr>
        <p:txBody>
          <a:bodyPr lIns="91440" tIns="91440" rIns="91440" bIns="91440" anchor="b">
            <a:normAutofit fontScale="98191"/>
          </a:bodyPr>
          <a:lstStyle/>
          <a:p>
            <a:pPr indent="0">
              <a:lnSpc>
                <a:spcPct val="100000"/>
              </a:lnSpc>
              <a:buNone/>
              <a:tabLst>
                <a:tab pos="0" algn="l"/>
              </a:tabLst>
            </a:pPr>
            <a:r>
              <a:rPr lang="en" sz="4500" b="0" strike="noStrike" spc="-1">
                <a:solidFill>
                  <a:schemeClr val="dk1"/>
                </a:solidFill>
                <a:latin typeface="Ysabeau SC"/>
                <a:ea typeface="Ysabeau SC"/>
              </a:rPr>
              <a:t>Aktiv va passiv til</a:t>
            </a:r>
            <a:endParaRPr lang="fr-FR" sz="4500" b="0" strike="noStrike" spc="-1">
              <a:solidFill>
                <a:schemeClr val="dk1"/>
              </a:solidFill>
              <a:latin typeface="Arial"/>
            </a:endParaRPr>
          </a:p>
        </p:txBody>
      </p:sp>
      <p:grpSp>
        <p:nvGrpSpPr>
          <p:cNvPr id="214" name="Google Shape;280;p30"/>
          <p:cNvGrpSpPr/>
          <p:nvPr/>
        </p:nvGrpSpPr>
        <p:grpSpPr>
          <a:xfrm>
            <a:off x="-1716480" y="-1188360"/>
            <a:ext cx="3954960" cy="7519680"/>
            <a:chOff x="-1716480" y="-1188360"/>
            <a:chExt cx="3954960" cy="7519680"/>
          </a:xfrm>
        </p:grpSpPr>
        <p:cxnSp>
          <p:nvCxnSpPr>
            <p:cNvPr id="215" name="Google Shape;281;p30"/>
            <p:cNvCxnSpPr/>
            <p:nvPr/>
          </p:nvCxnSpPr>
          <p:spPr>
            <a:xfrm>
              <a:off x="2238480" y="0"/>
              <a:ext cx="360" cy="5143680"/>
            </a:xfrm>
            <a:prstGeom prst="straightConnector1">
              <a:avLst/>
            </a:prstGeom>
            <a:ln w="9525">
              <a:solidFill>
                <a:srgbClr val="FFEED3"/>
              </a:solidFill>
              <a:round/>
            </a:ln>
          </p:spPr>
        </p:cxnSp>
        <p:grpSp>
          <p:nvGrpSpPr>
            <p:cNvPr id="216" name="Google Shape;282;p30"/>
            <p:cNvGrpSpPr/>
            <p:nvPr/>
          </p:nvGrpSpPr>
          <p:grpSpPr>
            <a:xfrm>
              <a:off x="-1716480" y="-1188360"/>
              <a:ext cx="3395520" cy="7519680"/>
              <a:chOff x="-1716480" y="-1188360"/>
              <a:chExt cx="3395520" cy="7519680"/>
            </a:xfrm>
          </p:grpSpPr>
          <p:sp>
            <p:nvSpPr>
              <p:cNvPr id="217" name="Google Shape;283;p30"/>
              <p:cNvSpPr/>
              <p:nvPr/>
            </p:nvSpPr>
            <p:spPr>
              <a:xfrm>
                <a:off x="-1716480" y="-118836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18" name="Google Shape;284;p30"/>
              <p:cNvSpPr/>
              <p:nvPr/>
            </p:nvSpPr>
            <p:spPr>
              <a:xfrm>
                <a:off x="-1716480" y="87372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19" name="Google Shape;285;p30"/>
              <p:cNvSpPr/>
              <p:nvPr/>
            </p:nvSpPr>
            <p:spPr>
              <a:xfrm>
                <a:off x="-1716480" y="293580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PlaceHolder 1"/>
          <p:cNvSpPr>
            <a:spLocks noGrp="1"/>
          </p:cNvSpPr>
          <p:nvPr>
            <p:ph type="subTitle"/>
          </p:nvPr>
        </p:nvSpPr>
        <p:spPr>
          <a:xfrm>
            <a:off x="2971800" y="2400480"/>
            <a:ext cx="4866840" cy="1257120"/>
          </a:xfrm>
          <a:prstGeom prst="rect">
            <a:avLst/>
          </a:prstGeom>
          <a:noFill/>
          <a:ln w="0">
            <a:noFill/>
          </a:ln>
        </p:spPr>
        <p:txBody>
          <a:bodyPr lIns="91440" tIns="91440" rIns="91440" bIns="91440" anchor="t">
            <a:normAutofit fontScale="93198" lnSpcReduction="10000"/>
          </a:bodyPr>
          <a:lstStyle/>
          <a:p>
            <a:pPr>
              <a:lnSpc>
                <a:spcPct val="100000"/>
              </a:lnSpc>
              <a:tabLst>
                <a:tab pos="0" algn="l"/>
              </a:tabLst>
            </a:pPr>
            <a:r>
              <a:rPr lang="en" sz="1600" b="0" strike="noStrike" spc="-1">
                <a:solidFill>
                  <a:schemeClr val="dk1"/>
                </a:solidFill>
                <a:latin typeface="Bricolage Grotesque ExtraLight"/>
                <a:ea typeface="Bricolage Grotesque ExtraLight"/>
              </a:rPr>
              <a:t>Tarjima jarayoni tillar o'rtasidagi ma'lumotlarni qanday etkazishini o'rganadi. Pre-tezis, tezis va post-tezis bosqichlari orqali tarjimonlar matnni qanday baholashlari va o'zgarishlarni kiritishlari kutiladi. Bu jarayonda mazmun va kontekstni saqlash juda muhimdir.</a:t>
            </a:r>
            <a:endParaRPr lang="en-US" sz="1600" b="0" strike="noStrike" spc="-1">
              <a:solidFill>
                <a:srgbClr val="000000"/>
              </a:solidFill>
              <a:latin typeface="OpenSymbol"/>
            </a:endParaRPr>
          </a:p>
        </p:txBody>
      </p:sp>
      <p:sp>
        <p:nvSpPr>
          <p:cNvPr id="226" name="PlaceHolder 2"/>
          <p:cNvSpPr>
            <a:spLocks noGrp="1"/>
          </p:cNvSpPr>
          <p:nvPr>
            <p:ph type="title"/>
          </p:nvPr>
        </p:nvSpPr>
        <p:spPr>
          <a:xfrm>
            <a:off x="2971800" y="1486080"/>
            <a:ext cx="4866840" cy="837720"/>
          </a:xfrm>
          <a:prstGeom prst="rect">
            <a:avLst/>
          </a:prstGeom>
          <a:noFill/>
          <a:ln w="0">
            <a:noFill/>
          </a:ln>
        </p:spPr>
        <p:txBody>
          <a:bodyPr lIns="91440" tIns="91440" rIns="91440" bIns="91440" anchor="b">
            <a:normAutofit fontScale="98191"/>
          </a:bodyPr>
          <a:lstStyle/>
          <a:p>
            <a:pPr indent="0">
              <a:lnSpc>
                <a:spcPct val="100000"/>
              </a:lnSpc>
              <a:buNone/>
              <a:tabLst>
                <a:tab pos="0" algn="l"/>
              </a:tabLst>
            </a:pPr>
            <a:r>
              <a:rPr lang="en" sz="4500" b="0" strike="noStrike" spc="-1">
                <a:solidFill>
                  <a:schemeClr val="dk1"/>
                </a:solidFill>
                <a:latin typeface="Ysabeau SC"/>
                <a:ea typeface="Ysabeau SC"/>
              </a:rPr>
              <a:t>Tarjima jarayoni</a:t>
            </a:r>
            <a:endParaRPr lang="fr-FR" sz="4500" b="0" strike="noStrike" spc="-1">
              <a:solidFill>
                <a:schemeClr val="dk1"/>
              </a:solidFill>
              <a:latin typeface="Arial"/>
            </a:endParaRPr>
          </a:p>
        </p:txBody>
      </p:sp>
      <p:grpSp>
        <p:nvGrpSpPr>
          <p:cNvPr id="227" name="Google Shape;280;p30"/>
          <p:cNvGrpSpPr/>
          <p:nvPr/>
        </p:nvGrpSpPr>
        <p:grpSpPr>
          <a:xfrm>
            <a:off x="-1716480" y="-1188360"/>
            <a:ext cx="3954960" cy="7519680"/>
            <a:chOff x="-1716480" y="-1188360"/>
            <a:chExt cx="3954960" cy="7519680"/>
          </a:xfrm>
        </p:grpSpPr>
        <p:cxnSp>
          <p:nvCxnSpPr>
            <p:cNvPr id="228" name="Google Shape;281;p30"/>
            <p:cNvCxnSpPr/>
            <p:nvPr/>
          </p:nvCxnSpPr>
          <p:spPr>
            <a:xfrm>
              <a:off x="2238480" y="0"/>
              <a:ext cx="360" cy="5143680"/>
            </a:xfrm>
            <a:prstGeom prst="straightConnector1">
              <a:avLst/>
            </a:prstGeom>
            <a:ln w="9525">
              <a:solidFill>
                <a:srgbClr val="FFEED3"/>
              </a:solidFill>
              <a:round/>
            </a:ln>
          </p:spPr>
        </p:cxnSp>
        <p:grpSp>
          <p:nvGrpSpPr>
            <p:cNvPr id="229" name="Google Shape;282;p30"/>
            <p:cNvGrpSpPr/>
            <p:nvPr/>
          </p:nvGrpSpPr>
          <p:grpSpPr>
            <a:xfrm>
              <a:off x="-1716480" y="-1188360"/>
              <a:ext cx="3395520" cy="7519680"/>
              <a:chOff x="-1716480" y="-1188360"/>
              <a:chExt cx="3395520" cy="7519680"/>
            </a:xfrm>
          </p:grpSpPr>
          <p:sp>
            <p:nvSpPr>
              <p:cNvPr id="230" name="Google Shape;283;p30"/>
              <p:cNvSpPr/>
              <p:nvPr/>
            </p:nvSpPr>
            <p:spPr>
              <a:xfrm>
                <a:off x="-1716480" y="-118836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31" name="Google Shape;284;p30"/>
              <p:cNvSpPr/>
              <p:nvPr/>
            </p:nvSpPr>
            <p:spPr>
              <a:xfrm>
                <a:off x="-1716480" y="87372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32" name="Google Shape;285;p30"/>
              <p:cNvSpPr/>
              <p:nvPr/>
            </p:nvSpPr>
            <p:spPr>
              <a:xfrm>
                <a:off x="-1716480" y="293580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PlaceHolder 1"/>
          <p:cNvSpPr>
            <a:spLocks noGrp="1"/>
          </p:cNvSpPr>
          <p:nvPr>
            <p:ph type="subTitle"/>
          </p:nvPr>
        </p:nvSpPr>
        <p:spPr>
          <a:xfrm>
            <a:off x="2971800" y="2400480"/>
            <a:ext cx="4866840" cy="1257120"/>
          </a:xfrm>
          <a:prstGeom prst="rect">
            <a:avLst/>
          </a:prstGeom>
          <a:noFill/>
          <a:ln w="0">
            <a:noFill/>
          </a:ln>
        </p:spPr>
        <p:txBody>
          <a:bodyPr lIns="91440" tIns="91440" rIns="91440" bIns="91440" anchor="t">
            <a:normAutofit fontScale="86943"/>
          </a:bodyPr>
          <a:lstStyle/>
          <a:p>
            <a:pPr>
              <a:lnSpc>
                <a:spcPct val="100000"/>
              </a:lnSpc>
              <a:tabLst>
                <a:tab pos="0" algn="l"/>
              </a:tabLst>
            </a:pPr>
            <a:r>
              <a:rPr lang="en" sz="1600" b="0" strike="noStrike" spc="-1">
                <a:solidFill>
                  <a:schemeClr val="dk1"/>
                </a:solidFill>
                <a:latin typeface="Bricolage Grotesque ExtraLight"/>
                <a:ea typeface="Bricolage Grotesque ExtraLight"/>
              </a:rPr>
              <a:t>Terminologiya va ekvivalentlik tarjima jarayonida muhim rol o'ynaydi. Tarjimonlar maxsus terminlarni to'g'ri anglab, ularni ma'lumotlarning barcha nuqtai nazarlarini hisobga olgan holda tarjima qilishlari zarur. Bu, sohalararo o'zgarishlarni va jargonlarni tushunish uchun talab qiladi.</a:t>
            </a:r>
            <a:endParaRPr lang="en-US" sz="1600" b="0" strike="noStrike" spc="-1">
              <a:solidFill>
                <a:srgbClr val="000000"/>
              </a:solidFill>
              <a:latin typeface="OpenSymbol"/>
            </a:endParaRPr>
          </a:p>
        </p:txBody>
      </p:sp>
      <p:sp>
        <p:nvSpPr>
          <p:cNvPr id="234" name="PlaceHolder 2"/>
          <p:cNvSpPr>
            <a:spLocks noGrp="1"/>
          </p:cNvSpPr>
          <p:nvPr>
            <p:ph type="title"/>
          </p:nvPr>
        </p:nvSpPr>
        <p:spPr>
          <a:xfrm>
            <a:off x="2971800" y="1486080"/>
            <a:ext cx="4866840" cy="837720"/>
          </a:xfrm>
          <a:prstGeom prst="rect">
            <a:avLst/>
          </a:prstGeom>
          <a:noFill/>
          <a:ln w="0">
            <a:noFill/>
          </a:ln>
        </p:spPr>
        <p:txBody>
          <a:bodyPr lIns="91440" tIns="91440" rIns="91440" bIns="91440" anchor="b">
            <a:normAutofit fontScale="71755"/>
          </a:bodyPr>
          <a:lstStyle/>
          <a:p>
            <a:pPr indent="0">
              <a:lnSpc>
                <a:spcPct val="100000"/>
              </a:lnSpc>
              <a:buNone/>
              <a:tabLst>
                <a:tab pos="0" algn="l"/>
              </a:tabLst>
            </a:pPr>
            <a:r>
              <a:rPr lang="en" sz="4500" b="0" strike="noStrike" spc="-1">
                <a:solidFill>
                  <a:schemeClr val="dk1"/>
                </a:solidFill>
                <a:latin typeface="Ysabeau SC"/>
                <a:ea typeface="Ysabeau SC"/>
              </a:rPr>
              <a:t>Terminologiya va ekvivalentlik</a:t>
            </a:r>
            <a:endParaRPr lang="fr-FR" sz="4500" b="0" strike="noStrike" spc="-1">
              <a:solidFill>
                <a:schemeClr val="dk1"/>
              </a:solidFill>
              <a:latin typeface="Arial"/>
            </a:endParaRPr>
          </a:p>
        </p:txBody>
      </p:sp>
      <p:grpSp>
        <p:nvGrpSpPr>
          <p:cNvPr id="235" name="Google Shape;280;p30"/>
          <p:cNvGrpSpPr/>
          <p:nvPr/>
        </p:nvGrpSpPr>
        <p:grpSpPr>
          <a:xfrm>
            <a:off x="-1716480" y="-1188360"/>
            <a:ext cx="3954960" cy="7519680"/>
            <a:chOff x="-1716480" y="-1188360"/>
            <a:chExt cx="3954960" cy="7519680"/>
          </a:xfrm>
        </p:grpSpPr>
        <p:cxnSp>
          <p:nvCxnSpPr>
            <p:cNvPr id="236" name="Google Shape;281;p30"/>
            <p:cNvCxnSpPr/>
            <p:nvPr/>
          </p:nvCxnSpPr>
          <p:spPr>
            <a:xfrm>
              <a:off x="2238480" y="0"/>
              <a:ext cx="360" cy="5143680"/>
            </a:xfrm>
            <a:prstGeom prst="straightConnector1">
              <a:avLst/>
            </a:prstGeom>
            <a:ln w="9525">
              <a:solidFill>
                <a:srgbClr val="FFEED3"/>
              </a:solidFill>
              <a:round/>
            </a:ln>
          </p:spPr>
        </p:cxnSp>
        <p:grpSp>
          <p:nvGrpSpPr>
            <p:cNvPr id="237" name="Google Shape;282;p30"/>
            <p:cNvGrpSpPr/>
            <p:nvPr/>
          </p:nvGrpSpPr>
          <p:grpSpPr>
            <a:xfrm>
              <a:off x="-1716480" y="-1188360"/>
              <a:ext cx="3395520" cy="7519680"/>
              <a:chOff x="-1716480" y="-1188360"/>
              <a:chExt cx="3395520" cy="7519680"/>
            </a:xfrm>
          </p:grpSpPr>
          <p:sp>
            <p:nvSpPr>
              <p:cNvPr id="238" name="Google Shape;283;p30"/>
              <p:cNvSpPr/>
              <p:nvPr/>
            </p:nvSpPr>
            <p:spPr>
              <a:xfrm>
                <a:off x="-1716480" y="-118836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39" name="Google Shape;284;p30"/>
              <p:cNvSpPr/>
              <p:nvPr/>
            </p:nvSpPr>
            <p:spPr>
              <a:xfrm>
                <a:off x="-1716480" y="87372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40" name="Google Shape;285;p30"/>
              <p:cNvSpPr/>
              <p:nvPr/>
            </p:nvSpPr>
            <p:spPr>
              <a:xfrm>
                <a:off x="-1716480" y="293580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PlaceHolder 1"/>
          <p:cNvSpPr>
            <a:spLocks noGrp="1"/>
          </p:cNvSpPr>
          <p:nvPr>
            <p:ph type="title"/>
          </p:nvPr>
        </p:nvSpPr>
        <p:spPr>
          <a:xfrm>
            <a:off x="714240" y="895320"/>
            <a:ext cx="4047840" cy="552240"/>
          </a:xfrm>
          <a:prstGeom prst="rect">
            <a:avLst/>
          </a:prstGeom>
          <a:noFill/>
          <a:ln w="0">
            <a:noFill/>
          </a:ln>
        </p:spPr>
        <p:txBody>
          <a:bodyPr lIns="91440" tIns="91440" rIns="91440" bIns="91440" anchor="b">
            <a:normAutofit fontScale="83693"/>
          </a:bodyPr>
          <a:lstStyle/>
          <a:p>
            <a:pPr indent="0">
              <a:lnSpc>
                <a:spcPct val="100000"/>
              </a:lnSpc>
              <a:buNone/>
              <a:tabLst>
                <a:tab pos="0" algn="l"/>
              </a:tabLst>
            </a:pPr>
            <a:r>
              <a:rPr lang="en" sz="3000" b="0" strike="noStrike" spc="-1">
                <a:solidFill>
                  <a:schemeClr val="dk1"/>
                </a:solidFill>
                <a:latin typeface="Ysabeau SC"/>
                <a:ea typeface="Ysabeau SC"/>
              </a:rPr>
              <a:t>Madaniy nuances</a:t>
            </a:r>
            <a:endParaRPr lang="fr-FR" sz="3000" b="0" strike="noStrike" spc="-1">
              <a:solidFill>
                <a:schemeClr val="dk1"/>
              </a:solidFill>
              <a:latin typeface="Arial"/>
            </a:endParaRPr>
          </a:p>
        </p:txBody>
      </p:sp>
      <p:sp>
        <p:nvSpPr>
          <p:cNvPr id="242" name="PlaceHolder 2"/>
          <p:cNvSpPr>
            <a:spLocks noGrp="1"/>
          </p:cNvSpPr>
          <p:nvPr>
            <p:ph/>
          </p:nvPr>
        </p:nvSpPr>
        <p:spPr>
          <a:xfrm>
            <a:off x="714240" y="1447920"/>
            <a:ext cx="4047840" cy="2800080"/>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400" b="0" strike="noStrike" spc="-1">
                <a:solidFill>
                  <a:schemeClr val="dk1"/>
                </a:solidFill>
                <a:latin typeface="Bricolage Grotesque ExtraLight"/>
                <a:ea typeface="Bricolage Grotesque ExtraLight"/>
              </a:rPr>
              <a:t>Tarjimonlar madaniy nuancesni hisobga olishlari kerak, chunki har bir til o'ziga xos madaniyat va kontekstga ega. Boshqa madaniyatlarni tushunish, tarjima jarayonida muhim ahamiyatga ega, chunki tillar o'rtasida farqlar madaniy xususiyatlarni ta'sir etishi mumkin.</a:t>
            </a:r>
            <a:endParaRPr lang="fr-FR" sz="1400" b="0" strike="noStrike" spc="-1">
              <a:solidFill>
                <a:srgbClr val="000000"/>
              </a:solidFill>
              <a:latin typeface="Arial"/>
            </a:endParaRPr>
          </a:p>
        </p:txBody>
      </p:sp>
      <p:pic>
        <p:nvPicPr>
          <p:cNvPr id="243" name="Google Shape;359;p36"/>
          <p:cNvPicPr/>
          <p:nvPr/>
        </p:nvPicPr>
        <p:blipFill>
          <a:blip r:embed="rId2"/>
          <a:srcRect t="8471" b="8471"/>
          <a:stretch/>
        </p:blipFill>
        <p:spPr>
          <a:xfrm>
            <a:off x="5016600" y="0"/>
            <a:ext cx="4127040" cy="5143320"/>
          </a:xfrm>
          <a:prstGeom prst="rect">
            <a:avLst/>
          </a:prstGeom>
          <a:ln w="0">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PlaceHolder 1"/>
          <p:cNvSpPr>
            <a:spLocks noGrp="1"/>
          </p:cNvSpPr>
          <p:nvPr>
            <p:ph type="subTitle"/>
          </p:nvPr>
        </p:nvSpPr>
        <p:spPr>
          <a:xfrm>
            <a:off x="2971800" y="2400480"/>
            <a:ext cx="4866840" cy="1257120"/>
          </a:xfrm>
          <a:prstGeom prst="rect">
            <a:avLst/>
          </a:prstGeom>
          <a:noFill/>
          <a:ln w="0">
            <a:noFill/>
          </a:ln>
        </p:spPr>
        <p:txBody>
          <a:bodyPr lIns="91440" tIns="91440" rIns="91440" bIns="91440" anchor="t">
            <a:normAutofit fontScale="93198" lnSpcReduction="10000"/>
          </a:bodyPr>
          <a:lstStyle/>
          <a:p>
            <a:pPr>
              <a:lnSpc>
                <a:spcPct val="100000"/>
              </a:lnSpc>
              <a:tabLst>
                <a:tab pos="0" algn="l"/>
              </a:tabLst>
            </a:pPr>
            <a:r>
              <a:rPr lang="en" sz="1600" b="0" strike="noStrike" spc="-1">
                <a:solidFill>
                  <a:schemeClr val="dk1"/>
                </a:solidFill>
                <a:latin typeface="Bricolage Grotesque ExtraLight"/>
                <a:ea typeface="Bricolage Grotesque ExtraLight"/>
              </a:rPr>
              <a:t>Tilshunoslik va tarjima lingvistikasi o'rtasidagi o'zaro bog'liqlikni tushunish tilni o'rganish va tarjima jarayonini yanada samarali qilishda muhimdir. Har bir til o'zining madaniy kontekstiga ega bo'lib, bu tarjimali jarayyanda shuni hisobga olish zarur.</a:t>
            </a:r>
            <a:endParaRPr lang="en-US" sz="1600" b="0" strike="noStrike" spc="-1">
              <a:solidFill>
                <a:srgbClr val="000000"/>
              </a:solidFill>
              <a:latin typeface="OpenSymbol"/>
            </a:endParaRPr>
          </a:p>
        </p:txBody>
      </p:sp>
      <p:sp>
        <p:nvSpPr>
          <p:cNvPr id="245" name="PlaceHolder 2"/>
          <p:cNvSpPr>
            <a:spLocks noGrp="1"/>
          </p:cNvSpPr>
          <p:nvPr>
            <p:ph type="title"/>
          </p:nvPr>
        </p:nvSpPr>
        <p:spPr>
          <a:xfrm>
            <a:off x="2971800" y="1486080"/>
            <a:ext cx="4866840" cy="837720"/>
          </a:xfrm>
          <a:prstGeom prst="rect">
            <a:avLst/>
          </a:prstGeom>
          <a:noFill/>
          <a:ln w="0">
            <a:noFill/>
          </a:ln>
        </p:spPr>
        <p:txBody>
          <a:bodyPr lIns="91440" tIns="91440" rIns="91440" bIns="91440" anchor="b">
            <a:normAutofit fontScale="98191"/>
          </a:bodyPr>
          <a:lstStyle/>
          <a:p>
            <a:pPr indent="0">
              <a:lnSpc>
                <a:spcPct val="100000"/>
              </a:lnSpc>
              <a:buNone/>
              <a:tabLst>
                <a:tab pos="0" algn="l"/>
              </a:tabLst>
            </a:pPr>
            <a:r>
              <a:rPr lang="en" sz="4500" b="0" strike="noStrike" spc="-1">
                <a:solidFill>
                  <a:schemeClr val="dk1"/>
                </a:solidFill>
                <a:latin typeface="Ysabeau SC"/>
                <a:ea typeface="Ysabeau SC"/>
              </a:rPr>
              <a:t>Xulosa</a:t>
            </a:r>
            <a:endParaRPr lang="fr-FR" sz="4500" b="0" strike="noStrike" spc="-1">
              <a:solidFill>
                <a:schemeClr val="dk1"/>
              </a:solidFill>
              <a:latin typeface="Arial"/>
            </a:endParaRPr>
          </a:p>
        </p:txBody>
      </p:sp>
      <p:grpSp>
        <p:nvGrpSpPr>
          <p:cNvPr id="246" name="Google Shape;280;p30"/>
          <p:cNvGrpSpPr/>
          <p:nvPr/>
        </p:nvGrpSpPr>
        <p:grpSpPr>
          <a:xfrm>
            <a:off x="-1716480" y="-1188360"/>
            <a:ext cx="3954960" cy="7519680"/>
            <a:chOff x="-1716480" y="-1188360"/>
            <a:chExt cx="3954960" cy="7519680"/>
          </a:xfrm>
        </p:grpSpPr>
        <p:cxnSp>
          <p:nvCxnSpPr>
            <p:cNvPr id="247" name="Google Shape;281;p30"/>
            <p:cNvCxnSpPr/>
            <p:nvPr/>
          </p:nvCxnSpPr>
          <p:spPr>
            <a:xfrm>
              <a:off x="2238480" y="0"/>
              <a:ext cx="360" cy="5143680"/>
            </a:xfrm>
            <a:prstGeom prst="straightConnector1">
              <a:avLst/>
            </a:prstGeom>
            <a:ln w="9525">
              <a:solidFill>
                <a:srgbClr val="FFEED3"/>
              </a:solidFill>
              <a:round/>
            </a:ln>
          </p:spPr>
        </p:cxnSp>
        <p:grpSp>
          <p:nvGrpSpPr>
            <p:cNvPr id="248" name="Google Shape;282;p30"/>
            <p:cNvGrpSpPr/>
            <p:nvPr/>
          </p:nvGrpSpPr>
          <p:grpSpPr>
            <a:xfrm>
              <a:off x="-1716480" y="-1188360"/>
              <a:ext cx="3395520" cy="7519680"/>
              <a:chOff x="-1716480" y="-1188360"/>
              <a:chExt cx="3395520" cy="7519680"/>
            </a:xfrm>
          </p:grpSpPr>
          <p:sp>
            <p:nvSpPr>
              <p:cNvPr id="249" name="Google Shape;283;p30"/>
              <p:cNvSpPr/>
              <p:nvPr/>
            </p:nvSpPr>
            <p:spPr>
              <a:xfrm>
                <a:off x="-1716480" y="-118836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50" name="Google Shape;284;p30"/>
              <p:cNvSpPr/>
              <p:nvPr/>
            </p:nvSpPr>
            <p:spPr>
              <a:xfrm>
                <a:off x="-1716480" y="87372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51" name="Google Shape;285;p30"/>
              <p:cNvSpPr/>
              <p:nvPr/>
            </p:nvSpPr>
            <p:spPr>
              <a:xfrm>
                <a:off x="-1716480" y="2935800"/>
                <a:ext cx="3395520" cy="3395520"/>
              </a:xfrm>
              <a:prstGeom prst="ellipse">
                <a:avLst/>
              </a:prstGeom>
              <a:noFill/>
              <a:ln w="9525">
                <a:solidFill>
                  <a:srgbClr val="FFEED3"/>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spTree>
  </p:cSld>
  <p:clrMapOvr>
    <a:masterClrMapping/>
  </p:clrMapOvr>
</p:sld>
</file>

<file path=ppt/theme/theme1.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5.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6.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7.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8.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9.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0.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1.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2.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3.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4.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Minimalist Conference Style Presentation by Slidesgo">
  <a:themeElements>
    <a:clrScheme name="Simple Light">
      <a:dk1>
        <a:srgbClr val="FFEED3"/>
      </a:dk1>
      <a:lt1>
        <a:srgbClr val="4D3B1B"/>
      </a:lt1>
      <a:dk2>
        <a:srgbClr val="583F17"/>
      </a:dk2>
      <a:lt2>
        <a:srgbClr val="723500"/>
      </a:lt2>
      <a:accent1>
        <a:srgbClr val="3E2200"/>
      </a:accent1>
      <a:accent2>
        <a:srgbClr val="473723"/>
      </a:accent2>
      <a:accent3>
        <a:srgbClr val="000000"/>
      </a:accent3>
      <a:accent4>
        <a:srgbClr val="FFFFFF"/>
      </a:accent4>
      <a:accent5>
        <a:srgbClr val="FFFFFF"/>
      </a:accent5>
      <a:accent6>
        <a:srgbClr val="FFFFFF"/>
      </a:accent6>
      <a:hlink>
        <a:srgbClr val="FFEED3"/>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301</Words>
  <Application>Microsoft Office PowerPoint</Application>
  <PresentationFormat>Экран (16:9)</PresentationFormat>
  <Paragraphs>20</Paragraphs>
  <Slides>10</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24</vt:i4>
      </vt:variant>
      <vt:variant>
        <vt:lpstr>Заголовки слайдов</vt:lpstr>
      </vt:variant>
      <vt:variant>
        <vt:i4>10</vt:i4>
      </vt:variant>
    </vt:vector>
  </HeadingPairs>
  <TitlesOfParts>
    <vt:vector size="42" baseType="lpstr">
      <vt:lpstr>Arial</vt:lpstr>
      <vt:lpstr>Bricolage Grotesque</vt:lpstr>
      <vt:lpstr>Bricolage Grotesque ExtraLight</vt:lpstr>
      <vt:lpstr>OpenSymbol</vt:lpstr>
      <vt:lpstr>Symbol</vt:lpstr>
      <vt:lpstr>Wingdings</vt:lpstr>
      <vt:lpstr>Ysabeau SC</vt:lpstr>
      <vt:lpstr>Ysabeau SC ExtraLight</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Minimalist Conference Style Presentation by Slidesgo</vt:lpstr>
      <vt:lpstr>Slidesgo Final Pages</vt:lpstr>
      <vt:lpstr>Slidesgo Final Pages</vt:lpstr>
      <vt:lpstr>Tilshunoslik va Tarjima</vt:lpstr>
      <vt:lpstr>Kirish</vt:lpstr>
      <vt:lpstr>Til teoriyalari</vt:lpstr>
      <vt:lpstr>Til va madaniyat</vt:lpstr>
      <vt:lpstr>Aktiv va passiv til</vt:lpstr>
      <vt:lpstr>Tarjima jarayoni</vt:lpstr>
      <vt:lpstr>Terminologiya va ekvivalentlik</vt:lpstr>
      <vt:lpstr>Madaniy nuances</vt:lpstr>
      <vt:lpstr>Xulosa</vt:lpstr>
      <vt:lpstr>Thank you!</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Tilshunoslik va Tarjima</dc:title>
  <dc:creator>Докторант</dc:creator>
  <cp:lastModifiedBy>Докторант</cp:lastModifiedBy>
  <cp:revision>3</cp:revision>
  <dcterms:modified xsi:type="dcterms:W3CDTF">2025-02-17T06:24:07Z</dcterms:modified>
</cp:coreProperties>
</file>

<file path=docProps/core0.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2025-02-17T06:20:32Z</dcterms:created>
  <dc:creator>Unknown Creator</dc:creator>
  <dc:description/>
  <dc:language>en-US</dc:language>
  <cp:lastModifiedBy>Unknown Creator</cp:lastModifiedBy>
  <dcterms:modified xsi:type="dcterms:W3CDTF">2025-02-17T06:20:32Z</dcterms:modified>
  <cp:revision>0</cp:revision>
  <dc:subject/>
  <dc:title>Untitled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es">
    <vt:r8>12</vt:r8>
  </property>
</Properties>
</file>