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1" autoAdjust="0"/>
    <p:restoredTop sz="94660"/>
  </p:normalViewPr>
  <p:slideViewPr>
    <p:cSldViewPr snapToGrid="0">
      <p:cViewPr varScale="1">
        <p:scale>
          <a:sx n="73" d="100"/>
          <a:sy n="73" d="100"/>
        </p:scale>
        <p:origin x="58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3"/>
          <p:cNvPicPr>
            <a:picLocks noChangeAspect="1"/>
          </p:cNvPicPr>
          <p:nvPr/>
        </p:nvPicPr>
        <p:blipFill>
          <a:blip r:embed="rId2" cstate="print"/>
          <a:stretch>
            <a:fillRect/>
          </a:stretch>
        </p:blipFill>
        <p:spPr>
          <a:xfrm>
            <a:off x="0" y="0"/>
            <a:ext cx="12192000" cy="6858000"/>
          </a:xfrm>
          <a:prstGeom prst="rect">
            <a:avLst/>
          </a:prstGeom>
          <a:noFill/>
          <a:ln w="9525">
            <a:noFill/>
          </a:ln>
        </p:spPr>
      </p:pic>
      <p:sp>
        <p:nvSpPr>
          <p:cNvPr id="2051" name="Rectangle 3"/>
          <p:cNvSpPr>
            <a:spLocks noGrp="1" noChangeArrowheads="1"/>
          </p:cNvSpPr>
          <p:nvPr>
            <p:ph type="ctrTitle"/>
          </p:nvPr>
        </p:nvSpPr>
        <p:spPr>
          <a:xfrm>
            <a:off x="624417" y="3717925"/>
            <a:ext cx="10943167" cy="1082675"/>
          </a:xfrm>
        </p:spPr>
        <p:txBody>
          <a:bodyPr/>
          <a:lstStyle>
            <a:lvl1pPr algn="r">
              <a:defRPr/>
            </a:lvl1pPr>
          </a:lstStyle>
          <a:p>
            <a:pPr lvl="0"/>
            <a:r>
              <a:rPr lang="en-US" altLang="zh-CN" noProof="0" smtClean="0"/>
              <a:t>Click to edit Master title style</a:t>
            </a:r>
          </a:p>
        </p:txBody>
      </p:sp>
      <p:sp>
        <p:nvSpPr>
          <p:cNvPr id="2052" name="Rectangle 4"/>
          <p:cNvSpPr>
            <a:spLocks noGrp="1" noChangeArrowheads="1"/>
          </p:cNvSpPr>
          <p:nvPr>
            <p:ph type="subTitle" idx="1"/>
          </p:nvPr>
        </p:nvSpPr>
        <p:spPr>
          <a:xfrm>
            <a:off x="626533" y="4940300"/>
            <a:ext cx="10949517" cy="981075"/>
          </a:xfrm>
        </p:spPr>
        <p:txBody>
          <a:bodyPr/>
          <a:lstStyle>
            <a:lvl1pPr marL="0" indent="0" algn="r">
              <a:buFontTx/>
              <a:buNone/>
              <a:defRPr/>
            </a:lvl1pPr>
          </a:lstStyle>
          <a:p>
            <a:pPr lvl="0"/>
            <a:r>
              <a:rPr lang="en-US" altLang="zh-CN" noProof="0" smtClean="0"/>
              <a:t>Click to edit Master subtitle style</a:t>
            </a:r>
          </a:p>
        </p:txBody>
      </p:sp>
      <p:sp>
        <p:nvSpPr>
          <p:cNvPr id="9" name="Rectangle 5"/>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pPr/>
              <a:t>2/10/2025</a:t>
            </a:fld>
            <a:endParaRPr lang="en-US"/>
          </a:p>
        </p:txBody>
      </p:sp>
      <p:sp>
        <p:nvSpPr>
          <p:cNvPr id="10" name="Rectangle 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1" name="Rectangle 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pPr/>
              <a:t>‹#›</a:t>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90500"/>
            <a:ext cx="2743200" cy="59372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90500"/>
            <a:ext cx="8026400" cy="59372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2/10/2025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174750"/>
            <a:ext cx="538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2/10/2025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2/10/2025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2/10/2025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2/10/2025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p:cNvPicPr>
          <p:nvPr/>
        </p:nvPicPr>
        <p:blipFill>
          <a:blip r:embed="rId13" cstate="print"/>
          <a:stretch>
            <a:fillRect/>
          </a:stretch>
        </p:blipFill>
        <p:spPr>
          <a:xfrm>
            <a:off x="0" y="0"/>
            <a:ext cx="12192000" cy="6858000"/>
          </a:xfrm>
          <a:prstGeom prst="rect">
            <a:avLst/>
          </a:prstGeom>
          <a:noFill/>
          <a:ln w="9525">
            <a:noFill/>
          </a:ln>
        </p:spPr>
      </p:pic>
      <p:sp>
        <p:nvSpPr>
          <p:cNvPr id="1027" name="Rectangle 3"/>
          <p:cNvSpPr>
            <a:spLocks noGrp="1"/>
          </p:cNvSpPr>
          <p:nvPr>
            <p:ph type="title"/>
          </p:nvPr>
        </p:nvSpPr>
        <p:spPr>
          <a:xfrm>
            <a:off x="609600" y="190500"/>
            <a:ext cx="10972800" cy="582613"/>
          </a:xfrm>
          <a:prstGeom prst="rect">
            <a:avLst/>
          </a:prstGeom>
          <a:noFill/>
          <a:ln w="9525">
            <a:noFill/>
          </a:ln>
        </p:spPr>
        <p:txBody>
          <a:bodyPr anchor="ctr" anchorCtr="0"/>
          <a:lstStyle/>
          <a:p>
            <a:pPr lvl="0"/>
            <a:r>
              <a:rPr lang="en-US" altLang="zh-CN" dirty="0"/>
              <a:t>Click to edit Master title style</a:t>
            </a:r>
          </a:p>
        </p:txBody>
      </p:sp>
      <p:sp>
        <p:nvSpPr>
          <p:cNvPr id="1028" name="Rectangle 4"/>
          <p:cNvSpPr>
            <a:spLocks noGrp="1"/>
          </p:cNvSpPr>
          <p:nvPr>
            <p:ph type="body" idx="1"/>
          </p:nvPr>
        </p:nvSpPr>
        <p:spPr>
          <a:xfrm>
            <a:off x="609600" y="1174750"/>
            <a:ext cx="10972800" cy="4953000"/>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29" name="Rectangle 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pPr/>
              <a:t>2/10/2025</a:t>
            </a:fld>
            <a:endParaRPr lang="en-US"/>
          </a:p>
        </p:txBody>
      </p:sp>
      <p:sp>
        <p:nvSpPr>
          <p:cNvPr id="1030" name="Rectangle 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1" name="Rectangle 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90204" pitchFamily="34" charset="0"/>
          <a:ea typeface="SimSun" pitchFamily="2" charset="-122"/>
        </a:defRPr>
      </a:lvl2pPr>
      <a:lvl3pPr algn="l" rtl="0" fontAlgn="base">
        <a:spcBef>
          <a:spcPct val="0"/>
        </a:spcBef>
        <a:spcAft>
          <a:spcPct val="0"/>
        </a:spcAft>
        <a:defRPr sz="3600">
          <a:solidFill>
            <a:schemeClr val="tx1"/>
          </a:solidFill>
          <a:latin typeface="Arial" panose="020B0604020202090204" pitchFamily="34" charset="0"/>
          <a:ea typeface="SimSun" pitchFamily="2" charset="-122"/>
        </a:defRPr>
      </a:lvl3pPr>
      <a:lvl4pPr algn="l" rtl="0" fontAlgn="base">
        <a:spcBef>
          <a:spcPct val="0"/>
        </a:spcBef>
        <a:spcAft>
          <a:spcPct val="0"/>
        </a:spcAft>
        <a:defRPr sz="3600">
          <a:solidFill>
            <a:schemeClr val="tx1"/>
          </a:solidFill>
          <a:latin typeface="Arial" panose="020B0604020202090204" pitchFamily="34" charset="0"/>
          <a:ea typeface="SimSun" pitchFamily="2" charset="-122"/>
        </a:defRPr>
      </a:lvl4pPr>
      <a:lvl5pPr algn="l" rtl="0" fontAlgn="base">
        <a:spcBef>
          <a:spcPct val="0"/>
        </a:spcBef>
        <a:spcAft>
          <a:spcPct val="0"/>
        </a:spcAft>
        <a:defRPr sz="3600">
          <a:solidFill>
            <a:schemeClr val="tx1"/>
          </a:solidFill>
          <a:latin typeface="Arial" panose="020B0604020202090204" pitchFamily="34" charset="0"/>
          <a:ea typeface="SimSun" pitchFamily="2" charset="-122"/>
        </a:defRPr>
      </a:lvl5pPr>
      <a:lvl6pPr marL="457200" algn="l" rtl="0" fontAlgn="base">
        <a:spcBef>
          <a:spcPct val="0"/>
        </a:spcBef>
        <a:spcAft>
          <a:spcPct val="0"/>
        </a:spcAft>
        <a:defRPr sz="3600">
          <a:solidFill>
            <a:schemeClr val="tx1"/>
          </a:solidFill>
          <a:latin typeface="Arial" panose="020B0604020202090204" pitchFamily="34" charset="0"/>
          <a:ea typeface="SimSun" pitchFamily="2" charset="-122"/>
        </a:defRPr>
      </a:lvl6pPr>
      <a:lvl7pPr marL="914400" algn="l" rtl="0" fontAlgn="base">
        <a:spcBef>
          <a:spcPct val="0"/>
        </a:spcBef>
        <a:spcAft>
          <a:spcPct val="0"/>
        </a:spcAft>
        <a:defRPr sz="3600">
          <a:solidFill>
            <a:schemeClr val="tx1"/>
          </a:solidFill>
          <a:latin typeface="Arial" panose="020B0604020202090204" pitchFamily="34" charset="0"/>
          <a:ea typeface="SimSun" pitchFamily="2" charset="-122"/>
        </a:defRPr>
      </a:lvl7pPr>
      <a:lvl8pPr marL="1371600" algn="l" rtl="0" fontAlgn="base">
        <a:spcBef>
          <a:spcPct val="0"/>
        </a:spcBef>
        <a:spcAft>
          <a:spcPct val="0"/>
        </a:spcAft>
        <a:defRPr sz="3600">
          <a:solidFill>
            <a:schemeClr val="tx1"/>
          </a:solidFill>
          <a:latin typeface="Arial" panose="020B0604020202090204" pitchFamily="34" charset="0"/>
          <a:ea typeface="SimSun" pitchFamily="2" charset="-122"/>
        </a:defRPr>
      </a:lvl8pPr>
      <a:lvl9pPr marL="1828800" algn="l" rtl="0" fontAlgn="base">
        <a:spcBef>
          <a:spcPct val="0"/>
        </a:spcBef>
        <a:spcAft>
          <a:spcPct val="0"/>
        </a:spcAft>
        <a:defRPr sz="3600">
          <a:solidFill>
            <a:schemeClr val="tx1"/>
          </a:solidFill>
          <a:latin typeface="Arial" panose="020B0604020202090204" pitchFamily="34" charset="0"/>
          <a:ea typeface="SimSun"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9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200+] Presentation Backgrounds | Wallpapers.com"/>
          <p:cNvPicPr>
            <a:picLocks noChangeAspect="1" noChangeArrowheads="1"/>
          </p:cNvPicPr>
          <p:nvPr/>
        </p:nvPicPr>
        <p:blipFill>
          <a:blip r:embed="rId2" cstate="print"/>
          <a:srcRect/>
          <a:stretch>
            <a:fillRect/>
          </a:stretch>
        </p:blipFill>
        <p:spPr bwMode="auto">
          <a:xfrm>
            <a:off x="0" y="0"/>
            <a:ext cx="12192000" cy="6858000"/>
          </a:xfrm>
          <a:prstGeom prst="rect">
            <a:avLst/>
          </a:prstGeom>
          <a:noFill/>
        </p:spPr>
      </p:pic>
      <p:sp>
        <p:nvSpPr>
          <p:cNvPr id="2" name="Title 1"/>
          <p:cNvSpPr>
            <a:spLocks noGrp="1"/>
          </p:cNvSpPr>
          <p:nvPr>
            <p:ph type="ctrTitle"/>
          </p:nvPr>
        </p:nvSpPr>
        <p:spPr>
          <a:xfrm>
            <a:off x="0" y="1551214"/>
            <a:ext cx="12191365" cy="3222625"/>
          </a:xfrm>
        </p:spPr>
        <p:txBody>
          <a:bodyPr/>
          <a:lstStyle/>
          <a:p>
            <a:pPr algn="ctr"/>
            <a:r>
              <a:rPr lang="en-US" sz="5400" b="1" dirty="0" smtClean="0">
                <a:ln w="12700" cmpd="sng">
                  <a:solidFill>
                    <a:schemeClr val="accent4"/>
                  </a:solidFill>
                  <a:prstDash val="solid"/>
                </a:ln>
                <a:effectLst/>
                <a:latin typeface="American Typewriter Condensed Bold" panose="02090604020004020304" charset="0"/>
                <a:cs typeface="American Typewriter Condensed Bold" panose="02090604020004020304" charset="0"/>
              </a:rPr>
              <a:t>TARJIMA TANQIDI VA UNING VAZIFALARI</a:t>
            </a:r>
            <a:endParaRPr lang="en-US" sz="5400" b="1" dirty="0">
              <a:ln w="12700" cmpd="sng">
                <a:solidFill>
                  <a:schemeClr val="accent4"/>
                </a:solidFill>
                <a:prstDash val="solid"/>
              </a:ln>
              <a:effectLst/>
              <a:latin typeface="American Typewriter Condensed Bold" panose="02090604020004020304" charset="0"/>
              <a:cs typeface="American Typewriter Condensed Bold" panose="02090604020004020304" charset="0"/>
            </a:endParaRPr>
          </a:p>
        </p:txBody>
      </p:sp>
      <p:sp>
        <p:nvSpPr>
          <p:cNvPr id="3" name="Subtitle 2"/>
          <p:cNvSpPr>
            <a:spLocks noGrp="1"/>
          </p:cNvSpPr>
          <p:nvPr>
            <p:ph type="subTitle" idx="1"/>
          </p:nvPr>
        </p:nvSpPr>
        <p:spPr>
          <a:xfrm>
            <a:off x="6096635" y="5490210"/>
            <a:ext cx="6094730" cy="1367790"/>
          </a:xfrm>
        </p:spPr>
        <p:txBody>
          <a:bodyPr/>
          <a:lstStyle/>
          <a:p>
            <a:pPr algn="ctr"/>
            <a:endParaRPr lang="en-US" sz="2400" b="1" dirty="0">
              <a:ln w="9525">
                <a:solidFill>
                  <a:schemeClr val="bg1"/>
                </a:solidFill>
                <a:prstDash val="solid"/>
              </a:ln>
              <a:solidFill>
                <a:schemeClr val="tx1"/>
              </a:solidFill>
              <a:effectLst>
                <a:outerShdw blurRad="12700" dist="38100" dir="2700000" algn="tl" rotWithShape="0">
                  <a:schemeClr val="bg1">
                    <a:lumMod val="50000"/>
                    <a:lumMod val="50000"/>
                  </a:schemeClr>
                </a:outerShdw>
              </a:effectLst>
              <a:latin typeface="American Typewriter Condensed Bold" panose="02090604020004020304" charset="0"/>
              <a:cs typeface="American Typewriter Condensed Bold" panose="0209060402000402030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Best Desktop Wallpaper Powerpoint Background For Presentation -  Slidesdocs.com"/>
          <p:cNvPicPr>
            <a:picLocks noChangeAspect="1" noChangeArrowheads="1"/>
          </p:cNvPicPr>
          <p:nvPr/>
        </p:nvPicPr>
        <p:blipFill>
          <a:blip r:embed="rId2" cstate="print"/>
          <a:srcRect/>
          <a:stretch>
            <a:fillRect/>
          </a:stretch>
        </p:blipFill>
        <p:spPr bwMode="auto">
          <a:xfrm>
            <a:off x="0" y="0"/>
            <a:ext cx="12191998" cy="6858000"/>
          </a:xfrm>
          <a:prstGeom prst="rect">
            <a:avLst/>
          </a:prstGeom>
          <a:noFill/>
        </p:spPr>
      </p:pic>
      <p:sp>
        <p:nvSpPr>
          <p:cNvPr id="2" name="Title 1"/>
          <p:cNvSpPr>
            <a:spLocks noGrp="1"/>
          </p:cNvSpPr>
          <p:nvPr>
            <p:ph type="title"/>
          </p:nvPr>
        </p:nvSpPr>
        <p:spPr>
          <a:xfrm>
            <a:off x="1854926" y="888273"/>
            <a:ext cx="9431383" cy="4950824"/>
          </a:xfrm>
        </p:spPr>
        <p:txBody>
          <a:bodyPr/>
          <a:lstStyle/>
          <a:p>
            <a:pPr algn="l"/>
            <a:r>
              <a:rPr lang="en-US" dirty="0"/>
              <a:t>					</a:t>
            </a:r>
            <a:r>
              <a:rPr lang="en-US" sz="3200" dirty="0" err="1"/>
              <a:t>Reja</a:t>
            </a:r>
            <a:r>
              <a:rPr lang="en-US" sz="3200" dirty="0"/>
              <a:t>:</a:t>
            </a:r>
            <a:br>
              <a:rPr lang="en-US" sz="3200" dirty="0"/>
            </a:br>
            <a:r>
              <a:rPr lang="en-US" dirty="0"/>
              <a:t/>
            </a:r>
            <a:br>
              <a:rPr lang="en-US" dirty="0"/>
            </a:br>
            <a:r>
              <a:rPr lang="en-US" sz="2400" dirty="0"/>
              <a:t>1. </a:t>
            </a:r>
            <a:r>
              <a:rPr lang="en-US" sz="2400" dirty="0" err="1"/>
              <a:t>Tarjima</a:t>
            </a:r>
            <a:r>
              <a:rPr lang="en-US" sz="2400" dirty="0"/>
              <a:t> </a:t>
            </a:r>
            <a:r>
              <a:rPr lang="en-US" sz="2400" dirty="0" err="1"/>
              <a:t>tanqidining</a:t>
            </a:r>
            <a:r>
              <a:rPr lang="en-US" sz="2400" dirty="0"/>
              <a:t> </a:t>
            </a:r>
            <a:r>
              <a:rPr lang="en-US" sz="2400" dirty="0" err="1"/>
              <a:t>vazifalari</a:t>
            </a:r>
            <a:r>
              <a:rPr lang="en-US" sz="2400" dirty="0"/>
              <a:t/>
            </a:r>
            <a:br>
              <a:rPr lang="en-US" sz="2400" dirty="0"/>
            </a:br>
            <a:r>
              <a:rPr lang="en-US" sz="2400" dirty="0"/>
              <a:t>2. </a:t>
            </a:r>
            <a:r>
              <a:rPr lang="en-US" sz="2400" dirty="0" err="1"/>
              <a:t>Adabiy</a:t>
            </a:r>
            <a:r>
              <a:rPr lang="en-US" sz="2400" dirty="0"/>
              <a:t> </a:t>
            </a:r>
            <a:r>
              <a:rPr lang="en-US" sz="2400" dirty="0" err="1"/>
              <a:t>tanqid</a:t>
            </a:r>
            <a:r>
              <a:rPr lang="en-US" sz="2400" dirty="0"/>
              <a:t> </a:t>
            </a:r>
            <a:r>
              <a:rPr lang="en-US" sz="2400" dirty="0" err="1"/>
              <a:t>va</a:t>
            </a:r>
            <a:r>
              <a:rPr lang="en-US" sz="2400" dirty="0"/>
              <a:t> </a:t>
            </a:r>
            <a:r>
              <a:rPr lang="en-US" sz="2400" dirty="0" err="1"/>
              <a:t>tarjima</a:t>
            </a:r>
            <a:r>
              <a:rPr lang="en-US" sz="2400" dirty="0"/>
              <a:t> </a:t>
            </a:r>
            <a:r>
              <a:rPr lang="en-US" sz="2400" dirty="0" err="1"/>
              <a:t>tanqidi</a:t>
            </a:r>
            <a:r>
              <a:rPr lang="en-US" sz="2400" dirty="0"/>
              <a:t/>
            </a:r>
            <a:br>
              <a:rPr lang="en-US" sz="2400" dirty="0"/>
            </a:br>
            <a:r>
              <a:rPr lang="en-US" sz="2400" dirty="0"/>
              <a:t>3. “</a:t>
            </a:r>
            <a:r>
              <a:rPr lang="en-US" sz="2400" dirty="0" err="1"/>
              <a:t>Jahon</a:t>
            </a:r>
            <a:r>
              <a:rPr lang="en-US" sz="2400" dirty="0"/>
              <a:t> </a:t>
            </a:r>
            <a:r>
              <a:rPr lang="en-US" sz="2400" dirty="0" err="1"/>
              <a:t>adabiyoti</a:t>
            </a:r>
            <a:r>
              <a:rPr lang="en-US" sz="2400" dirty="0"/>
              <a:t>” </a:t>
            </a:r>
            <a:r>
              <a:rPr lang="en-US" sz="2400" dirty="0" err="1"/>
              <a:t>jurnali</a:t>
            </a:r>
            <a:r>
              <a:rPr lang="en-US" sz="2400" dirty="0"/>
              <a:t> </a:t>
            </a:r>
            <a:r>
              <a:rPr lang="en-US" sz="2400" dirty="0" err="1"/>
              <a:t>faoliyati</a:t>
            </a:r>
            <a:r>
              <a:rPr lang="en-US" sz="2400" dirty="0"/>
              <a:t> </a:t>
            </a:r>
            <a:r>
              <a:rPr lang="en-US" sz="2400" dirty="0" err="1"/>
              <a:t>haqida</a:t>
            </a:r>
            <a:r>
              <a:rPr lang="en-US" sz="2400" dirty="0"/>
              <a:t/>
            </a:r>
            <a:br>
              <a:rPr lang="en-US" sz="2400" dirty="0"/>
            </a:br>
            <a:r>
              <a:rPr lang="en-US" sz="2400" dirty="0"/>
              <a:t>4. </a:t>
            </a:r>
            <a:r>
              <a:rPr lang="en-US" sz="2400" dirty="0" err="1"/>
              <a:t>Tarjima</a:t>
            </a:r>
            <a:r>
              <a:rPr lang="en-US" sz="2400" dirty="0"/>
              <a:t> </a:t>
            </a:r>
            <a:r>
              <a:rPr lang="en-US" sz="2400" dirty="0" err="1"/>
              <a:t>tanqidining</a:t>
            </a:r>
            <a:r>
              <a:rPr lang="en-US" sz="2400" dirty="0"/>
              <a:t> </a:t>
            </a:r>
            <a:r>
              <a:rPr lang="en-US" sz="2400" dirty="0" err="1"/>
              <a:t>hozirgi</a:t>
            </a:r>
            <a:r>
              <a:rPr lang="en-US" sz="2400" dirty="0"/>
              <a:t> </a:t>
            </a:r>
            <a:r>
              <a:rPr lang="en-US" sz="2400" dirty="0" err="1"/>
              <a:t>ahvoli</a:t>
            </a: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Power Point Background Vectors &amp; Illustrations for Free Download | Freepik"/>
          <p:cNvPicPr>
            <a:picLocks noChangeAspect="1" noChangeArrowheads="1"/>
          </p:cNvPicPr>
          <p:nvPr/>
        </p:nvPicPr>
        <p:blipFill>
          <a:blip r:embed="rId2" cstate="print"/>
          <a:srcRect/>
          <a:stretch>
            <a:fillRect/>
          </a:stretch>
        </p:blipFill>
        <p:spPr bwMode="auto">
          <a:xfrm>
            <a:off x="-1" y="0"/>
            <a:ext cx="12192001" cy="6836232"/>
          </a:xfrm>
          <a:prstGeom prst="rect">
            <a:avLst/>
          </a:prstGeom>
          <a:noFill/>
        </p:spPr>
      </p:pic>
      <p:sp>
        <p:nvSpPr>
          <p:cNvPr id="2" name="Title 1"/>
          <p:cNvSpPr>
            <a:spLocks noGrp="1"/>
          </p:cNvSpPr>
          <p:nvPr>
            <p:ph type="title"/>
          </p:nvPr>
        </p:nvSpPr>
        <p:spPr>
          <a:xfrm>
            <a:off x="609600" y="190500"/>
            <a:ext cx="10972800" cy="765810"/>
          </a:xfrm>
        </p:spPr>
        <p:txBody>
          <a:bodyPr/>
          <a:lstStyle/>
          <a:p>
            <a:pPr algn="ctr"/>
            <a:r>
              <a:rPr lang="en-US" sz="3200"/>
              <a:t>Tarjima tanqidi fan sifatida</a:t>
            </a:r>
          </a:p>
        </p:txBody>
      </p:sp>
      <p:sp>
        <p:nvSpPr>
          <p:cNvPr id="3" name="Content Placeholder 2"/>
          <p:cNvSpPr>
            <a:spLocks noGrp="1"/>
          </p:cNvSpPr>
          <p:nvPr>
            <p:ph idx="1"/>
          </p:nvPr>
        </p:nvSpPr>
        <p:spPr>
          <a:xfrm>
            <a:off x="1841862" y="1174750"/>
            <a:ext cx="9496698" cy="4953000"/>
          </a:xfrm>
        </p:spPr>
        <p:txBody>
          <a:bodyPr/>
          <a:lstStyle/>
          <a:p>
            <a:r>
              <a:rPr lang="en-US" sz="2000" dirty="0" err="1"/>
              <a:t>Tarjima</a:t>
            </a:r>
            <a:r>
              <a:rPr lang="en-US" sz="2000" dirty="0"/>
              <a:t> </a:t>
            </a:r>
            <a:r>
              <a:rPr lang="en-US" sz="2000" dirty="0" err="1"/>
              <a:t>tanqidi</a:t>
            </a:r>
            <a:r>
              <a:rPr lang="en-US" sz="2000" dirty="0"/>
              <a:t> − </a:t>
            </a:r>
            <a:r>
              <a:rPr lang="en-US" sz="2000" dirty="0" err="1"/>
              <a:t>tarjima</a:t>
            </a:r>
            <a:r>
              <a:rPr lang="en-US" sz="2000" dirty="0"/>
              <a:t> </a:t>
            </a:r>
            <a:r>
              <a:rPr lang="en-US" sz="2000" dirty="0" err="1"/>
              <a:t>jarayonini</a:t>
            </a:r>
            <a:r>
              <a:rPr lang="en-US" sz="2000" dirty="0"/>
              <a:t> </a:t>
            </a:r>
            <a:r>
              <a:rPr lang="en-US" sz="2000" dirty="0" err="1"/>
              <a:t>kuzatib</a:t>
            </a:r>
            <a:r>
              <a:rPr lang="en-US" sz="2000" dirty="0"/>
              <a:t> </a:t>
            </a:r>
            <a:r>
              <a:rPr lang="en-US" sz="2000" dirty="0" err="1"/>
              <a:t>borib</a:t>
            </a:r>
            <a:r>
              <a:rPr lang="en-US" sz="2000" dirty="0"/>
              <a:t>, </a:t>
            </a:r>
            <a:r>
              <a:rPr lang="en-US" sz="2000" dirty="0" err="1"/>
              <a:t>yaratilayotgan</a:t>
            </a:r>
            <a:r>
              <a:rPr lang="en-US" sz="2000" dirty="0"/>
              <a:t> </a:t>
            </a:r>
            <a:r>
              <a:rPr lang="en-US" sz="2000" dirty="0" err="1"/>
              <a:t>tarjimalarni</a:t>
            </a:r>
            <a:r>
              <a:rPr lang="en-US" sz="2000" dirty="0"/>
              <a:t> </a:t>
            </a:r>
            <a:r>
              <a:rPr lang="en-US" sz="2000" dirty="0" err="1"/>
              <a:t>har</a:t>
            </a:r>
            <a:r>
              <a:rPr lang="en-US" sz="2000" dirty="0"/>
              <a:t> </a:t>
            </a:r>
            <a:r>
              <a:rPr lang="en-US" sz="2000" dirty="0" err="1"/>
              <a:t>tomonlama</a:t>
            </a:r>
            <a:r>
              <a:rPr lang="en-US" sz="2000" dirty="0"/>
              <a:t> </a:t>
            </a:r>
            <a:r>
              <a:rPr lang="en-US" sz="2000" dirty="0" err="1"/>
              <a:t>tahlil</a:t>
            </a:r>
            <a:r>
              <a:rPr lang="en-US" sz="2000" dirty="0"/>
              <a:t> </a:t>
            </a:r>
            <a:r>
              <a:rPr lang="en-US" sz="2000" dirty="0" err="1"/>
              <a:t>qilish</a:t>
            </a:r>
            <a:r>
              <a:rPr lang="en-US" sz="2000" dirty="0"/>
              <a:t> </a:t>
            </a:r>
            <a:r>
              <a:rPr lang="en-US" sz="2000" dirty="0" err="1"/>
              <a:t>orqali</a:t>
            </a:r>
            <a:r>
              <a:rPr lang="en-US" sz="2000" dirty="0"/>
              <a:t> </a:t>
            </a:r>
            <a:r>
              <a:rPr lang="en-US" sz="2000" dirty="0" err="1"/>
              <a:t>tarjimalar</a:t>
            </a:r>
            <a:r>
              <a:rPr lang="en-US" sz="2000" dirty="0"/>
              <a:t> </a:t>
            </a:r>
            <a:r>
              <a:rPr lang="en-US" sz="2000" dirty="0" err="1"/>
              <a:t>sifatining</a:t>
            </a:r>
            <a:r>
              <a:rPr lang="en-US" sz="2000" dirty="0"/>
              <a:t> </a:t>
            </a:r>
            <a:r>
              <a:rPr lang="en-US" sz="2000" dirty="0" err="1"/>
              <a:t>yaxshilanishi</a:t>
            </a:r>
            <a:r>
              <a:rPr lang="en-US" sz="2000" dirty="0"/>
              <a:t>, </a:t>
            </a:r>
            <a:r>
              <a:rPr lang="en-US" sz="2000" dirty="0" err="1"/>
              <a:t>tarjima</a:t>
            </a:r>
            <a:r>
              <a:rPr lang="en-US" sz="2000" dirty="0"/>
              <a:t> </a:t>
            </a:r>
            <a:r>
              <a:rPr lang="en-US" sz="2000" dirty="0" err="1"/>
              <a:t>nazariyasi</a:t>
            </a:r>
            <a:r>
              <a:rPr lang="en-US" sz="2000" dirty="0"/>
              <a:t> </a:t>
            </a:r>
            <a:r>
              <a:rPr lang="en-US" sz="2000" dirty="0" err="1"/>
              <a:t>va</a:t>
            </a:r>
            <a:r>
              <a:rPr lang="en-US" sz="2000" dirty="0"/>
              <a:t> </a:t>
            </a:r>
            <a:r>
              <a:rPr lang="en-US" sz="2000" dirty="0" err="1"/>
              <a:t>amaliyotining</a:t>
            </a:r>
            <a:r>
              <a:rPr lang="en-US" sz="2000" dirty="0"/>
              <a:t> </a:t>
            </a:r>
            <a:r>
              <a:rPr lang="en-US" sz="2000" dirty="0" err="1"/>
              <a:t>rivojiga</a:t>
            </a:r>
            <a:r>
              <a:rPr lang="en-US" sz="2000" dirty="0"/>
              <a:t> </a:t>
            </a:r>
            <a:r>
              <a:rPr lang="en-US" sz="2000" dirty="0" err="1"/>
              <a:t>xizmat</a:t>
            </a:r>
            <a:r>
              <a:rPr lang="en-US" sz="2000" dirty="0"/>
              <a:t> </a:t>
            </a:r>
            <a:r>
              <a:rPr lang="en-US" sz="2000" dirty="0" err="1"/>
              <a:t>qiladi</a:t>
            </a:r>
            <a:r>
              <a:rPr lang="en-US" sz="2000" dirty="0"/>
              <a:t>. </a:t>
            </a:r>
            <a:r>
              <a:rPr lang="en-US" sz="2000" dirty="0" err="1"/>
              <a:t>Ayni</a:t>
            </a:r>
            <a:r>
              <a:rPr lang="en-US" sz="2000" dirty="0"/>
              <a:t> </a:t>
            </a:r>
            <a:r>
              <a:rPr lang="en-US" sz="2000" dirty="0" err="1"/>
              <a:t>jihatdan</a:t>
            </a:r>
            <a:r>
              <a:rPr lang="en-US" sz="2000" dirty="0"/>
              <a:t> u “</a:t>
            </a:r>
            <a:r>
              <a:rPr lang="en-US" sz="2000" dirty="0" err="1"/>
              <a:t>tarjima</a:t>
            </a:r>
            <a:r>
              <a:rPr lang="en-US" sz="2000" dirty="0"/>
              <a:t> </a:t>
            </a:r>
            <a:r>
              <a:rPr lang="en-US" sz="2000" dirty="0" err="1"/>
              <a:t>amaliyoti</a:t>
            </a:r>
            <a:r>
              <a:rPr lang="en-US" sz="2000" dirty="0"/>
              <a:t> </a:t>
            </a:r>
            <a:r>
              <a:rPr lang="en-US" sz="2000" dirty="0" err="1"/>
              <a:t>va</a:t>
            </a:r>
            <a:r>
              <a:rPr lang="en-US" sz="2000" dirty="0"/>
              <a:t> </a:t>
            </a:r>
            <a:r>
              <a:rPr lang="en-US" sz="2000" dirty="0" err="1"/>
              <a:t>fanni</a:t>
            </a:r>
            <a:r>
              <a:rPr lang="en-US" sz="2000" dirty="0"/>
              <a:t> </a:t>
            </a:r>
            <a:r>
              <a:rPr lang="en-US" sz="2000" dirty="0" err="1"/>
              <a:t>bog‘lab</a:t>
            </a:r>
            <a:r>
              <a:rPr lang="en-US" sz="2000" dirty="0"/>
              <a:t> </a:t>
            </a:r>
            <a:r>
              <a:rPr lang="en-US" sz="2000" dirty="0" err="1"/>
              <a:t>turadigan</a:t>
            </a:r>
            <a:r>
              <a:rPr lang="en-US" sz="2000" dirty="0"/>
              <a:t> </a:t>
            </a:r>
            <a:r>
              <a:rPr lang="en-US" sz="2000" dirty="0" err="1"/>
              <a:t>amaliy</a:t>
            </a:r>
            <a:r>
              <a:rPr lang="en-US" sz="2000" dirty="0"/>
              <a:t> </a:t>
            </a:r>
            <a:r>
              <a:rPr lang="en-US" sz="2000" dirty="0" err="1"/>
              <a:t>ilmdir</a:t>
            </a:r>
            <a:r>
              <a:rPr lang="en-US" sz="2000" dirty="0"/>
              <a:t>”.</a:t>
            </a:r>
          </a:p>
          <a:p>
            <a:r>
              <a:rPr lang="en-US" sz="2000" dirty="0" err="1"/>
              <a:t>Mohir</a:t>
            </a:r>
            <a:r>
              <a:rPr lang="en-US" sz="2000" dirty="0"/>
              <a:t> </a:t>
            </a:r>
            <a:r>
              <a:rPr lang="en-US" sz="2000" dirty="0" err="1"/>
              <a:t>tarjimonlarning</a:t>
            </a:r>
            <a:r>
              <a:rPr lang="en-US" sz="2000" dirty="0"/>
              <a:t> </a:t>
            </a:r>
            <a:r>
              <a:rPr lang="en-US" sz="2000" dirty="0" err="1"/>
              <a:t>ijodiy</a:t>
            </a:r>
            <a:r>
              <a:rPr lang="en-US" sz="2000" dirty="0"/>
              <a:t> </a:t>
            </a:r>
            <a:r>
              <a:rPr lang="en-US" sz="2000" dirty="0" err="1"/>
              <a:t>yutuqlari</a:t>
            </a:r>
            <a:r>
              <a:rPr lang="en-US" sz="2000" dirty="0"/>
              <a:t>, </a:t>
            </a:r>
            <a:r>
              <a:rPr lang="en-US" sz="2000" dirty="0" err="1"/>
              <a:t>ijobiy</a:t>
            </a:r>
            <a:r>
              <a:rPr lang="en-US" sz="2000" dirty="0"/>
              <a:t> </a:t>
            </a:r>
            <a:r>
              <a:rPr lang="en-US" sz="2000" dirty="0" err="1"/>
              <a:t>tajribalarini</a:t>
            </a:r>
            <a:r>
              <a:rPr lang="en-US" sz="2000" dirty="0"/>
              <a:t> </a:t>
            </a:r>
            <a:r>
              <a:rPr lang="en-US" sz="2000" dirty="0" err="1"/>
              <a:t>ommalashtirib</a:t>
            </a:r>
            <a:r>
              <a:rPr lang="en-US" sz="2000" dirty="0"/>
              <a:t>, </a:t>
            </a:r>
            <a:r>
              <a:rPr lang="en-US" sz="2000" dirty="0" err="1"/>
              <a:t>tarjima</a:t>
            </a:r>
            <a:r>
              <a:rPr lang="en-US" sz="2000" dirty="0"/>
              <a:t> </a:t>
            </a:r>
            <a:r>
              <a:rPr lang="en-US" sz="2000" dirty="0" err="1"/>
              <a:t>sohasidagi</a:t>
            </a:r>
            <a:r>
              <a:rPr lang="en-US" sz="2000" dirty="0"/>
              <a:t> </a:t>
            </a:r>
            <a:r>
              <a:rPr lang="en-US" sz="2000" dirty="0" err="1"/>
              <a:t>qusurlar</a:t>
            </a:r>
            <a:r>
              <a:rPr lang="en-US" sz="2000" dirty="0"/>
              <a:t>, </a:t>
            </a:r>
            <a:r>
              <a:rPr lang="en-US" sz="2000" dirty="0" err="1"/>
              <a:t>o‘zboshimchaliklar</a:t>
            </a:r>
            <a:r>
              <a:rPr lang="en-US" sz="2000" dirty="0"/>
              <a:t>, </a:t>
            </a:r>
            <a:r>
              <a:rPr lang="en-US" sz="2000" dirty="0" err="1"/>
              <a:t>jahon</a:t>
            </a:r>
            <a:r>
              <a:rPr lang="en-US" sz="2000" dirty="0"/>
              <a:t> </a:t>
            </a:r>
            <a:r>
              <a:rPr lang="en-US" sz="2000" dirty="0" err="1"/>
              <a:t>so‘z</a:t>
            </a:r>
            <a:r>
              <a:rPr lang="en-US" sz="2000" dirty="0"/>
              <a:t> </a:t>
            </a:r>
            <a:r>
              <a:rPr lang="en-US" sz="2000" dirty="0" err="1"/>
              <a:t>san’atining</a:t>
            </a:r>
            <a:r>
              <a:rPr lang="en-US" sz="2000" dirty="0"/>
              <a:t> </a:t>
            </a:r>
            <a:r>
              <a:rPr lang="en-US" sz="2000" dirty="0" err="1"/>
              <a:t>durdona</a:t>
            </a:r>
            <a:r>
              <a:rPr lang="en-US" sz="2000" dirty="0"/>
              <a:t> </a:t>
            </a:r>
            <a:r>
              <a:rPr lang="en-US" sz="2000" dirty="0" err="1"/>
              <a:t>asarlarini</a:t>
            </a:r>
            <a:r>
              <a:rPr lang="en-US" sz="2000" dirty="0"/>
              <a:t> </a:t>
            </a:r>
            <a:r>
              <a:rPr lang="en-US" sz="2000" dirty="0" err="1"/>
              <a:t>xom-xatala</a:t>
            </a:r>
            <a:r>
              <a:rPr lang="en-US" sz="2000" dirty="0"/>
              <a:t> </a:t>
            </a:r>
            <a:r>
              <a:rPr lang="en-US" sz="2000" dirty="0" err="1"/>
              <a:t>tarjima</a:t>
            </a:r>
            <a:r>
              <a:rPr lang="en-US" sz="2000" dirty="0"/>
              <a:t> </a:t>
            </a:r>
            <a:r>
              <a:rPr lang="en-US" sz="2000" dirty="0" err="1"/>
              <a:t>qilish</a:t>
            </a:r>
            <a:r>
              <a:rPr lang="en-US" sz="2000" dirty="0"/>
              <a:t>, </a:t>
            </a:r>
            <a:r>
              <a:rPr lang="en-US" sz="2000" dirty="0" err="1"/>
              <a:t>shuningdek</a:t>
            </a:r>
            <a:r>
              <a:rPr lang="en-US" sz="2000" dirty="0"/>
              <a:t>, </a:t>
            </a:r>
            <a:r>
              <a:rPr lang="en-US" sz="2000" dirty="0" err="1"/>
              <a:t>badiiy</a:t>
            </a:r>
            <a:r>
              <a:rPr lang="en-US" sz="2000" dirty="0"/>
              <a:t> </a:t>
            </a:r>
            <a:r>
              <a:rPr lang="en-US" sz="2000" dirty="0" err="1"/>
              <a:t>sayoz</a:t>
            </a:r>
            <a:r>
              <a:rPr lang="en-US" sz="2000" dirty="0"/>
              <a:t> </a:t>
            </a:r>
            <a:r>
              <a:rPr lang="en-US" sz="2000" dirty="0" err="1"/>
              <a:t>asarlarni</a:t>
            </a:r>
            <a:r>
              <a:rPr lang="en-US" sz="2000" dirty="0"/>
              <a:t> </a:t>
            </a:r>
            <a:r>
              <a:rPr lang="en-US" sz="2000" dirty="0" err="1"/>
              <a:t>o‘girishga</a:t>
            </a:r>
            <a:r>
              <a:rPr lang="en-US" sz="2000" dirty="0"/>
              <a:t> </a:t>
            </a:r>
            <a:r>
              <a:rPr lang="en-US" sz="2000" dirty="0" err="1"/>
              <a:t>qarshi</a:t>
            </a:r>
            <a:r>
              <a:rPr lang="en-US" sz="2000" dirty="0"/>
              <a:t> </a:t>
            </a:r>
            <a:r>
              <a:rPr lang="en-US" sz="2000" dirty="0" err="1"/>
              <a:t>kurashadi</a:t>
            </a:r>
            <a:r>
              <a:rPr lang="en-US" sz="2000" dirty="0"/>
              <a:t>. </a:t>
            </a:r>
            <a:r>
              <a:rPr lang="en-US" sz="2000" dirty="0" err="1"/>
              <a:t>Adabiy</a:t>
            </a:r>
            <a:r>
              <a:rPr lang="en-US" sz="2000" dirty="0"/>
              <a:t> </a:t>
            </a:r>
            <a:r>
              <a:rPr lang="en-US" sz="2000" dirty="0" err="1"/>
              <a:t>tanqid</a:t>
            </a:r>
            <a:r>
              <a:rPr lang="en-US" sz="2000" dirty="0"/>
              <a:t> </a:t>
            </a:r>
            <a:r>
              <a:rPr lang="en-US" sz="2000" dirty="0" err="1"/>
              <a:t>kabi</a:t>
            </a:r>
            <a:r>
              <a:rPr lang="en-US" sz="2000" dirty="0"/>
              <a:t> </a:t>
            </a:r>
            <a:r>
              <a:rPr lang="en-US" sz="2000" dirty="0" err="1"/>
              <a:t>tarjima</a:t>
            </a:r>
            <a:r>
              <a:rPr lang="en-US" sz="2000" dirty="0"/>
              <a:t> </a:t>
            </a:r>
            <a:r>
              <a:rPr lang="en-US" sz="2000" dirty="0" err="1"/>
              <a:t>jarayoni</a:t>
            </a:r>
            <a:r>
              <a:rPr lang="en-US" sz="2000" dirty="0"/>
              <a:t> </a:t>
            </a:r>
            <a:r>
              <a:rPr lang="en-US" sz="2000" dirty="0" err="1"/>
              <a:t>uchun</a:t>
            </a:r>
            <a:r>
              <a:rPr lang="en-US" sz="2000" dirty="0"/>
              <a:t> </a:t>
            </a:r>
            <a:r>
              <a:rPr lang="en-US" sz="2000" dirty="0" err="1"/>
              <a:t>mas’ul</a:t>
            </a:r>
            <a:r>
              <a:rPr lang="en-US" sz="2000" dirty="0"/>
              <a:t> </a:t>
            </a:r>
            <a:r>
              <a:rPr lang="en-US" sz="2000" dirty="0" err="1"/>
              <a:t>bo‘lib</a:t>
            </a:r>
            <a:r>
              <a:rPr lang="en-US" sz="2000" dirty="0"/>
              <a:t>, </a:t>
            </a:r>
            <a:r>
              <a:rPr lang="en-US" sz="2000" dirty="0" err="1"/>
              <a:t>undagi</a:t>
            </a:r>
            <a:r>
              <a:rPr lang="en-US" sz="2000" dirty="0"/>
              <a:t> </a:t>
            </a:r>
            <a:r>
              <a:rPr lang="en-US" sz="2000" dirty="0" err="1"/>
              <a:t>muvaffaqiyatlar</a:t>
            </a:r>
            <a:r>
              <a:rPr lang="en-US" sz="2000" dirty="0"/>
              <a:t> </a:t>
            </a:r>
            <a:r>
              <a:rPr lang="en-US" sz="2000" dirty="0" err="1"/>
              <a:t>va</a:t>
            </a:r>
            <a:r>
              <a:rPr lang="en-US" sz="2000" dirty="0"/>
              <a:t> </a:t>
            </a:r>
            <a:r>
              <a:rPr lang="en-US" sz="2000" dirty="0" err="1"/>
              <a:t>kamchiliklarni</a:t>
            </a:r>
            <a:r>
              <a:rPr lang="en-US" sz="2000" dirty="0"/>
              <a:t>, </a:t>
            </a:r>
            <a:r>
              <a:rPr lang="en-US" sz="2000" dirty="0" err="1"/>
              <a:t>ko‘tarilish</a:t>
            </a:r>
            <a:r>
              <a:rPr lang="en-US" sz="2000" dirty="0"/>
              <a:t> </a:t>
            </a:r>
            <a:r>
              <a:rPr lang="en-US" sz="2000" dirty="0" err="1"/>
              <a:t>va</a:t>
            </a:r>
            <a:r>
              <a:rPr lang="en-US" sz="2000" dirty="0"/>
              <a:t> </a:t>
            </a:r>
            <a:r>
              <a:rPr lang="en-US" sz="2000" dirty="0" err="1"/>
              <a:t>tushishlarning</a:t>
            </a:r>
            <a:r>
              <a:rPr lang="en-US" sz="2000" dirty="0"/>
              <a:t> </a:t>
            </a:r>
            <a:r>
              <a:rPr lang="en-US" sz="2000" dirty="0" err="1"/>
              <a:t>sabab</a:t>
            </a:r>
            <a:r>
              <a:rPr lang="en-US" sz="2000" dirty="0"/>
              <a:t> </a:t>
            </a:r>
            <a:r>
              <a:rPr lang="en-US" sz="2000" dirty="0" err="1"/>
              <a:t>va</a:t>
            </a:r>
            <a:r>
              <a:rPr lang="en-US" sz="2000" dirty="0"/>
              <a:t> </a:t>
            </a:r>
            <a:r>
              <a:rPr lang="en-US" sz="2000" dirty="0" err="1"/>
              <a:t>oqibatlarini</a:t>
            </a:r>
            <a:r>
              <a:rPr lang="en-US" sz="2000" dirty="0"/>
              <a:t> </a:t>
            </a:r>
            <a:r>
              <a:rPr lang="en-US" sz="2000" dirty="0" err="1"/>
              <a:t>tahlil</a:t>
            </a:r>
            <a:r>
              <a:rPr lang="en-US" sz="2000" dirty="0"/>
              <a:t> </a:t>
            </a:r>
            <a:r>
              <a:rPr lang="en-US" sz="2000" dirty="0" err="1"/>
              <a:t>qilib</a:t>
            </a:r>
            <a:r>
              <a:rPr lang="en-US" sz="2000" dirty="0"/>
              <a:t>, </a:t>
            </a:r>
            <a:r>
              <a:rPr lang="en-US" sz="2000" dirty="0" err="1"/>
              <a:t>tarjima</a:t>
            </a:r>
            <a:r>
              <a:rPr lang="en-US" sz="2000" dirty="0"/>
              <a:t> </a:t>
            </a:r>
            <a:r>
              <a:rPr lang="en-US" sz="2000" dirty="0" err="1"/>
              <a:t>jarayonining</a:t>
            </a:r>
            <a:r>
              <a:rPr lang="en-US" sz="2000" dirty="0"/>
              <a:t> </a:t>
            </a:r>
            <a:r>
              <a:rPr lang="en-US" sz="2000" dirty="0" err="1"/>
              <a:t>yo‘nalishi</a:t>
            </a:r>
            <a:r>
              <a:rPr lang="en-US" sz="2000" dirty="0"/>
              <a:t> </a:t>
            </a:r>
            <a:r>
              <a:rPr lang="en-US" sz="2000" dirty="0" err="1"/>
              <a:t>va</a:t>
            </a:r>
            <a:r>
              <a:rPr lang="en-US" sz="2000" dirty="0"/>
              <a:t> </a:t>
            </a:r>
            <a:r>
              <a:rPr lang="en-US" sz="2000" dirty="0" err="1"/>
              <a:t>qiyofasini</a:t>
            </a:r>
            <a:r>
              <a:rPr lang="en-US" sz="2000" dirty="0"/>
              <a:t> </a:t>
            </a:r>
            <a:r>
              <a:rPr lang="en-US" sz="2000" dirty="0" err="1"/>
              <a:t>belgilaydi</a:t>
            </a:r>
            <a:r>
              <a:rPr lang="en-US" sz="2000" dirty="0"/>
              <a:t>.</a:t>
            </a:r>
          </a:p>
          <a:p>
            <a:r>
              <a:rPr lang="en-US" sz="2000" dirty="0" err="1"/>
              <a:t>Tarjima</a:t>
            </a:r>
            <a:r>
              <a:rPr lang="en-US" sz="2000" dirty="0"/>
              <a:t> </a:t>
            </a:r>
            <a:r>
              <a:rPr lang="en-US" sz="2000" dirty="0" err="1"/>
              <a:t>tanqidi</a:t>
            </a:r>
            <a:r>
              <a:rPr lang="en-US" sz="2000" dirty="0"/>
              <a:t> </a:t>
            </a:r>
            <a:r>
              <a:rPr lang="en-US" sz="2000" dirty="0" err="1"/>
              <a:t>aslida</a:t>
            </a:r>
            <a:r>
              <a:rPr lang="en-US" sz="2000" dirty="0"/>
              <a:t> </a:t>
            </a:r>
            <a:r>
              <a:rPr lang="en-US" sz="2000" dirty="0" err="1"/>
              <a:t>tarjimashunoslikning</a:t>
            </a:r>
            <a:r>
              <a:rPr lang="en-US" sz="2000" dirty="0"/>
              <a:t> ham </a:t>
            </a:r>
            <a:r>
              <a:rPr lang="en-US" sz="2000" dirty="0" err="1"/>
              <a:t>nazariy</a:t>
            </a:r>
            <a:r>
              <a:rPr lang="en-US" sz="2000" dirty="0"/>
              <a:t>, ham </a:t>
            </a:r>
            <a:r>
              <a:rPr lang="en-US" sz="2000" dirty="0" err="1"/>
              <a:t>amaliy</a:t>
            </a:r>
            <a:r>
              <a:rPr lang="en-US" sz="2000" dirty="0"/>
              <a:t> </a:t>
            </a:r>
            <a:r>
              <a:rPr lang="en-US" sz="2000" dirty="0" err="1"/>
              <a:t>sohasi</a:t>
            </a:r>
            <a:r>
              <a:rPr lang="en-US" sz="2000" dirty="0"/>
              <a:t> </a:t>
            </a:r>
            <a:r>
              <a:rPr lang="en-US" sz="2000" dirty="0" err="1"/>
              <a:t>bo‘lib</a:t>
            </a:r>
            <a:r>
              <a:rPr lang="en-US" sz="2000" dirty="0"/>
              <a:t>, </a:t>
            </a:r>
            <a:r>
              <a:rPr lang="en-US" sz="2000" dirty="0" err="1"/>
              <a:t>yaratilgan</a:t>
            </a:r>
            <a:r>
              <a:rPr lang="en-US" sz="2000" dirty="0"/>
              <a:t> </a:t>
            </a:r>
            <a:r>
              <a:rPr lang="en-US" sz="2000" dirty="0" err="1"/>
              <a:t>har</a:t>
            </a:r>
            <a:r>
              <a:rPr lang="en-US" sz="2000" dirty="0"/>
              <a:t> </a:t>
            </a:r>
            <a:r>
              <a:rPr lang="en-US" sz="2000" dirty="0" err="1"/>
              <a:t>bir</a:t>
            </a:r>
            <a:r>
              <a:rPr lang="en-US" sz="2000" dirty="0"/>
              <a:t> </a:t>
            </a:r>
            <a:r>
              <a:rPr lang="en-US" sz="2000" dirty="0" err="1"/>
              <a:t>tarjima</a:t>
            </a:r>
            <a:r>
              <a:rPr lang="en-US" sz="2000" dirty="0"/>
              <a:t> </a:t>
            </a:r>
            <a:r>
              <a:rPr lang="en-US" sz="2000" dirty="0" err="1"/>
              <a:t>asarini</a:t>
            </a:r>
            <a:r>
              <a:rPr lang="en-US" sz="2000" dirty="0"/>
              <a:t> </a:t>
            </a:r>
            <a:r>
              <a:rPr lang="en-US" sz="2000" dirty="0" err="1"/>
              <a:t>badiiy-estetik</a:t>
            </a:r>
            <a:r>
              <a:rPr lang="en-US" sz="2000" dirty="0"/>
              <a:t> </a:t>
            </a:r>
            <a:r>
              <a:rPr lang="en-US" sz="2000" dirty="0" err="1"/>
              <a:t>jihatdan</a:t>
            </a:r>
            <a:r>
              <a:rPr lang="en-US" sz="2000" dirty="0"/>
              <a:t> </a:t>
            </a:r>
            <a:r>
              <a:rPr lang="en-US" sz="2000" dirty="0" err="1"/>
              <a:t>tahlil</a:t>
            </a:r>
            <a:r>
              <a:rPr lang="en-US" sz="2000" dirty="0"/>
              <a:t> </a:t>
            </a:r>
            <a:r>
              <a:rPr lang="en-US" sz="2000" dirty="0" err="1"/>
              <a:t>etish</a:t>
            </a:r>
            <a:r>
              <a:rPr lang="en-US" sz="2000" dirty="0"/>
              <a:t> </a:t>
            </a:r>
            <a:r>
              <a:rPr lang="en-US" sz="2000" dirty="0" err="1"/>
              <a:t>uning</a:t>
            </a:r>
            <a:r>
              <a:rPr lang="en-US" sz="2000" dirty="0"/>
              <a:t> </a:t>
            </a:r>
            <a:r>
              <a:rPr lang="en-US" sz="2000" dirty="0" err="1"/>
              <a:t>nazariy</a:t>
            </a:r>
            <a:r>
              <a:rPr lang="en-US" sz="2000" dirty="0"/>
              <a:t> </a:t>
            </a:r>
            <a:r>
              <a:rPr lang="en-US" sz="2000" dirty="0" err="1"/>
              <a:t>tomoni</a:t>
            </a:r>
            <a:r>
              <a:rPr lang="en-US" sz="2000" dirty="0"/>
              <a:t> </a:t>
            </a:r>
            <a:r>
              <a:rPr lang="en-US" sz="2000" dirty="0" err="1"/>
              <a:t>bo‘lsa</a:t>
            </a:r>
            <a:r>
              <a:rPr lang="en-US" sz="2000" dirty="0"/>
              <a:t>, </a:t>
            </a:r>
            <a:r>
              <a:rPr lang="en-US" sz="2000" dirty="0" err="1"/>
              <a:t>bu</a:t>
            </a:r>
            <a:r>
              <a:rPr lang="en-US" sz="2000" dirty="0"/>
              <a:t> </a:t>
            </a:r>
            <a:r>
              <a:rPr lang="en-US" sz="2000" dirty="0" err="1"/>
              <a:t>asarga</a:t>
            </a:r>
            <a:r>
              <a:rPr lang="en-US" sz="2000" dirty="0"/>
              <a:t> </a:t>
            </a:r>
            <a:r>
              <a:rPr lang="en-US" sz="2000" dirty="0" err="1"/>
              <a:t>qanchalik</a:t>
            </a:r>
            <a:r>
              <a:rPr lang="en-US" sz="2000" dirty="0"/>
              <a:t> </a:t>
            </a:r>
            <a:r>
              <a:rPr lang="en-US" sz="2000" dirty="0" err="1"/>
              <a:t>ehtiyoj</a:t>
            </a:r>
            <a:r>
              <a:rPr lang="en-US" sz="2000" dirty="0"/>
              <a:t> </a:t>
            </a:r>
            <a:r>
              <a:rPr lang="en-US" sz="2000" dirty="0" err="1"/>
              <a:t>mavjudligi</a:t>
            </a:r>
            <a:r>
              <a:rPr lang="en-US" sz="2000" dirty="0"/>
              <a:t>, </a:t>
            </a:r>
            <a:r>
              <a:rPr lang="en-US" sz="2000" dirty="0" err="1"/>
              <a:t>uning</a:t>
            </a:r>
            <a:r>
              <a:rPr lang="en-US" sz="2000" dirty="0"/>
              <a:t> </a:t>
            </a:r>
            <a:r>
              <a:rPr lang="en-US" sz="2000" dirty="0" err="1"/>
              <a:t>ijodkorlarga</a:t>
            </a:r>
            <a:r>
              <a:rPr lang="en-US" sz="2000" dirty="0"/>
              <a:t> </a:t>
            </a:r>
            <a:r>
              <a:rPr lang="en-US" sz="2000" dirty="0" err="1"/>
              <a:t>qanchalik</a:t>
            </a:r>
            <a:r>
              <a:rPr lang="en-US" sz="2000" dirty="0"/>
              <a:t> </a:t>
            </a:r>
            <a:r>
              <a:rPr lang="en-US" sz="2000" dirty="0" err="1"/>
              <a:t>ijobiy</a:t>
            </a:r>
            <a:r>
              <a:rPr lang="en-US" sz="2000" dirty="0"/>
              <a:t> </a:t>
            </a:r>
            <a:r>
              <a:rPr lang="en-US" sz="2000" dirty="0" err="1"/>
              <a:t>ta’sir</a:t>
            </a:r>
            <a:r>
              <a:rPr lang="en-US" sz="2000" dirty="0"/>
              <a:t> </a:t>
            </a:r>
            <a:r>
              <a:rPr lang="en-US" sz="2000" dirty="0" err="1"/>
              <a:t>ko‘rsatishi</a:t>
            </a:r>
            <a:r>
              <a:rPr lang="en-US" sz="2000" dirty="0"/>
              <a:t> </a:t>
            </a:r>
            <a:r>
              <a:rPr lang="en-US" sz="2000" dirty="0" err="1"/>
              <a:t>va</a:t>
            </a:r>
            <a:r>
              <a:rPr lang="en-US" sz="2000" dirty="0"/>
              <a:t> </a:t>
            </a:r>
            <a:r>
              <a:rPr lang="en-US" sz="2000" dirty="0" err="1"/>
              <a:t>vatan</a:t>
            </a:r>
            <a:r>
              <a:rPr lang="en-US" sz="2000" dirty="0"/>
              <a:t> </a:t>
            </a:r>
            <a:r>
              <a:rPr lang="en-US" sz="2000" dirty="0" err="1"/>
              <a:t>adabiyotini</a:t>
            </a:r>
            <a:r>
              <a:rPr lang="en-US" sz="2000" dirty="0"/>
              <a:t> </a:t>
            </a:r>
            <a:r>
              <a:rPr lang="en-US" sz="2000" dirty="0" err="1"/>
              <a:t>nechog‘lik</a:t>
            </a:r>
            <a:r>
              <a:rPr lang="en-US" sz="2000" dirty="0"/>
              <a:t> </a:t>
            </a:r>
            <a:r>
              <a:rPr lang="en-US" sz="2000" dirty="0" err="1"/>
              <a:t>boyitishi</a:t>
            </a:r>
            <a:r>
              <a:rPr lang="en-US" sz="2000" dirty="0"/>
              <a:t>, </a:t>
            </a:r>
            <a:r>
              <a:rPr lang="en-US" sz="2000" dirty="0" err="1"/>
              <a:t>o‘quvchilarning</a:t>
            </a:r>
            <a:r>
              <a:rPr lang="en-US" sz="2000" dirty="0"/>
              <a:t> </a:t>
            </a:r>
            <a:r>
              <a:rPr lang="en-US" sz="2000" dirty="0" err="1"/>
              <a:t>ma’naviy-axloqiy</a:t>
            </a:r>
            <a:r>
              <a:rPr lang="en-US" sz="2000" dirty="0"/>
              <a:t> </a:t>
            </a:r>
            <a:r>
              <a:rPr lang="en-US" sz="2000" dirty="0" err="1"/>
              <a:t>tarbiyasi</a:t>
            </a:r>
            <a:r>
              <a:rPr lang="en-US" sz="2000" dirty="0"/>
              <a:t>, </a:t>
            </a:r>
            <a:r>
              <a:rPr lang="en-US" sz="2000" dirty="0" err="1"/>
              <a:t>badiiy-estetik</a:t>
            </a:r>
            <a:r>
              <a:rPr lang="en-US" sz="2000" dirty="0"/>
              <a:t> </a:t>
            </a:r>
            <a:r>
              <a:rPr lang="en-US" sz="2000" dirty="0" err="1"/>
              <a:t>didini</a:t>
            </a:r>
            <a:r>
              <a:rPr lang="en-US" sz="2000" dirty="0"/>
              <a:t> </a:t>
            </a:r>
            <a:r>
              <a:rPr lang="en-US" sz="2000" dirty="0" err="1"/>
              <a:t>o‘stirishga</a:t>
            </a:r>
            <a:r>
              <a:rPr lang="en-US" sz="2000" dirty="0"/>
              <a:t> </a:t>
            </a:r>
            <a:r>
              <a:rPr lang="en-US" sz="2000" dirty="0" err="1"/>
              <a:t>qo‘shadigan</a:t>
            </a:r>
            <a:r>
              <a:rPr lang="en-US" sz="2000" dirty="0"/>
              <a:t> </a:t>
            </a:r>
            <a:r>
              <a:rPr lang="en-US" sz="2000" dirty="0" err="1"/>
              <a:t>hissasini</a:t>
            </a:r>
            <a:r>
              <a:rPr lang="en-US" sz="2000" dirty="0"/>
              <a:t> </a:t>
            </a:r>
            <a:r>
              <a:rPr lang="en-US" sz="2000" dirty="0" err="1"/>
              <a:t>baholash</a:t>
            </a:r>
            <a:r>
              <a:rPr lang="en-US" sz="2000" dirty="0"/>
              <a:t> </a:t>
            </a:r>
            <a:r>
              <a:rPr lang="en-US" sz="2000" dirty="0" err="1"/>
              <a:t>uning</a:t>
            </a:r>
            <a:r>
              <a:rPr lang="en-US" sz="2000" dirty="0"/>
              <a:t> </a:t>
            </a:r>
            <a:r>
              <a:rPr lang="en-US" sz="2000" dirty="0" err="1"/>
              <a:t>amaliy</a:t>
            </a:r>
            <a:r>
              <a:rPr lang="en-US" sz="2000" dirty="0"/>
              <a:t> </a:t>
            </a:r>
            <a:r>
              <a:rPr lang="en-US" sz="2000" dirty="0" err="1"/>
              <a:t>tomonidir</a:t>
            </a:r>
            <a:r>
              <a:rPr lang="en-US" sz="2000" dirty="0"/>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Power Point Background Vectors &amp; Illustrations for Free Download | Freepik"/>
          <p:cNvPicPr>
            <a:picLocks noChangeAspect="1" noChangeArrowheads="1"/>
          </p:cNvPicPr>
          <p:nvPr/>
        </p:nvPicPr>
        <p:blipFill>
          <a:blip r:embed="rId2" cstate="print"/>
          <a:srcRect/>
          <a:stretch>
            <a:fillRect/>
          </a:stretch>
        </p:blipFill>
        <p:spPr bwMode="auto">
          <a:xfrm>
            <a:off x="0" y="0"/>
            <a:ext cx="12192000" cy="6882978"/>
          </a:xfrm>
          <a:prstGeom prst="rect">
            <a:avLst/>
          </a:prstGeom>
          <a:noFill/>
        </p:spPr>
      </p:pic>
      <p:sp>
        <p:nvSpPr>
          <p:cNvPr id="3" name="Content Placeholder 2"/>
          <p:cNvSpPr>
            <a:spLocks noGrp="1"/>
          </p:cNvSpPr>
          <p:nvPr>
            <p:ph idx="1"/>
          </p:nvPr>
        </p:nvSpPr>
        <p:spPr/>
        <p:txBody>
          <a:bodyPr/>
          <a:lstStyle/>
          <a:p>
            <a:r>
              <a:rPr lang="en-US" sz="2000"/>
              <a:t>Tarjima tanqidi tarjima jarayonining tamoyillari, u yoki bu hodisaning kelib chiqish sabablarini o‘rganadi, tarjima asarlarning vatan adabiyotida tutgan o‘rni, ijodkorlarga ta’siri, umumiy saviya va didni yuksaltirishdagi xizmati, tarjimonlarning mahorat sirlari, tarjima asarlarning yutuq va kamchiliklarini tadqiq etadi va shu orqali tarjimashunoslikning rivojini ta’minlaydi. Bundan tashqari, tarjima tanqidi tarjimachilikning nazariy, amaliy va tashkiliy masalalarini ko‘tarib chiqib, sohaning yetilgan muammolarini hal qilishga ko‘maklashadi.</a:t>
            </a:r>
          </a:p>
          <a:p>
            <a:r>
              <a:rPr lang="en-US" sz="2000"/>
              <a:t>Tarjima tanqidi asosan badiiy tarjimalar bilan ish ko‘rib, ba’zida adabiyotshunoslik, falsafa, tarix va estetikaga oid asarlar ham tahlil qilinadi. </a:t>
            </a:r>
          </a:p>
          <a:p>
            <a:r>
              <a:rPr lang="en-US" sz="2000"/>
              <a:t>Aristotelning “Poetika”, Forobiyning “She’r kitobi”, “Shoirlar san’ati qoidalari haqida”, Abu Ali ibn Sinoning “She’r san’ati”, Atoulloh Husayniyning “Badoe’u-s-sanoyi’”, Hasanxoja Nisoriyning “Muzakkiri ahbob” kabi adabiyot nazariyasi va tazkiralar, Qur’on, hadis va diniy-tasavvufiy asarlar tarjimasi tadqiqiga bag‘ishlangan ishlar shular jumlasidandir.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Professional Business Presentation Background Great for Powerpoint Stock  Illustration - Illustration of green, modern: 122946990"/>
          <p:cNvPicPr>
            <a:picLocks noChangeAspect="1" noChangeArrowheads="1"/>
          </p:cNvPicPr>
          <p:nvPr/>
        </p:nvPicPr>
        <p:blipFill>
          <a:blip r:embed="rId2" cstate="print"/>
          <a:srcRect/>
          <a:stretch>
            <a:fillRect/>
          </a:stretch>
        </p:blipFill>
        <p:spPr bwMode="auto">
          <a:xfrm>
            <a:off x="-1" y="-1"/>
            <a:ext cx="12192001" cy="6858001"/>
          </a:xfrm>
          <a:prstGeom prst="rect">
            <a:avLst/>
          </a:prstGeom>
          <a:noFill/>
        </p:spPr>
      </p:pic>
      <p:sp>
        <p:nvSpPr>
          <p:cNvPr id="3" name="Content Placeholder 2"/>
          <p:cNvSpPr>
            <a:spLocks noGrp="1"/>
          </p:cNvSpPr>
          <p:nvPr>
            <p:ph idx="1"/>
          </p:nvPr>
        </p:nvSpPr>
        <p:spPr/>
        <p:txBody>
          <a:bodyPr/>
          <a:lstStyle/>
          <a:p>
            <a:r>
              <a:rPr lang="en-US" sz="2000"/>
              <a:t>Tarjima tanqidining faoliyat ko‘rsatmayotganligi tufayli keyingi paytlarda til bilgan ham, bilmagan ham, mutaxassis bo‘lgan ham, bo‘lmagan ham tarjimaga qo‘l urayapti. Natijada goh badiiy yuksak asarlar xom-xatala tarjima qilinayotgan bo‘lsa, goh sayoz, did va saviyani o‘stirmaydigan asarlar tarjima orqali vatan adabiyotiga kirib kelmoqda. Bu asarlar na muhokama qilinadi, na taqrizdan o‘tkaziladi, na bosilib chiqqandan keyin matbuotda o‘z bahosini oladi. Ulkan tarjimachilik xo‘jaligi o‘z holiga tashlab qo‘yilgan − har kim har maqomga yo‘rg‘alayapti.</a:t>
            </a:r>
          </a:p>
          <a:p>
            <a:r>
              <a:rPr lang="en-US" sz="2000"/>
              <a:t>Tarjimada tanlash, saralash ham katta ahamiyat kasb etadi. Bu degani har qanday asarni emas, balki bugungi kun uchun zarur bo‘lgan, adabiyotni boyitishga xizmat qiladigan, ijodkorlarga ijobiy ta’sir ko‘rsatadigan, o‘quvchilarning ma’naviy-axloqiy, tarbiyasi, badiiy-estetik didini o‘stirishga hissa qo‘shadigan asarlar tarjima qilinishi kerak. </a:t>
            </a:r>
          </a:p>
          <a:p>
            <a:r>
              <a:rPr lang="en-US" sz="2000"/>
              <a:t>Aytaylik, Chingiz Aytmatov yoki Gabriel Garsia Markes har bir yangi asarlarida jahonshumul bir g‘oya yoki muammoni badiiy talqin qiladilar. Bunday jahon so‘z san’atining qiyofasini belgilab turgan adiblarning asarlarini peshma-pesh tarjima qilish turish vatan adabiyotining yuksalishiga xizmat qiladi.</a:t>
            </a:r>
          </a:p>
          <a:p>
            <a:endParaRPr 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resentation Background Vector Art, Icons, and Graphics for Free Download"/>
          <p:cNvPicPr>
            <a:picLocks noChangeAspect="1" noChangeArrowheads="1"/>
          </p:cNvPicPr>
          <p:nvPr/>
        </p:nvPicPr>
        <p:blipFill>
          <a:blip r:embed="rId2" cstate="print"/>
          <a:srcRect/>
          <a:stretch>
            <a:fillRect/>
          </a:stretch>
        </p:blipFill>
        <p:spPr bwMode="auto">
          <a:xfrm>
            <a:off x="-1" y="0"/>
            <a:ext cx="12192001" cy="6800150"/>
          </a:xfrm>
          <a:prstGeom prst="rect">
            <a:avLst/>
          </a:prstGeom>
          <a:noFill/>
        </p:spPr>
      </p:pic>
      <p:sp>
        <p:nvSpPr>
          <p:cNvPr id="3" name="Content Placeholder 2"/>
          <p:cNvSpPr>
            <a:spLocks noGrp="1"/>
          </p:cNvSpPr>
          <p:nvPr>
            <p:ph idx="1"/>
          </p:nvPr>
        </p:nvSpPr>
        <p:spPr>
          <a:xfrm>
            <a:off x="326570" y="222069"/>
            <a:ext cx="11560629" cy="6230982"/>
          </a:xfrm>
        </p:spPr>
        <p:txBody>
          <a:bodyPr/>
          <a:lstStyle/>
          <a:p>
            <a:r>
              <a:rPr lang="en-US" sz="2000" dirty="0" err="1"/>
              <a:t>Hozirgi</a:t>
            </a:r>
            <a:r>
              <a:rPr lang="en-US" sz="2000" dirty="0"/>
              <a:t> </a:t>
            </a:r>
            <a:r>
              <a:rPr lang="en-US" sz="2000" dirty="0" err="1"/>
              <a:t>kunda</a:t>
            </a:r>
            <a:r>
              <a:rPr lang="en-US" sz="2000" dirty="0"/>
              <a:t> </a:t>
            </a:r>
            <a:r>
              <a:rPr lang="en-US" sz="2000" dirty="0" err="1"/>
              <a:t>tarjimachilik</a:t>
            </a:r>
            <a:r>
              <a:rPr lang="en-US" sz="2000" dirty="0"/>
              <a:t> </a:t>
            </a:r>
            <a:r>
              <a:rPr lang="en-US" sz="2000" dirty="0" err="1"/>
              <a:t>rivojlanib</a:t>
            </a:r>
            <a:r>
              <a:rPr lang="en-US" sz="2000" dirty="0"/>
              <a:t>, </a:t>
            </a:r>
            <a:r>
              <a:rPr lang="en-US" sz="2000" dirty="0" err="1"/>
              <a:t>o‘zining</a:t>
            </a:r>
            <a:r>
              <a:rPr lang="en-US" sz="2000" dirty="0"/>
              <a:t> </a:t>
            </a:r>
            <a:r>
              <a:rPr lang="en-US" sz="2000" dirty="0" err="1"/>
              <a:t>yuksak</a:t>
            </a:r>
            <a:r>
              <a:rPr lang="en-US" sz="2000" dirty="0"/>
              <a:t> </a:t>
            </a:r>
            <a:r>
              <a:rPr lang="en-US" sz="2000" dirty="0" err="1"/>
              <a:t>bosqichiga</a:t>
            </a:r>
            <a:r>
              <a:rPr lang="en-US" sz="2000" dirty="0"/>
              <a:t> </a:t>
            </a:r>
            <a:r>
              <a:rPr lang="en-US" sz="2000" dirty="0" err="1"/>
              <a:t>chiqqan</a:t>
            </a:r>
            <a:r>
              <a:rPr lang="en-US" sz="2000" dirty="0"/>
              <a:t>. </a:t>
            </a:r>
            <a:r>
              <a:rPr lang="en-US" sz="2000" dirty="0" err="1"/>
              <a:t>Asliyatga</a:t>
            </a:r>
            <a:r>
              <a:rPr lang="en-US" sz="2000" dirty="0"/>
              <a:t> </a:t>
            </a:r>
            <a:r>
              <a:rPr lang="en-US" sz="2000" dirty="0" err="1"/>
              <a:t>har</a:t>
            </a:r>
            <a:r>
              <a:rPr lang="en-US" sz="2000" dirty="0"/>
              <a:t> </a:t>
            </a:r>
            <a:r>
              <a:rPr lang="en-US" sz="2000" dirty="0" err="1"/>
              <a:t>jihatdan</a:t>
            </a:r>
            <a:r>
              <a:rPr lang="en-US" sz="2000" dirty="0"/>
              <a:t> </a:t>
            </a:r>
            <a:r>
              <a:rPr lang="en-US" sz="2000" dirty="0" err="1"/>
              <a:t>muvofiq</a:t>
            </a:r>
            <a:r>
              <a:rPr lang="en-US" sz="2000" dirty="0"/>
              <a:t> </a:t>
            </a:r>
            <a:r>
              <a:rPr lang="en-US" sz="2000" dirty="0" err="1"/>
              <a:t>tarjima</a:t>
            </a:r>
            <a:r>
              <a:rPr lang="en-US" sz="2000" dirty="0"/>
              <a:t> </a:t>
            </a:r>
            <a:r>
              <a:rPr lang="en-US" sz="2000" dirty="0" err="1"/>
              <a:t>yaratish</a:t>
            </a:r>
            <a:r>
              <a:rPr lang="en-US" sz="2000" dirty="0"/>
              <a:t> − </a:t>
            </a:r>
            <a:r>
              <a:rPr lang="en-US" sz="2000" dirty="0" err="1"/>
              <a:t>hozirgi</a:t>
            </a:r>
            <a:r>
              <a:rPr lang="en-US" sz="2000" dirty="0"/>
              <a:t> </a:t>
            </a:r>
            <a:r>
              <a:rPr lang="en-US" sz="2000" dirty="0" err="1"/>
              <a:t>tarjimonga</a:t>
            </a:r>
            <a:r>
              <a:rPr lang="en-US" sz="2000" dirty="0"/>
              <a:t> </a:t>
            </a:r>
            <a:r>
              <a:rPr lang="en-US" sz="2000" dirty="0" err="1"/>
              <a:t>qo‘yiladigan</a:t>
            </a:r>
            <a:r>
              <a:rPr lang="en-US" sz="2000" dirty="0"/>
              <a:t> </a:t>
            </a:r>
            <a:r>
              <a:rPr lang="en-US" sz="2000" dirty="0" err="1"/>
              <a:t>asosiy</a:t>
            </a:r>
            <a:r>
              <a:rPr lang="en-US" sz="2000" dirty="0"/>
              <a:t> </a:t>
            </a:r>
            <a:r>
              <a:rPr lang="en-US" sz="2000" dirty="0" err="1"/>
              <a:t>talab</a:t>
            </a:r>
            <a:r>
              <a:rPr lang="en-US" sz="2000" dirty="0"/>
              <a:t> </a:t>
            </a:r>
            <a:r>
              <a:rPr lang="en-US" sz="2000" dirty="0" err="1"/>
              <a:t>hisoblanadi</a:t>
            </a:r>
            <a:r>
              <a:rPr lang="en-US" sz="2000" dirty="0"/>
              <a:t>. </a:t>
            </a:r>
            <a:r>
              <a:rPr lang="en-US" sz="2000" dirty="0" err="1"/>
              <a:t>Bunda</a:t>
            </a:r>
            <a:r>
              <a:rPr lang="en-US" sz="2000" dirty="0"/>
              <a:t> </a:t>
            </a:r>
            <a:r>
              <a:rPr lang="en-US" sz="2000" dirty="0" err="1"/>
              <a:t>asarning</a:t>
            </a:r>
            <a:r>
              <a:rPr lang="en-US" sz="2000" dirty="0"/>
              <a:t> </a:t>
            </a:r>
            <a:r>
              <a:rPr lang="en-US" sz="2000" dirty="0" err="1"/>
              <a:t>ritmi</a:t>
            </a:r>
            <a:r>
              <a:rPr lang="en-US" sz="2000" dirty="0"/>
              <a:t>, </a:t>
            </a:r>
            <a:r>
              <a:rPr lang="en-US" sz="2000" dirty="0" err="1"/>
              <a:t>muallifning</a:t>
            </a:r>
            <a:r>
              <a:rPr lang="en-US" sz="2000" dirty="0"/>
              <a:t> </a:t>
            </a:r>
            <a:r>
              <a:rPr lang="en-US" sz="2000" dirty="0" err="1"/>
              <a:t>uslubini</a:t>
            </a:r>
            <a:r>
              <a:rPr lang="en-US" sz="2000" dirty="0"/>
              <a:t> </a:t>
            </a:r>
            <a:r>
              <a:rPr lang="en-US" sz="2000" dirty="0" err="1"/>
              <a:t>aks</a:t>
            </a:r>
            <a:r>
              <a:rPr lang="en-US" sz="2000" dirty="0"/>
              <a:t> </a:t>
            </a:r>
            <a:r>
              <a:rPr lang="en-US" sz="2000" dirty="0" err="1"/>
              <a:t>ettirish</a:t>
            </a:r>
            <a:r>
              <a:rPr lang="en-US" sz="2000" dirty="0"/>
              <a:t>, </a:t>
            </a:r>
            <a:r>
              <a:rPr lang="en-US" sz="2000" dirty="0" err="1"/>
              <a:t>tarjimada</a:t>
            </a:r>
            <a:r>
              <a:rPr lang="en-US" sz="2000" dirty="0"/>
              <a:t> </a:t>
            </a:r>
            <a:r>
              <a:rPr lang="en-US" sz="2000" dirty="0" err="1"/>
              <a:t>shakl</a:t>
            </a:r>
            <a:r>
              <a:rPr lang="en-US" sz="2000" dirty="0"/>
              <a:t> </a:t>
            </a:r>
            <a:r>
              <a:rPr lang="en-US" sz="2000" dirty="0" err="1"/>
              <a:t>va</a:t>
            </a:r>
            <a:r>
              <a:rPr lang="en-US" sz="2000" dirty="0"/>
              <a:t> </a:t>
            </a:r>
            <a:r>
              <a:rPr lang="en-US" sz="2000" dirty="0" err="1"/>
              <a:t>mazmun</a:t>
            </a:r>
            <a:r>
              <a:rPr lang="en-US" sz="2000" dirty="0"/>
              <a:t> </a:t>
            </a:r>
            <a:r>
              <a:rPr lang="en-US" sz="2000" dirty="0" err="1"/>
              <a:t>birligiga</a:t>
            </a:r>
            <a:r>
              <a:rPr lang="en-US" sz="2000" dirty="0"/>
              <a:t> </a:t>
            </a:r>
            <a:r>
              <a:rPr lang="en-US" sz="2000" dirty="0" err="1"/>
              <a:t>erishish</a:t>
            </a:r>
            <a:r>
              <a:rPr lang="en-US" sz="2000" dirty="0"/>
              <a:t>, </a:t>
            </a:r>
            <a:r>
              <a:rPr lang="en-US" sz="2000" dirty="0" err="1"/>
              <a:t>badiiy</a:t>
            </a:r>
            <a:r>
              <a:rPr lang="en-US" sz="2000" dirty="0"/>
              <a:t> </a:t>
            </a:r>
            <a:r>
              <a:rPr lang="en-US" sz="2000" dirty="0" err="1"/>
              <a:t>tasvir</a:t>
            </a:r>
            <a:r>
              <a:rPr lang="en-US" sz="2000" dirty="0"/>
              <a:t> </a:t>
            </a:r>
            <a:r>
              <a:rPr lang="en-US" sz="2000" dirty="0" err="1"/>
              <a:t>vositalarini</a:t>
            </a:r>
            <a:r>
              <a:rPr lang="en-US" sz="2000" dirty="0"/>
              <a:t> </a:t>
            </a:r>
            <a:r>
              <a:rPr lang="en-US" sz="2000" dirty="0" err="1"/>
              <a:t>qayta</a:t>
            </a:r>
            <a:r>
              <a:rPr lang="en-US" sz="2000" dirty="0"/>
              <a:t> </a:t>
            </a:r>
            <a:r>
              <a:rPr lang="en-US" sz="2000" dirty="0" err="1"/>
              <a:t>yaratish</a:t>
            </a:r>
            <a:r>
              <a:rPr lang="en-US" sz="2000" dirty="0"/>
              <a:t>, </a:t>
            </a:r>
            <a:r>
              <a:rPr lang="en-US" sz="2000" dirty="0" err="1"/>
              <a:t>realiyalarni</a:t>
            </a:r>
            <a:r>
              <a:rPr lang="en-US" sz="2000" dirty="0"/>
              <a:t> </a:t>
            </a:r>
            <a:r>
              <a:rPr lang="en-US" sz="2000" dirty="0" err="1"/>
              <a:t>muqobilini</a:t>
            </a:r>
            <a:r>
              <a:rPr lang="en-US" sz="2000" dirty="0"/>
              <a:t> </a:t>
            </a:r>
            <a:r>
              <a:rPr lang="en-US" sz="2000" dirty="0" err="1"/>
              <a:t>topib</a:t>
            </a:r>
            <a:r>
              <a:rPr lang="en-US" sz="2000" dirty="0"/>
              <a:t> </a:t>
            </a:r>
            <a:r>
              <a:rPr lang="en-US" sz="2000" dirty="0" err="1"/>
              <a:t>yoki</a:t>
            </a:r>
            <a:r>
              <a:rPr lang="en-US" sz="2000" dirty="0"/>
              <a:t> </a:t>
            </a:r>
            <a:r>
              <a:rPr lang="en-US" sz="2000" dirty="0" err="1"/>
              <a:t>transliteratsiya</a:t>
            </a:r>
            <a:r>
              <a:rPr lang="en-US" sz="2000" dirty="0"/>
              <a:t> </a:t>
            </a:r>
            <a:r>
              <a:rPr lang="en-US" sz="2000" dirty="0" err="1"/>
              <a:t>yo‘li</a:t>
            </a:r>
            <a:r>
              <a:rPr lang="en-US" sz="2000" dirty="0"/>
              <a:t> </a:t>
            </a:r>
            <a:r>
              <a:rPr lang="en-US" sz="2000" dirty="0" err="1"/>
              <a:t>bilan</a:t>
            </a:r>
            <a:r>
              <a:rPr lang="en-US" sz="2000" dirty="0"/>
              <a:t> </a:t>
            </a:r>
            <a:r>
              <a:rPr lang="en-US" sz="2000" dirty="0" err="1"/>
              <a:t>tarjima</a:t>
            </a:r>
            <a:r>
              <a:rPr lang="en-US" sz="2000" dirty="0"/>
              <a:t> </a:t>
            </a:r>
            <a:r>
              <a:rPr lang="en-US" sz="2000" dirty="0" err="1"/>
              <a:t>tiliga</a:t>
            </a:r>
            <a:r>
              <a:rPr lang="en-US" sz="2000" dirty="0"/>
              <a:t> </a:t>
            </a:r>
            <a:r>
              <a:rPr lang="en-US" sz="2000" dirty="0" err="1"/>
              <a:t>o‘tkazish</a:t>
            </a:r>
            <a:r>
              <a:rPr lang="en-US" sz="2000" dirty="0"/>
              <a:t>, </a:t>
            </a:r>
            <a:r>
              <a:rPr lang="en-US" sz="2000" dirty="0" err="1"/>
              <a:t>asarning</a:t>
            </a:r>
            <a:r>
              <a:rPr lang="en-US" sz="2000" dirty="0"/>
              <a:t> </a:t>
            </a:r>
            <a:r>
              <a:rPr lang="en-US" sz="2000" dirty="0" err="1"/>
              <a:t>ruhi</a:t>
            </a:r>
            <a:r>
              <a:rPr lang="en-US" sz="2000" dirty="0"/>
              <a:t>, </a:t>
            </a:r>
            <a:r>
              <a:rPr lang="en-US" sz="2000" dirty="0" err="1"/>
              <a:t>jarangosini</a:t>
            </a:r>
            <a:r>
              <a:rPr lang="en-US" sz="2000" dirty="0"/>
              <a:t> </a:t>
            </a:r>
            <a:r>
              <a:rPr lang="en-US" sz="2000" dirty="0" err="1"/>
              <a:t>berish</a:t>
            </a:r>
            <a:r>
              <a:rPr lang="en-US" sz="2000" dirty="0"/>
              <a:t> </a:t>
            </a:r>
            <a:r>
              <a:rPr lang="en-US" sz="2000" dirty="0" err="1"/>
              <a:t>kabi</a:t>
            </a:r>
            <a:r>
              <a:rPr lang="en-US" sz="2000" dirty="0"/>
              <a:t> </a:t>
            </a:r>
            <a:r>
              <a:rPr lang="en-US" sz="2000" dirty="0" err="1"/>
              <a:t>ko‘pdan-ko‘p</a:t>
            </a:r>
            <a:r>
              <a:rPr lang="en-US" sz="2000" dirty="0"/>
              <a:t> </a:t>
            </a:r>
            <a:r>
              <a:rPr lang="en-US" sz="2000" dirty="0" err="1"/>
              <a:t>talablar</a:t>
            </a:r>
            <a:r>
              <a:rPr lang="en-US" sz="2000" dirty="0"/>
              <a:t> </a:t>
            </a:r>
            <a:r>
              <a:rPr lang="en-US" sz="2000" dirty="0" err="1"/>
              <a:t>qo‘yiladi</a:t>
            </a:r>
            <a:r>
              <a:rPr lang="en-US" sz="2000" dirty="0"/>
              <a:t>. </a:t>
            </a:r>
          </a:p>
          <a:p>
            <a:r>
              <a:rPr lang="en-US" sz="2000" dirty="0" err="1"/>
              <a:t>Tarjima</a:t>
            </a:r>
            <a:r>
              <a:rPr lang="en-US" sz="2000" dirty="0"/>
              <a:t> </a:t>
            </a:r>
            <a:r>
              <a:rPr lang="en-US" sz="2000" dirty="0" err="1"/>
              <a:t>asarini</a:t>
            </a:r>
            <a:r>
              <a:rPr lang="en-US" sz="2000" dirty="0"/>
              <a:t> </a:t>
            </a:r>
            <a:r>
              <a:rPr lang="en-US" sz="2000" dirty="0" err="1"/>
              <a:t>tahlil</a:t>
            </a:r>
            <a:r>
              <a:rPr lang="en-US" sz="2000" dirty="0"/>
              <a:t> </a:t>
            </a:r>
            <a:r>
              <a:rPr lang="en-US" sz="2000" dirty="0" err="1"/>
              <a:t>qilayotgan</a:t>
            </a:r>
            <a:r>
              <a:rPr lang="en-US" sz="2000" dirty="0"/>
              <a:t> </a:t>
            </a:r>
            <a:r>
              <a:rPr lang="en-US" sz="2000" dirty="0" err="1"/>
              <a:t>tarjimashunos</a:t>
            </a:r>
            <a:r>
              <a:rPr lang="en-US" sz="2000" dirty="0"/>
              <a:t> ham </a:t>
            </a:r>
            <a:r>
              <a:rPr lang="en-US" sz="2000" dirty="0" err="1"/>
              <a:t>bir</a:t>
            </a:r>
            <a:r>
              <a:rPr lang="en-US" sz="2000" dirty="0"/>
              <a:t> </a:t>
            </a:r>
            <a:r>
              <a:rPr lang="en-US" sz="2000" dirty="0" err="1"/>
              <a:t>necha</a:t>
            </a:r>
            <a:r>
              <a:rPr lang="en-US" sz="2000" dirty="0"/>
              <a:t> </a:t>
            </a:r>
            <a:r>
              <a:rPr lang="en-US" sz="2000" dirty="0" err="1"/>
              <a:t>tilni</a:t>
            </a:r>
            <a:r>
              <a:rPr lang="en-US" sz="2000" dirty="0"/>
              <a:t> </a:t>
            </a:r>
            <a:r>
              <a:rPr lang="en-US" sz="2000" dirty="0" err="1"/>
              <a:t>bilishi</a:t>
            </a:r>
            <a:r>
              <a:rPr lang="en-US" sz="2000" dirty="0"/>
              <a:t>, </a:t>
            </a:r>
            <a:r>
              <a:rPr lang="en-US" sz="2000" dirty="0" err="1"/>
              <a:t>tilshunoslik</a:t>
            </a:r>
            <a:r>
              <a:rPr lang="en-US" sz="2000" dirty="0"/>
              <a:t>, </a:t>
            </a:r>
            <a:r>
              <a:rPr lang="en-US" sz="2000" dirty="0" err="1"/>
              <a:t>adabiyotshunoslik</a:t>
            </a:r>
            <a:r>
              <a:rPr lang="en-US" sz="2000" dirty="0"/>
              <a:t>, </a:t>
            </a:r>
            <a:r>
              <a:rPr lang="en-US" sz="2000" dirty="0" err="1"/>
              <a:t>tarix</a:t>
            </a:r>
            <a:r>
              <a:rPr lang="en-US" sz="2000" dirty="0"/>
              <a:t>, </a:t>
            </a:r>
            <a:r>
              <a:rPr lang="en-US" sz="2000" dirty="0" err="1"/>
              <a:t>estetika</a:t>
            </a:r>
            <a:r>
              <a:rPr lang="en-US" sz="2000" dirty="0"/>
              <a:t> </a:t>
            </a:r>
            <a:r>
              <a:rPr lang="en-US" sz="2000" dirty="0" err="1"/>
              <a:t>kabi</a:t>
            </a:r>
            <a:r>
              <a:rPr lang="en-US" sz="2000" dirty="0"/>
              <a:t> </a:t>
            </a:r>
            <a:r>
              <a:rPr lang="en-US" sz="2000" dirty="0" err="1"/>
              <a:t>qator</a:t>
            </a:r>
            <a:r>
              <a:rPr lang="en-US" sz="2000" dirty="0"/>
              <a:t> </a:t>
            </a:r>
            <a:r>
              <a:rPr lang="en-US" sz="2000" dirty="0" err="1"/>
              <a:t>fanlardan</a:t>
            </a:r>
            <a:r>
              <a:rPr lang="en-US" sz="2000" dirty="0"/>
              <a:t> </a:t>
            </a:r>
            <a:r>
              <a:rPr lang="en-US" sz="2000" dirty="0" err="1"/>
              <a:t>yetarli</a:t>
            </a:r>
            <a:r>
              <a:rPr lang="en-US" sz="2000" dirty="0"/>
              <a:t> </a:t>
            </a:r>
            <a:r>
              <a:rPr lang="en-US" sz="2000" dirty="0" err="1"/>
              <a:t>xabardor</a:t>
            </a:r>
            <a:r>
              <a:rPr lang="en-US" sz="2000" dirty="0"/>
              <a:t> </a:t>
            </a:r>
            <a:r>
              <a:rPr lang="en-US" sz="2000" dirty="0" err="1"/>
              <a:t>bo‘lishi</a:t>
            </a:r>
            <a:r>
              <a:rPr lang="en-US" sz="2000" dirty="0"/>
              <a:t>, </a:t>
            </a:r>
            <a:r>
              <a:rPr lang="en-US" sz="2000" dirty="0" err="1"/>
              <a:t>ijodkorlik</a:t>
            </a:r>
            <a:r>
              <a:rPr lang="en-US" sz="2000" dirty="0"/>
              <a:t> </a:t>
            </a:r>
            <a:r>
              <a:rPr lang="en-US" sz="2000" dirty="0" err="1"/>
              <a:t>iste’dodiga</a:t>
            </a:r>
            <a:r>
              <a:rPr lang="en-US" sz="2000" dirty="0"/>
              <a:t> </a:t>
            </a:r>
            <a:r>
              <a:rPr lang="en-US" sz="2000" dirty="0" err="1"/>
              <a:t>ega</a:t>
            </a:r>
            <a:r>
              <a:rPr lang="en-US" sz="2000" dirty="0"/>
              <a:t> </a:t>
            </a:r>
            <a:r>
              <a:rPr lang="en-US" sz="2000" dirty="0" err="1"/>
              <a:t>bo‘lishi</a:t>
            </a:r>
            <a:r>
              <a:rPr lang="en-US" sz="2000" dirty="0"/>
              <a:t> </a:t>
            </a:r>
            <a:r>
              <a:rPr lang="en-US" sz="2000" dirty="0" err="1"/>
              <a:t>va</a:t>
            </a:r>
            <a:r>
              <a:rPr lang="en-US" sz="2000" dirty="0"/>
              <a:t> </a:t>
            </a:r>
            <a:r>
              <a:rPr lang="en-US" sz="2000" dirty="0" err="1"/>
              <a:t>boshqalar</a:t>
            </a:r>
            <a:r>
              <a:rPr lang="en-US" sz="2000" dirty="0"/>
              <a:t> </a:t>
            </a:r>
            <a:r>
              <a:rPr lang="en-US" sz="2000" dirty="0" err="1"/>
              <a:t>talab</a:t>
            </a:r>
            <a:r>
              <a:rPr lang="en-US" sz="2000" dirty="0"/>
              <a:t> </a:t>
            </a:r>
            <a:r>
              <a:rPr lang="en-US" sz="2000" dirty="0" err="1"/>
              <a:t>qilinadi</a:t>
            </a:r>
            <a:r>
              <a:rPr lang="en-US" sz="2000" dirty="0"/>
              <a:t>. </a:t>
            </a:r>
            <a:r>
              <a:rPr lang="en-US" sz="2000" dirty="0" err="1"/>
              <a:t>Yetarli</a:t>
            </a:r>
            <a:r>
              <a:rPr lang="en-US" sz="2000" dirty="0"/>
              <a:t> </a:t>
            </a:r>
            <a:r>
              <a:rPr lang="en-US" sz="2000" dirty="0" err="1"/>
              <a:t>bilim</a:t>
            </a:r>
            <a:r>
              <a:rPr lang="en-US" sz="2000" dirty="0"/>
              <a:t> </a:t>
            </a:r>
            <a:r>
              <a:rPr lang="en-US" sz="2000" dirty="0" err="1"/>
              <a:t>va</a:t>
            </a:r>
            <a:r>
              <a:rPr lang="en-US" sz="2000" dirty="0"/>
              <a:t> </a:t>
            </a:r>
            <a:r>
              <a:rPr lang="en-US" sz="2000" dirty="0" err="1"/>
              <a:t>tajribaga</a:t>
            </a:r>
            <a:r>
              <a:rPr lang="en-US" sz="2000" dirty="0"/>
              <a:t> </a:t>
            </a:r>
            <a:r>
              <a:rPr lang="en-US" sz="2000" dirty="0" err="1"/>
              <a:t>ega</a:t>
            </a:r>
            <a:r>
              <a:rPr lang="en-US" sz="2000" dirty="0"/>
              <a:t> </a:t>
            </a:r>
            <a:r>
              <a:rPr lang="en-US" sz="2000" dirty="0" err="1"/>
              <a:t>bo‘lmagan</a:t>
            </a:r>
            <a:r>
              <a:rPr lang="en-US" sz="2000" dirty="0"/>
              <a:t> </a:t>
            </a:r>
            <a:r>
              <a:rPr lang="en-US" sz="2000" dirty="0" err="1"/>
              <a:t>tarjimashunos</a:t>
            </a:r>
            <a:r>
              <a:rPr lang="en-US" sz="2000" dirty="0"/>
              <a:t> </a:t>
            </a:r>
            <a:r>
              <a:rPr lang="en-US" sz="2000" dirty="0" err="1"/>
              <a:t>tarjima</a:t>
            </a:r>
            <a:r>
              <a:rPr lang="en-US" sz="2000" dirty="0"/>
              <a:t> </a:t>
            </a:r>
            <a:r>
              <a:rPr lang="en-US" sz="2000" dirty="0" err="1"/>
              <a:t>asarini</a:t>
            </a:r>
            <a:r>
              <a:rPr lang="en-US" sz="2000" dirty="0"/>
              <a:t> </a:t>
            </a:r>
            <a:r>
              <a:rPr lang="en-US" sz="2000" dirty="0" err="1"/>
              <a:t>xolis</a:t>
            </a:r>
            <a:r>
              <a:rPr lang="en-US" sz="2000" dirty="0"/>
              <a:t> </a:t>
            </a:r>
            <a:r>
              <a:rPr lang="en-US" sz="2000" dirty="0" err="1"/>
              <a:t>baholay</a:t>
            </a:r>
            <a:r>
              <a:rPr lang="en-US" sz="2000" dirty="0"/>
              <a:t> </a:t>
            </a:r>
            <a:r>
              <a:rPr lang="en-US" sz="2000" dirty="0" err="1"/>
              <a:t>olmasligi</a:t>
            </a:r>
            <a:r>
              <a:rPr lang="en-US" sz="2000" dirty="0"/>
              <a:t> </a:t>
            </a:r>
            <a:r>
              <a:rPr lang="en-US" sz="2000" dirty="0" err="1"/>
              <a:t>yoki</a:t>
            </a:r>
            <a:r>
              <a:rPr lang="en-US" sz="2000" dirty="0"/>
              <a:t> </a:t>
            </a:r>
            <a:r>
              <a:rPr lang="en-US" sz="2000" dirty="0" err="1"/>
              <a:t>tarjimonni</a:t>
            </a:r>
            <a:r>
              <a:rPr lang="en-US" sz="2000" dirty="0"/>
              <a:t> </a:t>
            </a:r>
            <a:r>
              <a:rPr lang="en-US" sz="2000" dirty="0" err="1"/>
              <a:t>nohaq</a:t>
            </a:r>
            <a:r>
              <a:rPr lang="en-US" sz="2000" dirty="0"/>
              <a:t> </a:t>
            </a:r>
            <a:r>
              <a:rPr lang="en-US" sz="2000" dirty="0" err="1"/>
              <a:t>ayblab</a:t>
            </a:r>
            <a:r>
              <a:rPr lang="en-US" sz="2000" dirty="0"/>
              <a:t>, </a:t>
            </a:r>
            <a:r>
              <a:rPr lang="en-US" sz="2000" dirty="0" err="1"/>
              <a:t>o‘zi</a:t>
            </a:r>
            <a:r>
              <a:rPr lang="en-US" sz="2000" dirty="0"/>
              <a:t> </a:t>
            </a:r>
            <a:r>
              <a:rPr lang="en-US" sz="2000" dirty="0" err="1"/>
              <a:t>kulgili</a:t>
            </a:r>
            <a:r>
              <a:rPr lang="en-US" sz="2000" dirty="0"/>
              <a:t> </a:t>
            </a:r>
            <a:r>
              <a:rPr lang="en-US" sz="2000" dirty="0" err="1"/>
              <a:t>ahvolga</a:t>
            </a:r>
            <a:r>
              <a:rPr lang="en-US" sz="2000" dirty="0"/>
              <a:t> </a:t>
            </a:r>
            <a:r>
              <a:rPr lang="en-US" sz="2000" dirty="0" err="1"/>
              <a:t>tushib</a:t>
            </a:r>
            <a:r>
              <a:rPr lang="en-US" sz="2000" dirty="0"/>
              <a:t> </a:t>
            </a:r>
            <a:r>
              <a:rPr lang="en-US" sz="2000" dirty="0" err="1"/>
              <a:t>qolishi</a:t>
            </a:r>
            <a:r>
              <a:rPr lang="en-US" sz="2000" dirty="0"/>
              <a:t> </a:t>
            </a:r>
            <a:r>
              <a:rPr lang="en-US" sz="2000" dirty="0" err="1"/>
              <a:t>mumkin</a:t>
            </a:r>
            <a:r>
              <a:rPr lang="en-US" sz="2000" dirty="0"/>
              <a:t>. </a:t>
            </a:r>
          </a:p>
          <a:p>
            <a:r>
              <a:rPr lang="en-US" sz="2000" dirty="0"/>
              <a:t> </a:t>
            </a:r>
            <a:r>
              <a:rPr lang="en-US" sz="2000" dirty="0" err="1"/>
              <a:t>Rasul</a:t>
            </a:r>
            <a:r>
              <a:rPr lang="en-US" sz="2000" dirty="0"/>
              <a:t> </a:t>
            </a:r>
            <a:r>
              <a:rPr lang="en-US" sz="2000" dirty="0" err="1"/>
              <a:t>Hamzatov</a:t>
            </a:r>
            <a:r>
              <a:rPr lang="en-US" sz="2000" dirty="0"/>
              <a:t> </a:t>
            </a:r>
            <a:r>
              <a:rPr lang="en-US" sz="2000" dirty="0" err="1"/>
              <a:t>she’rlaridan</a:t>
            </a:r>
            <a:r>
              <a:rPr lang="en-US" sz="2000" dirty="0"/>
              <a:t> </a:t>
            </a:r>
            <a:r>
              <a:rPr lang="en-US" sz="2000" dirty="0" err="1"/>
              <a:t>tartib</a:t>
            </a:r>
            <a:r>
              <a:rPr lang="en-US" sz="2000" dirty="0"/>
              <a:t> </a:t>
            </a:r>
            <a:r>
              <a:rPr lang="en-US" sz="2000" dirty="0" err="1"/>
              <a:t>berilgan</a:t>
            </a:r>
            <a:r>
              <a:rPr lang="en-US" sz="2000" dirty="0"/>
              <a:t> “</a:t>
            </a:r>
            <a:r>
              <a:rPr lang="en-US" sz="2000" dirty="0" err="1"/>
              <a:t>Bir</a:t>
            </a:r>
            <a:r>
              <a:rPr lang="en-US" sz="2000" dirty="0"/>
              <a:t> </a:t>
            </a:r>
            <a:r>
              <a:rPr lang="en-US" sz="2000" dirty="0" err="1"/>
              <a:t>xonadon</a:t>
            </a:r>
            <a:r>
              <a:rPr lang="en-US" sz="2000" dirty="0"/>
              <a:t> </a:t>
            </a:r>
            <a:r>
              <a:rPr lang="en-US" sz="2000" dirty="0" err="1"/>
              <a:t>farzandlari</a:t>
            </a:r>
            <a:r>
              <a:rPr lang="en-US" sz="2000" dirty="0"/>
              <a:t>” </a:t>
            </a:r>
            <a:r>
              <a:rPr lang="en-US" sz="2000" dirty="0" err="1"/>
              <a:t>to‘plami</a:t>
            </a:r>
            <a:r>
              <a:rPr lang="en-US" sz="2000" dirty="0"/>
              <a:t> </a:t>
            </a:r>
            <a:r>
              <a:rPr lang="en-US" sz="2000" dirty="0" err="1"/>
              <a:t>tarjimonlarini</a:t>
            </a:r>
            <a:r>
              <a:rPr lang="en-US" sz="2000" dirty="0"/>
              <a:t> </a:t>
            </a:r>
            <a:r>
              <a:rPr lang="en-US" sz="2000" dirty="0" err="1"/>
              <a:t>Ortiqboy</a:t>
            </a:r>
            <a:r>
              <a:rPr lang="en-US" sz="2000" dirty="0"/>
              <a:t> </a:t>
            </a:r>
            <a:r>
              <a:rPr lang="en-US" sz="2000" dirty="0" err="1"/>
              <a:t>Abdullaev</a:t>
            </a:r>
            <a:r>
              <a:rPr lang="en-US" sz="2000" dirty="0"/>
              <a:t> </a:t>
            </a:r>
            <a:r>
              <a:rPr lang="en-US" sz="2000" dirty="0" err="1"/>
              <a:t>nohaq</a:t>
            </a:r>
            <a:r>
              <a:rPr lang="en-US" sz="2000" dirty="0"/>
              <a:t> </a:t>
            </a:r>
            <a:r>
              <a:rPr lang="en-US" sz="2000" dirty="0" err="1"/>
              <a:t>tanqid</a:t>
            </a:r>
            <a:r>
              <a:rPr lang="en-US" sz="2000" dirty="0"/>
              <a:t> </a:t>
            </a:r>
            <a:r>
              <a:rPr lang="en-US" sz="2000" dirty="0" err="1"/>
              <a:t>qilganligini</a:t>
            </a:r>
            <a:r>
              <a:rPr lang="en-US" sz="2000" dirty="0"/>
              <a:t> </a:t>
            </a:r>
            <a:r>
              <a:rPr lang="en-US" sz="2000" dirty="0" err="1"/>
              <a:t>tarjimashunos</a:t>
            </a:r>
            <a:r>
              <a:rPr lang="en-US" sz="2000" dirty="0"/>
              <a:t> </a:t>
            </a:r>
            <a:r>
              <a:rPr lang="en-US" sz="2000" dirty="0" err="1"/>
              <a:t>Ninel</a:t>
            </a:r>
            <a:r>
              <a:rPr lang="en-US" sz="2000" dirty="0"/>
              <a:t> </a:t>
            </a:r>
            <a:r>
              <a:rPr lang="en-US" sz="2000" dirty="0" err="1"/>
              <a:t>Vladimirova</a:t>
            </a:r>
            <a:r>
              <a:rPr lang="en-US" sz="2000" dirty="0"/>
              <a:t> </a:t>
            </a:r>
            <a:r>
              <a:rPr lang="en-US" sz="2000" dirty="0" err="1"/>
              <a:t>asosli</a:t>
            </a:r>
            <a:r>
              <a:rPr lang="en-US" sz="2000" dirty="0"/>
              <a:t> </a:t>
            </a:r>
            <a:r>
              <a:rPr lang="en-US" sz="2000" dirty="0" err="1"/>
              <a:t>ko‘rsatib</a:t>
            </a:r>
            <a:r>
              <a:rPr lang="en-US" sz="2000" dirty="0"/>
              <a:t> </a:t>
            </a:r>
            <a:r>
              <a:rPr lang="en-US" sz="2000" dirty="0" err="1"/>
              <a:t>bergan</a:t>
            </a:r>
            <a:r>
              <a:rPr lang="en-US" sz="2000" dirty="0"/>
              <a:t>  </a:t>
            </a:r>
            <a:r>
              <a:rPr lang="en-US" sz="2000" dirty="0" err="1"/>
              <a:t>edi</a:t>
            </a:r>
            <a:r>
              <a:rPr lang="en-US" sz="2000" dirty="0"/>
              <a:t>. </a:t>
            </a:r>
            <a:r>
              <a:rPr lang="en-US" sz="2000" dirty="0" err="1"/>
              <a:t>Ma’lum</a:t>
            </a:r>
            <a:r>
              <a:rPr lang="en-US" sz="2000" dirty="0"/>
              <a:t> </a:t>
            </a:r>
            <a:r>
              <a:rPr lang="en-US" sz="2000" dirty="0" err="1"/>
              <a:t>bo‘lishicha</a:t>
            </a:r>
            <a:r>
              <a:rPr lang="en-US" sz="2000" dirty="0"/>
              <a:t>, </a:t>
            </a:r>
            <a:r>
              <a:rPr lang="en-US" sz="2000" dirty="0" err="1"/>
              <a:t>taqrizchi</a:t>
            </a:r>
            <a:r>
              <a:rPr lang="en-US" sz="2000" dirty="0"/>
              <a:t> </a:t>
            </a:r>
            <a:r>
              <a:rPr lang="en-US" sz="2000" dirty="0" err="1"/>
              <a:t>tarjimonlarga</a:t>
            </a:r>
            <a:r>
              <a:rPr lang="en-US" sz="2000" dirty="0"/>
              <a:t> </a:t>
            </a:r>
            <a:r>
              <a:rPr lang="en-US" sz="2000" dirty="0" err="1"/>
              <a:t>nisbat</a:t>
            </a:r>
            <a:r>
              <a:rPr lang="en-US" sz="2000" dirty="0"/>
              <a:t> </a:t>
            </a:r>
            <a:r>
              <a:rPr lang="en-US" sz="2000" dirty="0" err="1"/>
              <a:t>bergan</a:t>
            </a:r>
            <a:r>
              <a:rPr lang="en-US" sz="2000" dirty="0"/>
              <a:t> </a:t>
            </a:r>
            <a:r>
              <a:rPr lang="en-US" sz="2000" dirty="0" err="1"/>
              <a:t>qusurlar</a:t>
            </a:r>
            <a:r>
              <a:rPr lang="en-US" sz="2000" dirty="0"/>
              <a:t> </a:t>
            </a:r>
            <a:r>
              <a:rPr lang="en-US" sz="2000" dirty="0" err="1"/>
              <a:t>aslida</a:t>
            </a:r>
            <a:r>
              <a:rPr lang="en-US" sz="2000" dirty="0"/>
              <a:t> </a:t>
            </a:r>
            <a:r>
              <a:rPr lang="en-US" sz="2000" dirty="0" err="1"/>
              <a:t>avarchadan</a:t>
            </a:r>
            <a:r>
              <a:rPr lang="en-US" sz="2000" dirty="0"/>
              <a:t> </a:t>
            </a:r>
            <a:r>
              <a:rPr lang="en-US" sz="2000" dirty="0" err="1"/>
              <a:t>rus</a:t>
            </a:r>
            <a:r>
              <a:rPr lang="en-US" sz="2000" dirty="0"/>
              <a:t> </a:t>
            </a:r>
            <a:r>
              <a:rPr lang="en-US" sz="2000" dirty="0" err="1"/>
              <a:t>tiliga</a:t>
            </a:r>
            <a:r>
              <a:rPr lang="en-US" sz="2000" dirty="0"/>
              <a:t> </a:t>
            </a:r>
            <a:r>
              <a:rPr lang="en-US" sz="2000" dirty="0" err="1"/>
              <a:t>qilingan</a:t>
            </a:r>
            <a:r>
              <a:rPr lang="en-US" sz="2000" dirty="0"/>
              <a:t> </a:t>
            </a:r>
            <a:r>
              <a:rPr lang="en-US" sz="2000" dirty="0" err="1"/>
              <a:t>taglama</a:t>
            </a:r>
            <a:r>
              <a:rPr lang="en-US" sz="2000" dirty="0"/>
              <a:t> </a:t>
            </a:r>
            <a:r>
              <a:rPr lang="en-US" sz="2000" dirty="0" err="1"/>
              <a:t>va</a:t>
            </a:r>
            <a:r>
              <a:rPr lang="en-US" sz="2000" dirty="0"/>
              <a:t> </a:t>
            </a:r>
            <a:r>
              <a:rPr lang="en-US" sz="2000" dirty="0" err="1"/>
              <a:t>ruscha</a:t>
            </a:r>
            <a:r>
              <a:rPr lang="en-US" sz="2000" dirty="0"/>
              <a:t> </a:t>
            </a:r>
            <a:r>
              <a:rPr lang="en-US" sz="2000" dirty="0" err="1"/>
              <a:t>tarjimalarning</a:t>
            </a:r>
            <a:r>
              <a:rPr lang="en-US" sz="2000" dirty="0"/>
              <a:t> </a:t>
            </a:r>
            <a:r>
              <a:rPr lang="en-US" sz="2000" dirty="0" err="1"/>
              <a:t>xatosi</a:t>
            </a:r>
            <a:r>
              <a:rPr lang="en-US" sz="2000" dirty="0"/>
              <a:t> </a:t>
            </a:r>
            <a:r>
              <a:rPr lang="en-US" sz="2000" dirty="0" err="1"/>
              <a:t>ekan</a:t>
            </a:r>
            <a:r>
              <a:rPr lang="en-US" sz="2000" dirty="0"/>
              <a:t>. </a:t>
            </a:r>
            <a:r>
              <a:rPr lang="en-US" sz="2000" dirty="0" err="1"/>
              <a:t>O.Abdullaev</a:t>
            </a:r>
            <a:r>
              <a:rPr lang="en-US" sz="2000" dirty="0"/>
              <a:t> </a:t>
            </a:r>
            <a:r>
              <a:rPr lang="en-US" sz="2000" dirty="0" err="1"/>
              <a:t>tarjimonlarni</a:t>
            </a:r>
            <a:r>
              <a:rPr lang="en-US" sz="2000" dirty="0"/>
              <a:t> </a:t>
            </a:r>
            <a:r>
              <a:rPr lang="en-US" sz="2000" dirty="0" err="1"/>
              <a:t>qofiya</a:t>
            </a:r>
            <a:r>
              <a:rPr lang="en-US" sz="2000" dirty="0"/>
              <a:t> </a:t>
            </a:r>
            <a:r>
              <a:rPr lang="en-US" sz="2000" dirty="0" err="1"/>
              <a:t>masalasiga</a:t>
            </a:r>
            <a:r>
              <a:rPr lang="en-US" sz="2000" dirty="0"/>
              <a:t> </a:t>
            </a:r>
            <a:r>
              <a:rPr lang="en-US" sz="2000" dirty="0" err="1"/>
              <a:t>yetarli</a:t>
            </a:r>
            <a:r>
              <a:rPr lang="en-US" sz="2000" dirty="0"/>
              <a:t> </a:t>
            </a:r>
            <a:r>
              <a:rPr lang="en-US" sz="2000" dirty="0" err="1"/>
              <a:t>e’tibor</a:t>
            </a:r>
            <a:r>
              <a:rPr lang="en-US" sz="2000" dirty="0"/>
              <a:t> </a:t>
            </a:r>
            <a:r>
              <a:rPr lang="en-US" sz="2000" dirty="0" err="1"/>
              <a:t>bermaslikda</a:t>
            </a:r>
            <a:r>
              <a:rPr lang="en-US" sz="2000" dirty="0"/>
              <a:t> </a:t>
            </a:r>
            <a:r>
              <a:rPr lang="en-US" sz="2000" dirty="0" err="1"/>
              <a:t>ayblaydi</a:t>
            </a:r>
            <a:r>
              <a:rPr lang="en-US" sz="2000" dirty="0"/>
              <a:t>. </a:t>
            </a:r>
            <a:r>
              <a:rPr lang="en-US" sz="2000" dirty="0" err="1"/>
              <a:t>Holbuki</a:t>
            </a:r>
            <a:r>
              <a:rPr lang="en-US" sz="2000" dirty="0"/>
              <a:t>, </a:t>
            </a:r>
            <a:r>
              <a:rPr lang="en-US" sz="2000" dirty="0" err="1"/>
              <a:t>R.Hamzatov</a:t>
            </a:r>
            <a:r>
              <a:rPr lang="en-US" sz="2000" dirty="0"/>
              <a:t> </a:t>
            </a:r>
            <a:r>
              <a:rPr lang="en-US" sz="2000" dirty="0" err="1"/>
              <a:t>she’rlari</a:t>
            </a:r>
            <a:r>
              <a:rPr lang="en-US" sz="2000" dirty="0"/>
              <a:t> </a:t>
            </a:r>
            <a:r>
              <a:rPr lang="en-US" sz="2000" dirty="0" err="1"/>
              <a:t>aslida</a:t>
            </a:r>
            <a:r>
              <a:rPr lang="en-US" sz="2000" dirty="0"/>
              <a:t> </a:t>
            </a:r>
            <a:r>
              <a:rPr lang="en-US" sz="2000" dirty="0" err="1"/>
              <a:t>qofiyasiz</a:t>
            </a:r>
            <a:r>
              <a:rPr lang="en-US" sz="2000" dirty="0"/>
              <a:t> </a:t>
            </a:r>
            <a:r>
              <a:rPr lang="en-US" sz="2000" dirty="0" err="1"/>
              <a:t>bo‘lib</a:t>
            </a:r>
            <a:r>
              <a:rPr lang="en-US" sz="2000" dirty="0"/>
              <a:t>, </a:t>
            </a:r>
            <a:r>
              <a:rPr lang="en-US" sz="2000" dirty="0" err="1"/>
              <a:t>rus</a:t>
            </a:r>
            <a:r>
              <a:rPr lang="en-US" sz="2000" dirty="0"/>
              <a:t> </a:t>
            </a:r>
            <a:r>
              <a:rPr lang="en-US" sz="2000" dirty="0" err="1"/>
              <a:t>tarjimonlari</a:t>
            </a:r>
            <a:r>
              <a:rPr lang="en-US" sz="2000" dirty="0"/>
              <a:t> </a:t>
            </a:r>
            <a:r>
              <a:rPr lang="en-US" sz="2000" dirty="0" err="1"/>
              <a:t>ularni</a:t>
            </a:r>
            <a:r>
              <a:rPr lang="en-US" sz="2000" dirty="0"/>
              <a:t> </a:t>
            </a:r>
            <a:r>
              <a:rPr lang="en-US" sz="2000" dirty="0" err="1"/>
              <a:t>qofiyali</a:t>
            </a:r>
            <a:r>
              <a:rPr lang="en-US" sz="2000" dirty="0"/>
              <a:t> </a:t>
            </a:r>
            <a:r>
              <a:rPr lang="en-US" sz="2000" dirty="0" err="1"/>
              <a:t>qilib</a:t>
            </a:r>
            <a:r>
              <a:rPr lang="en-US" sz="2000" dirty="0"/>
              <a:t> </a:t>
            </a:r>
            <a:r>
              <a:rPr lang="en-US" sz="2000" dirty="0" err="1"/>
              <a:t>o‘girgan</a:t>
            </a:r>
            <a:r>
              <a:rPr lang="en-US" sz="2000" dirty="0"/>
              <a:t> </a:t>
            </a:r>
            <a:r>
              <a:rPr lang="en-US" sz="2000" dirty="0" err="1"/>
              <a:t>ekanlar</a:t>
            </a:r>
            <a:r>
              <a:rPr lang="en-US" sz="2000" dirty="0"/>
              <a:t>. </a:t>
            </a:r>
            <a:r>
              <a:rPr lang="en-US" sz="2000" dirty="0" err="1"/>
              <a:t>Ko‘rayapsizmi</a:t>
            </a:r>
            <a:r>
              <a:rPr lang="en-US" sz="2000" dirty="0"/>
              <a:t>, </a:t>
            </a:r>
            <a:r>
              <a:rPr lang="en-US" sz="2000" dirty="0" err="1"/>
              <a:t>avar</a:t>
            </a:r>
            <a:r>
              <a:rPr lang="en-US" sz="2000" dirty="0"/>
              <a:t> </a:t>
            </a:r>
            <a:r>
              <a:rPr lang="en-US" sz="2000" dirty="0" err="1"/>
              <a:t>she’riyatida</a:t>
            </a:r>
            <a:r>
              <a:rPr lang="en-US" sz="2000" dirty="0"/>
              <a:t> </a:t>
            </a:r>
            <a:r>
              <a:rPr lang="en-US" sz="2000" dirty="0" err="1"/>
              <a:t>qofiya</a:t>
            </a:r>
            <a:r>
              <a:rPr lang="en-US" sz="2000" dirty="0"/>
              <a:t> </a:t>
            </a:r>
            <a:r>
              <a:rPr lang="en-US" sz="2000" dirty="0" err="1"/>
              <a:t>bo‘lmay</a:t>
            </a:r>
            <a:r>
              <a:rPr lang="en-US" sz="2000" dirty="0"/>
              <a:t>, u </a:t>
            </a:r>
            <a:r>
              <a:rPr lang="en-US" sz="2000" dirty="0" err="1"/>
              <a:t>intonatsiyaga</a:t>
            </a:r>
            <a:r>
              <a:rPr lang="en-US" sz="2000" dirty="0"/>
              <a:t> </a:t>
            </a:r>
            <a:r>
              <a:rPr lang="en-US" sz="2000" dirty="0" err="1"/>
              <a:t>asoslanishini</a:t>
            </a:r>
            <a:r>
              <a:rPr lang="en-US" sz="2000" dirty="0"/>
              <a:t> </a:t>
            </a:r>
            <a:r>
              <a:rPr lang="en-US" sz="2000" dirty="0" err="1"/>
              <a:t>bilmagani</a:t>
            </a:r>
            <a:r>
              <a:rPr lang="en-US" sz="2000" dirty="0"/>
              <a:t> </a:t>
            </a:r>
            <a:r>
              <a:rPr lang="en-US" sz="2000" dirty="0" err="1"/>
              <a:t>uchun</a:t>
            </a:r>
            <a:r>
              <a:rPr lang="en-US" sz="2000" dirty="0"/>
              <a:t> ham </a:t>
            </a:r>
            <a:r>
              <a:rPr lang="en-US" sz="2000" dirty="0" err="1"/>
              <a:t>taqrizchi</a:t>
            </a:r>
            <a:r>
              <a:rPr lang="en-US" sz="2000" dirty="0"/>
              <a:t> </a:t>
            </a:r>
            <a:r>
              <a:rPr lang="en-US" sz="2000" dirty="0" err="1"/>
              <a:t>qo‘ygan</a:t>
            </a:r>
            <a:r>
              <a:rPr lang="en-US" sz="2000" dirty="0"/>
              <a:t> </a:t>
            </a:r>
            <a:r>
              <a:rPr lang="en-US" sz="2000" dirty="0" err="1"/>
              <a:t>talab</a:t>
            </a:r>
            <a:r>
              <a:rPr lang="en-US" sz="2000" dirty="0"/>
              <a:t> </a:t>
            </a:r>
            <a:r>
              <a:rPr lang="en-US" sz="2000" dirty="0" err="1"/>
              <a:t>uning</a:t>
            </a:r>
            <a:r>
              <a:rPr lang="en-US" sz="2000" dirty="0"/>
              <a:t> </a:t>
            </a:r>
            <a:r>
              <a:rPr lang="en-US" sz="2000" dirty="0" err="1"/>
              <a:t>zarariga</a:t>
            </a:r>
            <a:r>
              <a:rPr lang="en-US" sz="2000" dirty="0"/>
              <a:t> </a:t>
            </a:r>
            <a:r>
              <a:rPr lang="en-US" sz="2000" dirty="0" err="1"/>
              <a:t>xizmat</a:t>
            </a:r>
            <a:r>
              <a:rPr lang="en-US" sz="2000" dirty="0"/>
              <a:t> </a:t>
            </a:r>
            <a:r>
              <a:rPr lang="en-US" sz="2000" dirty="0" err="1"/>
              <a:t>qilgan</a:t>
            </a:r>
            <a:r>
              <a:rPr lang="en-US" sz="2000"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ower Point Background Vectors &amp; Illustrations for Free Download | Freepik"/>
          <p:cNvPicPr>
            <a:picLocks noChangeAspect="1" noChangeArrowheads="1"/>
          </p:cNvPicPr>
          <p:nvPr/>
        </p:nvPicPr>
        <p:blipFill>
          <a:blip r:embed="rId2" cstate="print"/>
          <a:srcRect/>
          <a:stretch>
            <a:fillRect/>
          </a:stretch>
        </p:blipFill>
        <p:spPr bwMode="auto">
          <a:xfrm>
            <a:off x="-1" y="0"/>
            <a:ext cx="12192001" cy="6858000"/>
          </a:xfrm>
          <a:prstGeom prst="rect">
            <a:avLst/>
          </a:prstGeom>
          <a:noFill/>
        </p:spPr>
      </p:pic>
      <p:sp>
        <p:nvSpPr>
          <p:cNvPr id="3" name="Content Placeholder 2"/>
          <p:cNvSpPr>
            <a:spLocks noGrp="1"/>
          </p:cNvSpPr>
          <p:nvPr>
            <p:ph idx="1"/>
          </p:nvPr>
        </p:nvSpPr>
        <p:spPr>
          <a:xfrm>
            <a:off x="779417" y="378821"/>
            <a:ext cx="10023566" cy="5630091"/>
          </a:xfrm>
        </p:spPr>
        <p:txBody>
          <a:bodyPr/>
          <a:lstStyle/>
          <a:p>
            <a:r>
              <a:rPr lang="en-US" sz="2000" dirty="0" err="1"/>
              <a:t>Tarjima</a:t>
            </a:r>
            <a:r>
              <a:rPr lang="en-US" sz="2000" dirty="0"/>
              <a:t> </a:t>
            </a:r>
            <a:r>
              <a:rPr lang="en-US" sz="2000" dirty="0" err="1"/>
              <a:t>tanqidiga</a:t>
            </a:r>
            <a:r>
              <a:rPr lang="en-US" sz="2000" dirty="0"/>
              <a:t> </a:t>
            </a:r>
            <a:r>
              <a:rPr lang="en-US" sz="2000" dirty="0" err="1"/>
              <a:t>e’tiborning</a:t>
            </a:r>
            <a:r>
              <a:rPr lang="en-US" sz="2000" dirty="0"/>
              <a:t> </a:t>
            </a:r>
            <a:r>
              <a:rPr lang="en-US" sz="2000" dirty="0" err="1"/>
              <a:t>sustligi</a:t>
            </a:r>
            <a:r>
              <a:rPr lang="en-US" sz="2000" dirty="0"/>
              <a:t>, </a:t>
            </a:r>
            <a:r>
              <a:rPr lang="en-US" sz="2000" dirty="0" err="1"/>
              <a:t>bu</a:t>
            </a:r>
            <a:r>
              <a:rPr lang="en-US" sz="2000" dirty="0"/>
              <a:t> </a:t>
            </a:r>
            <a:r>
              <a:rPr lang="en-US" sz="2000" dirty="0" err="1"/>
              <a:t>sohadagi</a:t>
            </a:r>
            <a:r>
              <a:rPr lang="en-US" sz="2000" dirty="0"/>
              <a:t> </a:t>
            </a:r>
            <a:r>
              <a:rPr lang="en-US" sz="2000" dirty="0" err="1"/>
              <a:t>oqsoqlik</a:t>
            </a:r>
            <a:r>
              <a:rPr lang="en-US" sz="2000" dirty="0"/>
              <a:t> </a:t>
            </a:r>
            <a:r>
              <a:rPr lang="en-US" sz="2000" dirty="0" err="1"/>
              <a:t>va</a:t>
            </a:r>
            <a:r>
              <a:rPr lang="en-US" sz="2000" dirty="0"/>
              <a:t> </a:t>
            </a:r>
            <a:r>
              <a:rPr lang="en-US" sz="2000" dirty="0" err="1"/>
              <a:t>qusurlar</a:t>
            </a:r>
            <a:r>
              <a:rPr lang="en-US" sz="2000" dirty="0"/>
              <a:t> </a:t>
            </a:r>
            <a:r>
              <a:rPr lang="en-US" sz="2000" dirty="0" err="1"/>
              <a:t>haqida</a:t>
            </a:r>
            <a:r>
              <a:rPr lang="en-US" sz="2000" dirty="0"/>
              <a:t> </a:t>
            </a:r>
            <a:r>
              <a:rPr lang="en-US" sz="2000" dirty="0" err="1"/>
              <a:t>taniqli</a:t>
            </a:r>
            <a:r>
              <a:rPr lang="en-US" sz="2000" dirty="0"/>
              <a:t> </a:t>
            </a:r>
            <a:r>
              <a:rPr lang="en-US" sz="2000" dirty="0" err="1"/>
              <a:t>tarjimashunos</a:t>
            </a:r>
            <a:r>
              <a:rPr lang="en-US" sz="2000" dirty="0"/>
              <a:t> </a:t>
            </a:r>
            <a:r>
              <a:rPr lang="en-US" sz="2000" dirty="0" err="1"/>
              <a:t>olim</a:t>
            </a:r>
            <a:r>
              <a:rPr lang="en-US" sz="2000" dirty="0"/>
              <a:t>, </a:t>
            </a:r>
            <a:r>
              <a:rPr lang="en-US" sz="2000" dirty="0" err="1"/>
              <a:t>O‘zbekistonda</a:t>
            </a:r>
            <a:r>
              <a:rPr lang="en-US" sz="2000" dirty="0"/>
              <a:t> </a:t>
            </a:r>
            <a:r>
              <a:rPr lang="en-US" sz="2000" dirty="0" err="1"/>
              <a:t>tarjimashunoslik</a:t>
            </a:r>
            <a:r>
              <a:rPr lang="en-US" sz="2000" dirty="0"/>
              <a:t> </a:t>
            </a:r>
            <a:r>
              <a:rPr lang="en-US" sz="2000" dirty="0" err="1"/>
              <a:t>fanining</a:t>
            </a:r>
            <a:r>
              <a:rPr lang="en-US" sz="2000" dirty="0"/>
              <a:t> </a:t>
            </a:r>
            <a:r>
              <a:rPr lang="en-US" sz="2000" dirty="0" err="1"/>
              <a:t>asoschisi</a:t>
            </a:r>
            <a:r>
              <a:rPr lang="en-US" sz="2000" dirty="0"/>
              <a:t> </a:t>
            </a:r>
            <a:r>
              <a:rPr lang="en-US" sz="2000" dirty="0" err="1"/>
              <a:t>G‘aybulla</a:t>
            </a:r>
            <a:r>
              <a:rPr lang="en-US" sz="2000" dirty="0"/>
              <a:t> </a:t>
            </a:r>
            <a:r>
              <a:rPr lang="en-US" sz="2000" dirty="0" err="1"/>
              <a:t>Salomov</a:t>
            </a:r>
            <a:r>
              <a:rPr lang="en-US" sz="2000" dirty="0"/>
              <a:t> </a:t>
            </a:r>
            <a:r>
              <a:rPr lang="en-US" sz="2000" dirty="0" err="1"/>
              <a:t>bildirgan</a:t>
            </a:r>
            <a:r>
              <a:rPr lang="en-US" sz="2000" dirty="0"/>
              <a:t> </a:t>
            </a:r>
            <a:r>
              <a:rPr lang="en-US" sz="2000" dirty="0" err="1"/>
              <a:t>quyidagi</a:t>
            </a:r>
            <a:r>
              <a:rPr lang="en-US" sz="2000" dirty="0"/>
              <a:t> </a:t>
            </a:r>
            <a:r>
              <a:rPr lang="en-US" sz="2000" dirty="0" err="1"/>
              <a:t>fikrlar</a:t>
            </a:r>
            <a:r>
              <a:rPr lang="en-US" sz="2000" dirty="0"/>
              <a:t> </a:t>
            </a:r>
            <a:r>
              <a:rPr lang="en-US" sz="2000" dirty="0" err="1"/>
              <a:t>hali-hanuz</a:t>
            </a:r>
            <a:r>
              <a:rPr lang="en-US" sz="2000" dirty="0"/>
              <a:t> </a:t>
            </a:r>
            <a:r>
              <a:rPr lang="en-US" sz="2000" dirty="0" err="1"/>
              <a:t>o‘z</a:t>
            </a:r>
            <a:r>
              <a:rPr lang="en-US" sz="2000" dirty="0"/>
              <a:t> </a:t>
            </a:r>
            <a:r>
              <a:rPr lang="en-US" sz="2000" dirty="0" err="1"/>
              <a:t>dolzarbligini</a:t>
            </a:r>
            <a:r>
              <a:rPr lang="en-US" sz="2000" dirty="0"/>
              <a:t> </a:t>
            </a:r>
            <a:r>
              <a:rPr lang="en-US" sz="2000" dirty="0" err="1"/>
              <a:t>yo‘qotmagan</a:t>
            </a:r>
            <a:r>
              <a:rPr lang="en-US" sz="2000" dirty="0"/>
              <a:t>: “</a:t>
            </a:r>
            <a:r>
              <a:rPr lang="en-US" sz="2000" dirty="0" err="1"/>
              <a:t>Matbuotda</a:t>
            </a:r>
            <a:r>
              <a:rPr lang="en-US" sz="2000" dirty="0"/>
              <a:t> </a:t>
            </a:r>
            <a:r>
              <a:rPr lang="en-US" sz="2000" dirty="0" err="1"/>
              <a:t>e’lon</a:t>
            </a:r>
            <a:r>
              <a:rPr lang="en-US" sz="2000" dirty="0"/>
              <a:t> </a:t>
            </a:r>
            <a:r>
              <a:rPr lang="en-US" sz="2000" dirty="0" err="1"/>
              <a:t>qilinayotgan</a:t>
            </a:r>
            <a:r>
              <a:rPr lang="en-US" sz="2000" dirty="0"/>
              <a:t> </a:t>
            </a:r>
            <a:r>
              <a:rPr lang="en-US" sz="2000" dirty="0" err="1"/>
              <a:t>ko‘pgina</a:t>
            </a:r>
            <a:r>
              <a:rPr lang="en-US" sz="2000" dirty="0"/>
              <a:t> </a:t>
            </a:r>
            <a:r>
              <a:rPr lang="en-US" sz="2000" dirty="0" err="1"/>
              <a:t>taqriz</a:t>
            </a:r>
            <a:r>
              <a:rPr lang="en-US" sz="2000" dirty="0"/>
              <a:t> </a:t>
            </a:r>
            <a:r>
              <a:rPr lang="en-US" sz="2000" dirty="0" err="1"/>
              <a:t>va</a:t>
            </a:r>
            <a:r>
              <a:rPr lang="en-US" sz="2000" dirty="0"/>
              <a:t> </a:t>
            </a:r>
            <a:r>
              <a:rPr lang="en-US" sz="2000" dirty="0" err="1"/>
              <a:t>taqriznamo</a:t>
            </a:r>
            <a:r>
              <a:rPr lang="en-US" sz="2000" dirty="0"/>
              <a:t> </a:t>
            </a:r>
            <a:r>
              <a:rPr lang="en-US" sz="2000" dirty="0" err="1"/>
              <a:t>ishlar</a:t>
            </a:r>
            <a:r>
              <a:rPr lang="en-US" sz="2000" dirty="0"/>
              <a:t> </a:t>
            </a:r>
            <a:r>
              <a:rPr lang="en-US" sz="2000" dirty="0" err="1"/>
              <a:t>tarjima</a:t>
            </a:r>
            <a:r>
              <a:rPr lang="en-US" sz="2000" dirty="0"/>
              <a:t> </a:t>
            </a:r>
            <a:r>
              <a:rPr lang="en-US" sz="2000" dirty="0" err="1"/>
              <a:t>amaliyotidagi</a:t>
            </a:r>
            <a:r>
              <a:rPr lang="en-US" sz="2000" dirty="0"/>
              <a:t> </a:t>
            </a:r>
            <a:r>
              <a:rPr lang="en-US" sz="2000" dirty="0" err="1"/>
              <a:t>asosiy</a:t>
            </a:r>
            <a:r>
              <a:rPr lang="en-US" sz="2000" dirty="0"/>
              <a:t> </a:t>
            </a:r>
            <a:r>
              <a:rPr lang="en-US" sz="2000" dirty="0" err="1"/>
              <a:t>masalalarni</a:t>
            </a:r>
            <a:r>
              <a:rPr lang="en-US" sz="2000" dirty="0"/>
              <a:t> </a:t>
            </a:r>
            <a:r>
              <a:rPr lang="en-US" sz="2000" dirty="0" err="1"/>
              <a:t>qamrab</a:t>
            </a:r>
            <a:r>
              <a:rPr lang="en-US" sz="2000" dirty="0"/>
              <a:t> </a:t>
            </a:r>
            <a:r>
              <a:rPr lang="en-US" sz="2000" dirty="0" err="1"/>
              <a:t>olmaydi</a:t>
            </a:r>
            <a:r>
              <a:rPr lang="en-US" sz="2000" dirty="0"/>
              <a:t>, </a:t>
            </a:r>
            <a:r>
              <a:rPr lang="en-US" sz="2000" dirty="0" err="1"/>
              <a:t>umumiy</a:t>
            </a:r>
            <a:r>
              <a:rPr lang="en-US" sz="2000" dirty="0"/>
              <a:t> </a:t>
            </a:r>
            <a:r>
              <a:rPr lang="en-US" sz="2000" dirty="0" err="1"/>
              <a:t>mulohazalar</a:t>
            </a:r>
            <a:r>
              <a:rPr lang="en-US" sz="2000" dirty="0"/>
              <a:t>, </a:t>
            </a:r>
            <a:r>
              <a:rPr lang="en-US" sz="2000" dirty="0" err="1"/>
              <a:t>yuzaki</a:t>
            </a:r>
            <a:r>
              <a:rPr lang="en-US" sz="2000" dirty="0"/>
              <a:t> </a:t>
            </a:r>
            <a:r>
              <a:rPr lang="en-US" sz="2000" dirty="0" err="1"/>
              <a:t>kuzatishlarga</a:t>
            </a:r>
            <a:r>
              <a:rPr lang="en-US" sz="2000" dirty="0"/>
              <a:t> </a:t>
            </a:r>
            <a:r>
              <a:rPr lang="en-US" sz="2000" dirty="0" err="1"/>
              <a:t>asoslanib</a:t>
            </a:r>
            <a:r>
              <a:rPr lang="en-US" sz="2000" dirty="0"/>
              <a:t> </a:t>
            </a:r>
            <a:r>
              <a:rPr lang="en-US" sz="2000" dirty="0" err="1"/>
              <a:t>yoki</a:t>
            </a:r>
            <a:r>
              <a:rPr lang="en-US" sz="2000" dirty="0"/>
              <a:t> </a:t>
            </a:r>
            <a:r>
              <a:rPr lang="en-US" sz="2000" dirty="0" err="1"/>
              <a:t>hatto</a:t>
            </a:r>
            <a:r>
              <a:rPr lang="en-US" sz="2000" dirty="0"/>
              <a:t> </a:t>
            </a:r>
            <a:r>
              <a:rPr lang="en-US" sz="2000" dirty="0" err="1"/>
              <a:t>ba’zan</a:t>
            </a:r>
            <a:r>
              <a:rPr lang="en-US" sz="2000" dirty="0"/>
              <a:t> </a:t>
            </a:r>
            <a:r>
              <a:rPr lang="en-US" sz="2000" dirty="0" err="1"/>
              <a:t>ro‘y-rost</a:t>
            </a:r>
            <a:r>
              <a:rPr lang="en-US" sz="2000" dirty="0"/>
              <a:t> </a:t>
            </a:r>
            <a:r>
              <a:rPr lang="en-US" sz="2000" dirty="0" err="1"/>
              <a:t>qandaydir</a:t>
            </a:r>
            <a:r>
              <a:rPr lang="en-US" sz="2000" dirty="0"/>
              <a:t> “</a:t>
            </a:r>
            <a:r>
              <a:rPr lang="en-US" sz="2000" dirty="0" err="1"/>
              <a:t>burchdorlik</a:t>
            </a:r>
            <a:r>
              <a:rPr lang="en-US" sz="2000" dirty="0"/>
              <a:t>” </a:t>
            </a:r>
            <a:r>
              <a:rPr lang="en-US" sz="2000" dirty="0" err="1"/>
              <a:t>yuzasidan</a:t>
            </a:r>
            <a:r>
              <a:rPr lang="en-US" sz="2000" dirty="0"/>
              <a:t> </a:t>
            </a:r>
            <a:r>
              <a:rPr lang="en-US" sz="2000" dirty="0" err="1"/>
              <a:t>yoziladi</a:t>
            </a:r>
            <a:r>
              <a:rPr lang="en-US" sz="2000" dirty="0"/>
              <a:t>.</a:t>
            </a:r>
          </a:p>
          <a:p>
            <a:r>
              <a:rPr lang="en-US" sz="2000" dirty="0" err="1"/>
              <a:t>Tarjimada</a:t>
            </a:r>
            <a:r>
              <a:rPr lang="en-US" sz="2000" dirty="0"/>
              <a:t> </a:t>
            </a:r>
            <a:r>
              <a:rPr lang="en-US" sz="2000" dirty="0" err="1"/>
              <a:t>originalda</a:t>
            </a:r>
            <a:r>
              <a:rPr lang="en-US" sz="2000" dirty="0"/>
              <a:t> </a:t>
            </a:r>
            <a:r>
              <a:rPr lang="en-US" sz="2000" dirty="0" err="1"/>
              <a:t>tasvirlangan</a:t>
            </a:r>
            <a:r>
              <a:rPr lang="en-US" sz="2000" dirty="0"/>
              <a:t> </a:t>
            </a:r>
            <a:r>
              <a:rPr lang="en-US" sz="2000" dirty="0" err="1"/>
              <a:t>biron</a:t>
            </a:r>
            <a:r>
              <a:rPr lang="en-US" sz="2000" dirty="0"/>
              <a:t> </a:t>
            </a:r>
            <a:r>
              <a:rPr lang="en-US" sz="2000" dirty="0" err="1"/>
              <a:t>personajning</a:t>
            </a:r>
            <a:r>
              <a:rPr lang="en-US" sz="2000" dirty="0"/>
              <a:t> </a:t>
            </a:r>
            <a:r>
              <a:rPr lang="en-US" sz="2000" dirty="0" err="1"/>
              <a:t>egnidagi</a:t>
            </a:r>
            <a:r>
              <a:rPr lang="en-US" sz="2000" dirty="0"/>
              <a:t> </a:t>
            </a:r>
            <a:r>
              <a:rPr lang="en-US" sz="2000" dirty="0" err="1"/>
              <a:t>kiyimi</a:t>
            </a:r>
            <a:r>
              <a:rPr lang="en-US" sz="2000" dirty="0"/>
              <a:t>, </a:t>
            </a:r>
            <a:r>
              <a:rPr lang="en-US" sz="2000" dirty="0" err="1"/>
              <a:t>tanovul</a:t>
            </a:r>
            <a:r>
              <a:rPr lang="en-US" sz="2000" dirty="0"/>
              <a:t> </a:t>
            </a:r>
            <a:r>
              <a:rPr lang="en-US" sz="2000" dirty="0" err="1"/>
              <a:t>qiladigan</a:t>
            </a:r>
            <a:r>
              <a:rPr lang="en-US" sz="2000" dirty="0"/>
              <a:t> </a:t>
            </a:r>
            <a:r>
              <a:rPr lang="en-US" sz="2000" dirty="0" err="1"/>
              <a:t>xo‘ragi</a:t>
            </a:r>
            <a:r>
              <a:rPr lang="en-US" sz="2000" dirty="0"/>
              <a:t> </a:t>
            </a:r>
            <a:r>
              <a:rPr lang="en-US" sz="2000" dirty="0" err="1"/>
              <a:t>yoki</a:t>
            </a:r>
            <a:r>
              <a:rPr lang="en-US" sz="2000" dirty="0"/>
              <a:t> </a:t>
            </a:r>
            <a:r>
              <a:rPr lang="en-US" sz="2000" dirty="0" err="1"/>
              <a:t>ayrim</a:t>
            </a:r>
            <a:r>
              <a:rPr lang="en-US" sz="2000" dirty="0"/>
              <a:t> </a:t>
            </a:r>
            <a:r>
              <a:rPr lang="en-US" sz="2000" dirty="0" err="1"/>
              <a:t>qiliq-odatlarini</a:t>
            </a:r>
            <a:r>
              <a:rPr lang="en-US" sz="2000" dirty="0"/>
              <a:t> “</a:t>
            </a:r>
            <a:r>
              <a:rPr lang="en-US" sz="2000" dirty="0" err="1"/>
              <a:t>chuqur</a:t>
            </a:r>
            <a:r>
              <a:rPr lang="en-US" sz="2000" dirty="0"/>
              <a:t> </a:t>
            </a:r>
            <a:r>
              <a:rPr lang="en-US" sz="2000" dirty="0" err="1"/>
              <a:t>ilmiy</a:t>
            </a:r>
            <a:r>
              <a:rPr lang="en-US" sz="2000" dirty="0"/>
              <a:t>” </a:t>
            </a:r>
            <a:r>
              <a:rPr lang="en-US" sz="2000" dirty="0" err="1"/>
              <a:t>asosda</a:t>
            </a:r>
            <a:r>
              <a:rPr lang="en-US" sz="2000" dirty="0"/>
              <a:t> </a:t>
            </a:r>
            <a:r>
              <a:rPr lang="en-US" sz="2000" dirty="0" err="1"/>
              <a:t>o‘rganish</a:t>
            </a:r>
            <a:r>
              <a:rPr lang="en-US" sz="2000" dirty="0"/>
              <a:t>, </a:t>
            </a:r>
            <a:r>
              <a:rPr lang="en-US" sz="2000" dirty="0" err="1"/>
              <a:t>tarjimonga</a:t>
            </a:r>
            <a:r>
              <a:rPr lang="en-US" sz="2000" dirty="0"/>
              <a:t> </a:t>
            </a:r>
            <a:r>
              <a:rPr lang="en-US" sz="2000" dirty="0" err="1"/>
              <a:t>lug‘atdan</a:t>
            </a:r>
            <a:r>
              <a:rPr lang="en-US" sz="2000" dirty="0"/>
              <a:t> </a:t>
            </a:r>
            <a:r>
              <a:rPr lang="en-US" sz="2000" dirty="0" err="1"/>
              <a:t>tez-tez</a:t>
            </a:r>
            <a:r>
              <a:rPr lang="en-US" sz="2000" dirty="0"/>
              <a:t> </a:t>
            </a:r>
            <a:r>
              <a:rPr lang="en-US" sz="2000" dirty="0" err="1"/>
              <a:t>foydalanib</a:t>
            </a:r>
            <a:r>
              <a:rPr lang="en-US" sz="2000" dirty="0"/>
              <a:t> </a:t>
            </a:r>
            <a:r>
              <a:rPr lang="en-US" sz="2000" dirty="0" err="1"/>
              <a:t>turish</a:t>
            </a:r>
            <a:r>
              <a:rPr lang="en-US" sz="2000" dirty="0"/>
              <a:t> </a:t>
            </a:r>
            <a:r>
              <a:rPr lang="en-US" sz="2000" dirty="0" err="1"/>
              <a:t>haqida</a:t>
            </a:r>
            <a:r>
              <a:rPr lang="en-US" sz="2000" dirty="0"/>
              <a:t> “</a:t>
            </a:r>
            <a:r>
              <a:rPr lang="en-US" sz="2000" dirty="0" err="1"/>
              <a:t>foydali</a:t>
            </a:r>
            <a:r>
              <a:rPr lang="en-US" sz="2000" dirty="0"/>
              <a:t> </a:t>
            </a:r>
            <a:r>
              <a:rPr lang="en-US" sz="2000" dirty="0" err="1"/>
              <a:t>maslahatlar</a:t>
            </a:r>
            <a:r>
              <a:rPr lang="en-US" sz="2000" dirty="0"/>
              <a:t>” </a:t>
            </a:r>
            <a:r>
              <a:rPr lang="en-US" sz="2000" dirty="0" err="1"/>
              <a:t>berishdan</a:t>
            </a:r>
            <a:r>
              <a:rPr lang="en-US" sz="2000" dirty="0"/>
              <a:t> </a:t>
            </a:r>
            <a:r>
              <a:rPr lang="en-US" sz="2000" dirty="0" err="1"/>
              <a:t>iborat</a:t>
            </a:r>
            <a:r>
              <a:rPr lang="en-US" sz="2000" dirty="0"/>
              <a:t> </a:t>
            </a:r>
            <a:r>
              <a:rPr lang="en-US" sz="2000" dirty="0" err="1"/>
              <a:t>bo‘lib</a:t>
            </a:r>
            <a:r>
              <a:rPr lang="en-US" sz="2000" dirty="0"/>
              <a:t> </a:t>
            </a:r>
            <a:r>
              <a:rPr lang="en-US" sz="2000" dirty="0" err="1"/>
              <a:t>qoladi</a:t>
            </a:r>
            <a:r>
              <a:rPr lang="en-US" sz="2000" dirty="0"/>
              <a:t>. </a:t>
            </a:r>
            <a:r>
              <a:rPr lang="en-US" sz="2000" dirty="0" err="1"/>
              <a:t>Alqissa</a:t>
            </a:r>
            <a:r>
              <a:rPr lang="en-US" sz="2000" dirty="0"/>
              <a:t>, </a:t>
            </a:r>
            <a:r>
              <a:rPr lang="en-US" sz="2000" dirty="0" err="1"/>
              <a:t>ularda</a:t>
            </a:r>
            <a:r>
              <a:rPr lang="en-US" sz="2000" dirty="0"/>
              <a:t> </a:t>
            </a:r>
            <a:r>
              <a:rPr lang="en-US" sz="2000" dirty="0" err="1"/>
              <a:t>g‘o‘r</a:t>
            </a:r>
            <a:r>
              <a:rPr lang="en-US" sz="2000" dirty="0"/>
              <a:t>, </a:t>
            </a:r>
            <a:r>
              <a:rPr lang="en-US" sz="2000" dirty="0" err="1"/>
              <a:t>tezpishar</a:t>
            </a:r>
            <a:r>
              <a:rPr lang="en-US" sz="2000" dirty="0"/>
              <a:t> </a:t>
            </a:r>
            <a:r>
              <a:rPr lang="en-US" sz="2000" dirty="0" err="1"/>
              <a:t>yoki</a:t>
            </a:r>
            <a:r>
              <a:rPr lang="en-US" sz="2000" dirty="0"/>
              <a:t> “</a:t>
            </a:r>
            <a:r>
              <a:rPr lang="en-US" sz="2000" dirty="0" err="1"/>
              <a:t>bir</a:t>
            </a:r>
            <a:r>
              <a:rPr lang="en-US" sz="2000" dirty="0"/>
              <a:t> </a:t>
            </a:r>
            <a:r>
              <a:rPr lang="en-US" sz="2000" dirty="0" err="1"/>
              <a:t>amallab</a:t>
            </a:r>
            <a:r>
              <a:rPr lang="en-US" sz="2000" dirty="0"/>
              <a:t>” </a:t>
            </a:r>
            <a:r>
              <a:rPr lang="en-US" sz="2000" dirty="0" err="1"/>
              <a:t>chiqarilayotgan</a:t>
            </a:r>
            <a:r>
              <a:rPr lang="en-US" sz="2000" dirty="0"/>
              <a:t> </a:t>
            </a:r>
            <a:r>
              <a:rPr lang="en-US" sz="2000" dirty="0" err="1"/>
              <a:t>ko‘plab</a:t>
            </a:r>
            <a:r>
              <a:rPr lang="en-US" sz="2000" dirty="0"/>
              <a:t> </a:t>
            </a:r>
            <a:r>
              <a:rPr lang="en-US" sz="2000" dirty="0" err="1"/>
              <a:t>nogiron</a:t>
            </a:r>
            <a:r>
              <a:rPr lang="en-US" sz="2000" dirty="0"/>
              <a:t> </a:t>
            </a:r>
            <a:r>
              <a:rPr lang="en-US" sz="2000" dirty="0" err="1"/>
              <a:t>tarjimalarning</a:t>
            </a:r>
            <a:r>
              <a:rPr lang="en-US" sz="2000" dirty="0"/>
              <a:t> </a:t>
            </a:r>
            <a:r>
              <a:rPr lang="en-US" sz="2000" dirty="0" err="1"/>
              <a:t>illatlari</a:t>
            </a:r>
            <a:r>
              <a:rPr lang="en-US" sz="2000" dirty="0"/>
              <a:t> </a:t>
            </a:r>
            <a:r>
              <a:rPr lang="en-US" sz="2000" dirty="0" err="1"/>
              <a:t>ochib</a:t>
            </a:r>
            <a:r>
              <a:rPr lang="en-US" sz="2000" dirty="0"/>
              <a:t> </a:t>
            </a:r>
            <a:r>
              <a:rPr lang="en-US" sz="2000" dirty="0" err="1"/>
              <a:t>berilmaydi</a:t>
            </a:r>
            <a:r>
              <a:rPr lang="en-US" sz="2000" dirty="0"/>
              <a:t>, </a:t>
            </a:r>
            <a:r>
              <a:rPr lang="en-US" sz="2000" dirty="0" err="1"/>
              <a:t>aksariyat</a:t>
            </a:r>
            <a:r>
              <a:rPr lang="en-US" sz="2000" dirty="0"/>
              <a:t> </a:t>
            </a:r>
            <a:r>
              <a:rPr lang="en-US" sz="2000" dirty="0" err="1"/>
              <a:t>yaxshi</a:t>
            </a:r>
            <a:r>
              <a:rPr lang="en-US" sz="2000" dirty="0"/>
              <a:t> </a:t>
            </a:r>
            <a:r>
              <a:rPr lang="en-US" sz="2000" dirty="0" err="1"/>
              <a:t>tarjimalar</a:t>
            </a:r>
            <a:r>
              <a:rPr lang="en-US" sz="2000" dirty="0"/>
              <a:t> </a:t>
            </a:r>
            <a:r>
              <a:rPr lang="en-US" sz="2000" dirty="0" err="1"/>
              <a:t>esa</a:t>
            </a:r>
            <a:r>
              <a:rPr lang="en-US" sz="2000" dirty="0"/>
              <a:t> </a:t>
            </a:r>
            <a:r>
              <a:rPr lang="en-US" sz="2000" dirty="0" err="1"/>
              <a:t>hamon</a:t>
            </a:r>
            <a:r>
              <a:rPr lang="en-US" sz="2000" dirty="0"/>
              <a:t> </a:t>
            </a:r>
            <a:r>
              <a:rPr lang="en-US" sz="2000" dirty="0" err="1"/>
              <a:t>o‘zining</a:t>
            </a:r>
            <a:r>
              <a:rPr lang="en-US" sz="2000" dirty="0"/>
              <a:t> </a:t>
            </a:r>
            <a:r>
              <a:rPr lang="en-US" sz="2000" dirty="0" err="1"/>
              <a:t>munosib</a:t>
            </a:r>
            <a:r>
              <a:rPr lang="en-US" sz="2000" dirty="0"/>
              <a:t> </a:t>
            </a:r>
            <a:r>
              <a:rPr lang="en-US" sz="2000" dirty="0" err="1"/>
              <a:t>bahosini</a:t>
            </a:r>
            <a:r>
              <a:rPr lang="en-US" sz="2000" dirty="0"/>
              <a:t> </a:t>
            </a:r>
            <a:r>
              <a:rPr lang="en-US" sz="2000" dirty="0" err="1"/>
              <a:t>olayotgani</a:t>
            </a:r>
            <a:r>
              <a:rPr lang="en-US" sz="2000" dirty="0"/>
              <a:t> </a:t>
            </a:r>
            <a:r>
              <a:rPr lang="en-US" sz="2000" dirty="0" err="1"/>
              <a:t>yo‘q</a:t>
            </a:r>
            <a:r>
              <a:rPr lang="en-US" sz="2000" dirty="0"/>
              <a:t>.</a:t>
            </a:r>
          </a:p>
          <a:p>
            <a:r>
              <a:rPr lang="en-US" sz="2000" dirty="0" err="1"/>
              <a:t>G‘.Salomovning</a:t>
            </a:r>
            <a:r>
              <a:rPr lang="en-US" sz="2000" dirty="0"/>
              <a:t> </a:t>
            </a:r>
            <a:r>
              <a:rPr lang="en-US" sz="2000" dirty="0" err="1"/>
              <a:t>kuyinib</a:t>
            </a:r>
            <a:r>
              <a:rPr lang="en-US" sz="2000" dirty="0"/>
              <a:t> </a:t>
            </a:r>
            <a:r>
              <a:rPr lang="en-US" sz="2000" dirty="0" err="1"/>
              <a:t>yozishicha</a:t>
            </a:r>
            <a:r>
              <a:rPr lang="en-US" sz="2000" dirty="0"/>
              <a:t>: “Eng </a:t>
            </a:r>
            <a:r>
              <a:rPr lang="en-US" sz="2000" dirty="0" err="1"/>
              <a:t>xatarli</a:t>
            </a:r>
            <a:r>
              <a:rPr lang="en-US" sz="2000" dirty="0"/>
              <a:t> </a:t>
            </a:r>
            <a:r>
              <a:rPr lang="en-US" sz="2000" dirty="0" err="1"/>
              <a:t>nuqson</a:t>
            </a:r>
            <a:r>
              <a:rPr lang="en-US" sz="2000" dirty="0"/>
              <a:t>, </a:t>
            </a:r>
            <a:r>
              <a:rPr lang="en-US" sz="2000" dirty="0" err="1"/>
              <a:t>illat</a:t>
            </a:r>
            <a:r>
              <a:rPr lang="en-US" sz="2000" dirty="0"/>
              <a:t> − </a:t>
            </a:r>
            <a:r>
              <a:rPr lang="en-US" sz="2000" dirty="0" err="1"/>
              <a:t>bu</a:t>
            </a:r>
            <a:r>
              <a:rPr lang="en-US" sz="2000" dirty="0"/>
              <a:t> </a:t>
            </a:r>
            <a:r>
              <a:rPr lang="en-US" sz="2000" dirty="0" err="1"/>
              <a:t>biron</a:t>
            </a:r>
            <a:r>
              <a:rPr lang="en-US" sz="2000" dirty="0"/>
              <a:t> </a:t>
            </a:r>
            <a:r>
              <a:rPr lang="en-US" sz="2000" dirty="0" err="1"/>
              <a:t>milliy</a:t>
            </a:r>
            <a:r>
              <a:rPr lang="en-US" sz="2000" dirty="0"/>
              <a:t> </a:t>
            </a:r>
            <a:r>
              <a:rPr lang="en-US" sz="2000" dirty="0" err="1"/>
              <a:t>adabiyotning</a:t>
            </a:r>
            <a:r>
              <a:rPr lang="en-US" sz="2000" dirty="0"/>
              <a:t> </a:t>
            </a:r>
            <a:r>
              <a:rPr lang="en-US" sz="2000" dirty="0" err="1"/>
              <a:t>faxri</a:t>
            </a:r>
            <a:r>
              <a:rPr lang="en-US" sz="2000" dirty="0"/>
              <a:t>, </a:t>
            </a:r>
            <a:r>
              <a:rPr lang="en-US" sz="2000" dirty="0" err="1"/>
              <a:t>ko‘rki</a:t>
            </a:r>
            <a:r>
              <a:rPr lang="en-US" sz="2000" dirty="0"/>
              <a:t> </a:t>
            </a:r>
            <a:r>
              <a:rPr lang="en-US" sz="2000" dirty="0" err="1"/>
              <a:t>bo‘lmish</a:t>
            </a:r>
            <a:r>
              <a:rPr lang="en-US" sz="2000" dirty="0"/>
              <a:t> </a:t>
            </a:r>
            <a:r>
              <a:rPr lang="en-US" sz="2000" dirty="0" err="1"/>
              <a:t>ajoyib</a:t>
            </a:r>
            <a:r>
              <a:rPr lang="en-US" sz="2000" dirty="0"/>
              <a:t> </a:t>
            </a:r>
            <a:r>
              <a:rPr lang="en-US" sz="2000" dirty="0" err="1"/>
              <a:t>asar</a:t>
            </a:r>
            <a:r>
              <a:rPr lang="en-US" sz="2000" dirty="0"/>
              <a:t> </a:t>
            </a:r>
            <a:r>
              <a:rPr lang="en-US" sz="2000" dirty="0" err="1"/>
              <a:t>tarjimaga</a:t>
            </a:r>
            <a:r>
              <a:rPr lang="en-US" sz="2000" dirty="0"/>
              <a:t> </a:t>
            </a:r>
            <a:r>
              <a:rPr lang="en-US" sz="2000" dirty="0" err="1"/>
              <a:t>ko‘chganda</a:t>
            </a:r>
            <a:r>
              <a:rPr lang="en-US" sz="2000" dirty="0"/>
              <a:t> </a:t>
            </a:r>
            <a:r>
              <a:rPr lang="en-US" sz="2000" dirty="0" err="1"/>
              <a:t>qandaydir</a:t>
            </a:r>
            <a:r>
              <a:rPr lang="en-US" sz="2000" dirty="0"/>
              <a:t> </a:t>
            </a:r>
            <a:r>
              <a:rPr lang="en-US" sz="2000" dirty="0" err="1"/>
              <a:t>o‘rtacha</a:t>
            </a:r>
            <a:r>
              <a:rPr lang="en-US" sz="2000" dirty="0"/>
              <a:t> </a:t>
            </a:r>
            <a:r>
              <a:rPr lang="en-US" sz="2000" dirty="0" err="1"/>
              <a:t>kitobga</a:t>
            </a:r>
            <a:r>
              <a:rPr lang="en-US" sz="2000" dirty="0"/>
              <a:t> </a:t>
            </a:r>
            <a:r>
              <a:rPr lang="en-US" sz="2000" dirty="0" err="1"/>
              <a:t>aylanib</a:t>
            </a:r>
            <a:r>
              <a:rPr lang="en-US" sz="2000" dirty="0"/>
              <a:t> </a:t>
            </a:r>
            <a:r>
              <a:rPr lang="en-US" sz="2000" dirty="0" err="1"/>
              <a:t>qolayotganidadir</a:t>
            </a:r>
            <a:r>
              <a:rPr lang="en-US" sz="2000"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Greeting concept. Phrase THANK YOU FOR YOUR ATTENTION written on sticky  note with a pen and magnifying glass. Stock Photo | Adobe Stock"/>
          <p:cNvPicPr>
            <a:picLocks noChangeAspect="1" noChangeArrowheads="1"/>
          </p:cNvPicPr>
          <p:nvPr/>
        </p:nvPicPr>
        <p:blipFill>
          <a:blip r:embed="rId2" cstate="print"/>
          <a:srcRect l="5224"/>
          <a:stretch>
            <a:fillRect/>
          </a:stretch>
        </p:blipFill>
        <p:spPr bwMode="auto">
          <a:xfrm>
            <a:off x="0" y="0"/>
            <a:ext cx="12192000" cy="6858000"/>
          </a:xfrm>
          <a:prstGeom prst="rect">
            <a:avLst/>
          </a:prstGeom>
          <a:noFill/>
        </p:spPr>
      </p:pic>
    </p:spTree>
  </p:cSld>
  <p:clrMapOvr>
    <a:masterClrMapping/>
  </p:clrMapOvr>
</p:sld>
</file>

<file path=ppt/theme/theme1.xml><?xml version="1.0" encoding="utf-8"?>
<a:theme xmlns:a="http://schemas.openxmlformats.org/drawingml/2006/main" name="Green Color">
  <a:themeElements>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fontScheme name="Green Color">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90204" pitchFamily="34" charset="0"/>
            <a:ea typeface="SimSun"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90204" pitchFamily="34" charset="0"/>
            <a:ea typeface="SimSun" pitchFamily="2" charset="-122"/>
          </a:defRPr>
        </a:defPPr>
      </a:lstStyle>
    </a:lnDef>
  </a:objectDefaults>
  <a:extraClrSchemeLst>
    <a:extraClrScheme>
      <a:clrScheme name="Green Colo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olo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olo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olo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olo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olo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olo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olo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olo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olo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olo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olo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olor 13">
        <a:dk1>
          <a:srgbClr val="000000"/>
        </a:dk1>
        <a:lt1>
          <a:srgbClr val="FFFFFF"/>
        </a:lt1>
        <a:dk2>
          <a:srgbClr val="000000"/>
        </a:dk2>
        <a:lt2>
          <a:srgbClr val="969696"/>
        </a:lt2>
        <a:accent1>
          <a:srgbClr val="009900"/>
        </a:accent1>
        <a:accent2>
          <a:srgbClr val="99CC00"/>
        </a:accent2>
        <a:accent3>
          <a:srgbClr val="FFFFFF"/>
        </a:accent3>
        <a:accent4>
          <a:srgbClr val="000000"/>
        </a:accent4>
        <a:accent5>
          <a:srgbClr val="AACAAA"/>
        </a:accent5>
        <a:accent6>
          <a:srgbClr val="8AB900"/>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865</Words>
  <Application>Microsoft Office PowerPoint</Application>
  <PresentationFormat>Widescreen</PresentationFormat>
  <Paragraphs>18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SimSun</vt:lpstr>
      <vt:lpstr>American Typewriter Condensed Bold</vt:lpstr>
      <vt:lpstr>Arial</vt:lpstr>
      <vt:lpstr>Green Color</vt:lpstr>
      <vt:lpstr>TARJIMA TANQIDI VA UNING VAZIFALARI</vt:lpstr>
      <vt:lpstr>     Reja:  1. Tarjima tanqidining vazifalari 2. Adabiy tanqid va tarjima tanqidi 3. “Jahon adabiyoti” jurnali faoliyati haqida 4. Tarjima tanqidining hozirgi ahvoli</vt:lpstr>
      <vt:lpstr>Tarjima tanqidi fan sifatida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TOSHKENT DAVLAT SHARQSHUNOSLIK UNIVERSITETI</dc:title>
  <dc:creator>mendoos</dc:creator>
  <cp:lastModifiedBy>Пользователь</cp:lastModifiedBy>
  <cp:revision>5</cp:revision>
  <dcterms:created xsi:type="dcterms:W3CDTF">2024-11-08T12:05:38Z</dcterms:created>
  <dcterms:modified xsi:type="dcterms:W3CDTF">2025-02-10T18:57:45Z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DE5D04733B69D06942EE2D67AC9BE42D_41</vt:lpwstr>
  </property>
  <property fmtid="{D5CDD505-2E9C-101B-9397-08002B2CF9AE}" pid="3" name="KSOProductBuildVer">
    <vt:lpwstr>1033-6.10.1.8197</vt:lpwstr>
  </property>
</Properties>
</file>