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7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80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9449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9998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7814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8159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403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778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2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56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25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898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768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702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43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1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107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06794" y="1593272"/>
            <a:ext cx="6627951" cy="3449782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dirty="0" err="1" smtClean="0"/>
              <a:t>G‘aybulla</a:t>
            </a:r>
            <a:r>
              <a:rPr dirty="0" smtClean="0"/>
              <a:t> </a:t>
            </a:r>
            <a:r>
              <a:rPr dirty="0" err="1"/>
              <a:t>Salomov</a:t>
            </a:r>
            <a:r>
              <a:rPr dirty="0"/>
              <a:t> – </a:t>
            </a:r>
            <a:r>
              <a:rPr lang="uz-Latn-UZ" dirty="0" smtClean="0"/>
              <a:t>O‘zbekistonda</a:t>
            </a:r>
            <a:r>
              <a:rPr dirty="0" smtClean="0"/>
              <a:t> </a:t>
            </a:r>
            <a:r>
              <a:rPr lang="uz-Latn-UZ" dirty="0" smtClean="0"/>
              <a:t>tarjimashunoslikni</a:t>
            </a:r>
            <a:r>
              <a:rPr lang="en-US" dirty="0" smtClean="0"/>
              <a:t>n</a:t>
            </a:r>
            <a:r>
              <a:rPr lang="uz-Latn-UZ" dirty="0" smtClean="0"/>
              <a:t>g</a:t>
            </a:r>
            <a:r>
              <a:rPr dirty="0" smtClean="0"/>
              <a:t> </a:t>
            </a:r>
            <a:r>
              <a:rPr dirty="0" err="1"/>
              <a:t>asoschisi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2777" y="5340927"/>
            <a:ext cx="7195987" cy="1066800"/>
          </a:xfrm>
        </p:spPr>
        <p:txBody>
          <a:bodyPr/>
          <a:lstStyle/>
          <a:p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Kirish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1"/>
            <a:ext cx="6830292" cy="3852282"/>
          </a:xfrm>
        </p:spPr>
        <p:txBody>
          <a:bodyPr>
            <a:noAutofit/>
          </a:bodyPr>
          <a:lstStyle/>
          <a:p>
            <a:r>
              <a:rPr sz="2800"/>
              <a:t>G‘aybulla Salomov O‘zbekistonda tarjimashunoslik fanining asoschilaridan biridir. U tarjima nazariyasi va amaliyoti sohasida katta iz qoldirgan olim va tarjimon. Uning ilmiy ishlari va tarjimalari o‘zbek adabiyoti va tarjimashunosligining rivojlanishida muhim o‘rin tutadi.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G‘aybulla Salomovning hayoti va ilmiy faoliyati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6747165" cy="3880773"/>
          </a:xfrm>
        </p:spPr>
        <p:txBody>
          <a:bodyPr>
            <a:normAutofit/>
          </a:bodyPr>
          <a:lstStyle/>
          <a:p>
            <a:r>
              <a:rPr sz="2400" dirty="0" smtClean="0"/>
              <a:t>• </a:t>
            </a:r>
            <a:r>
              <a:rPr sz="2400" dirty="0" err="1"/>
              <a:t>Toshkentdagi</a:t>
            </a:r>
            <a:r>
              <a:rPr sz="2400" dirty="0"/>
              <a:t> </a:t>
            </a:r>
            <a:r>
              <a:rPr sz="2400" dirty="0" err="1"/>
              <a:t>ilmiy</a:t>
            </a:r>
            <a:r>
              <a:rPr sz="2400" dirty="0"/>
              <a:t> </a:t>
            </a:r>
            <a:r>
              <a:rPr sz="2400" dirty="0" err="1"/>
              <a:t>muassasalarda</a:t>
            </a:r>
            <a:r>
              <a:rPr sz="2400" dirty="0"/>
              <a:t> </a:t>
            </a:r>
            <a:r>
              <a:rPr sz="2400" dirty="0" err="1"/>
              <a:t>faoliyat</a:t>
            </a:r>
            <a:r>
              <a:rPr sz="2400" dirty="0"/>
              <a:t> </a:t>
            </a:r>
            <a:r>
              <a:rPr sz="2400" dirty="0" err="1"/>
              <a:t>yuritgan</a:t>
            </a:r>
            <a:endParaRPr sz="2400" dirty="0"/>
          </a:p>
          <a:p>
            <a:r>
              <a:rPr sz="2400" dirty="0"/>
              <a:t>• </a:t>
            </a:r>
            <a:r>
              <a:rPr sz="2400" dirty="0" err="1"/>
              <a:t>Tarjimashunoslik</a:t>
            </a:r>
            <a:r>
              <a:rPr sz="2400" dirty="0"/>
              <a:t> </a:t>
            </a:r>
            <a:r>
              <a:rPr sz="2400" dirty="0" err="1"/>
              <a:t>fanining</a:t>
            </a:r>
            <a:r>
              <a:rPr sz="2400" dirty="0"/>
              <a:t> </a:t>
            </a:r>
            <a:r>
              <a:rPr sz="2400" dirty="0" err="1"/>
              <a:t>nazariy</a:t>
            </a:r>
            <a:r>
              <a:rPr sz="2400" dirty="0"/>
              <a:t> </a:t>
            </a:r>
            <a:r>
              <a:rPr sz="2400" dirty="0" err="1"/>
              <a:t>asoslarini</a:t>
            </a:r>
            <a:r>
              <a:rPr sz="2400" dirty="0"/>
              <a:t> </a:t>
            </a:r>
            <a:r>
              <a:rPr sz="2400" dirty="0" err="1"/>
              <a:t>yaratgan</a:t>
            </a:r>
            <a:endParaRPr sz="2400" dirty="0"/>
          </a:p>
          <a:p>
            <a:r>
              <a:rPr sz="2400" dirty="0"/>
              <a:t>• </a:t>
            </a:r>
            <a:r>
              <a:rPr sz="2400" dirty="0" err="1"/>
              <a:t>O‘zbek</a:t>
            </a:r>
            <a:r>
              <a:rPr sz="2400" dirty="0"/>
              <a:t> </a:t>
            </a:r>
            <a:r>
              <a:rPr sz="2400" dirty="0" err="1"/>
              <a:t>tiliga</a:t>
            </a:r>
            <a:r>
              <a:rPr sz="2400" dirty="0"/>
              <a:t> </a:t>
            </a:r>
            <a:r>
              <a:rPr sz="2400" dirty="0" err="1"/>
              <a:t>jahon</a:t>
            </a:r>
            <a:r>
              <a:rPr sz="2400" dirty="0"/>
              <a:t> </a:t>
            </a:r>
            <a:r>
              <a:rPr sz="2400" dirty="0" err="1"/>
              <a:t>adabiyotining</a:t>
            </a:r>
            <a:r>
              <a:rPr sz="2400" dirty="0"/>
              <a:t> </a:t>
            </a:r>
            <a:r>
              <a:rPr sz="2400" dirty="0" err="1"/>
              <a:t>ko‘plab</a:t>
            </a:r>
            <a:r>
              <a:rPr sz="2400" dirty="0"/>
              <a:t> </a:t>
            </a:r>
            <a:r>
              <a:rPr sz="2400" dirty="0" err="1"/>
              <a:t>namunalarini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qilgan</a:t>
            </a:r>
            <a:endParaRPr sz="2400" dirty="0"/>
          </a:p>
          <a:p>
            <a:r>
              <a:rPr sz="2400" dirty="0"/>
              <a:t>• </a:t>
            </a:r>
            <a:r>
              <a:rPr sz="2400" dirty="0" err="1"/>
              <a:t>Universitetlarda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nazariyasini</a:t>
            </a:r>
            <a:r>
              <a:rPr sz="2400" dirty="0"/>
              <a:t> </a:t>
            </a:r>
            <a:r>
              <a:rPr sz="2400" dirty="0" err="1"/>
              <a:t>o‘rgatgan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 err="1"/>
              <a:t>Tarjimashunoslikdagi</a:t>
            </a:r>
            <a:r>
              <a:rPr dirty="0"/>
              <a:t> </a:t>
            </a:r>
            <a:r>
              <a:rPr dirty="0" err="1"/>
              <a:t>xizmatlari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160590"/>
            <a:ext cx="6899565" cy="3880773"/>
          </a:xfrm>
        </p:spPr>
        <p:txBody>
          <a:bodyPr/>
          <a:lstStyle/>
          <a:p>
            <a:r>
              <a:rPr dirty="0"/>
              <a:t>•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nazariyasi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metodikasini</a:t>
            </a:r>
            <a:r>
              <a:rPr sz="2400" dirty="0"/>
              <a:t> </a:t>
            </a:r>
            <a:r>
              <a:rPr sz="2400" dirty="0" err="1"/>
              <a:t>shakllantirish</a:t>
            </a:r>
            <a:endParaRPr sz="2400" dirty="0"/>
          </a:p>
          <a:p>
            <a:r>
              <a:rPr sz="2400" dirty="0"/>
              <a:t>• </a:t>
            </a:r>
            <a:r>
              <a:rPr sz="2400" dirty="0" err="1"/>
              <a:t>O‘zbek</a:t>
            </a:r>
            <a:r>
              <a:rPr sz="2400" dirty="0"/>
              <a:t> </a:t>
            </a:r>
            <a:r>
              <a:rPr sz="2400" dirty="0" err="1"/>
              <a:t>tilshunosligida</a:t>
            </a:r>
            <a:r>
              <a:rPr sz="2400" dirty="0"/>
              <a:t> </a:t>
            </a:r>
            <a:r>
              <a:rPr sz="2400" dirty="0" err="1"/>
              <a:t>tarjimaga</a:t>
            </a:r>
            <a:r>
              <a:rPr sz="2400" dirty="0"/>
              <a:t> </a:t>
            </a:r>
            <a:r>
              <a:rPr sz="2400" dirty="0" err="1"/>
              <a:t>oid</a:t>
            </a:r>
            <a:r>
              <a:rPr sz="2400" dirty="0"/>
              <a:t> </a:t>
            </a:r>
            <a:r>
              <a:rPr sz="2400" dirty="0" err="1"/>
              <a:t>ilmiy</a:t>
            </a:r>
            <a:r>
              <a:rPr sz="2400" dirty="0"/>
              <a:t> </a:t>
            </a:r>
            <a:r>
              <a:rPr sz="2400" dirty="0" err="1"/>
              <a:t>tadqiqotlar</a:t>
            </a:r>
            <a:r>
              <a:rPr sz="2400" dirty="0"/>
              <a:t> </a:t>
            </a:r>
            <a:r>
              <a:rPr sz="2400" dirty="0" err="1"/>
              <a:t>olib</a:t>
            </a:r>
            <a:r>
              <a:rPr sz="2400" dirty="0"/>
              <a:t> </a:t>
            </a:r>
            <a:r>
              <a:rPr sz="2400" dirty="0" err="1"/>
              <a:t>borish</a:t>
            </a:r>
            <a:endParaRPr sz="2400" dirty="0"/>
          </a:p>
          <a:p>
            <a:r>
              <a:rPr sz="2400" dirty="0"/>
              <a:t>• </a:t>
            </a:r>
            <a:r>
              <a:rPr sz="2400" dirty="0" err="1"/>
              <a:t>Turli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usullarini</a:t>
            </a:r>
            <a:r>
              <a:rPr sz="2400" dirty="0"/>
              <a:t> </a:t>
            </a:r>
            <a:r>
              <a:rPr sz="2400" dirty="0" err="1"/>
              <a:t>ishlab</a:t>
            </a:r>
            <a:r>
              <a:rPr sz="2400" dirty="0"/>
              <a:t> </a:t>
            </a:r>
            <a:r>
              <a:rPr sz="2400" dirty="0" err="1"/>
              <a:t>chiqish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takomillashtirish</a:t>
            </a:r>
            <a:endParaRPr sz="2400" dirty="0"/>
          </a:p>
          <a:p>
            <a:r>
              <a:rPr sz="2400" dirty="0"/>
              <a:t>• </a:t>
            </a:r>
            <a:r>
              <a:rPr sz="2400" dirty="0" err="1"/>
              <a:t>Tarjimonlar</a:t>
            </a:r>
            <a:r>
              <a:rPr sz="2400" dirty="0"/>
              <a:t> </a:t>
            </a:r>
            <a:r>
              <a:rPr sz="2400" dirty="0" err="1"/>
              <a:t>uchun</a:t>
            </a:r>
            <a:r>
              <a:rPr sz="2400" dirty="0"/>
              <a:t> </a:t>
            </a:r>
            <a:r>
              <a:rPr sz="2400" dirty="0" err="1"/>
              <a:t>ilmiy</a:t>
            </a:r>
            <a:r>
              <a:rPr sz="2400" dirty="0"/>
              <a:t> </a:t>
            </a:r>
            <a:r>
              <a:rPr sz="2400" dirty="0" err="1"/>
              <a:t>adabiyotlar</a:t>
            </a:r>
            <a:r>
              <a:rPr sz="2400" dirty="0"/>
              <a:t> </a:t>
            </a:r>
            <a:r>
              <a:rPr sz="2400" dirty="0" err="1"/>
              <a:t>yaratish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G‘aybulla Salomov tarjima qilgan asarlar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2340699"/>
            <a:ext cx="7356765" cy="3880773"/>
          </a:xfrm>
        </p:spPr>
        <p:txBody>
          <a:bodyPr>
            <a:normAutofit/>
          </a:bodyPr>
          <a:lstStyle/>
          <a:p>
            <a:r>
              <a:rPr sz="2400" dirty="0"/>
              <a:t>• Lev Tolstoy – "</a:t>
            </a:r>
            <a:r>
              <a:rPr sz="2400" dirty="0" err="1"/>
              <a:t>Urush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tinchlik</a:t>
            </a:r>
            <a:r>
              <a:rPr sz="2400" dirty="0"/>
              <a:t>"</a:t>
            </a:r>
          </a:p>
          <a:p>
            <a:r>
              <a:rPr sz="2400" dirty="0"/>
              <a:t>• Fyodor </a:t>
            </a:r>
            <a:r>
              <a:rPr sz="2400" dirty="0" err="1"/>
              <a:t>Dostoyevskiy</a:t>
            </a:r>
            <a:r>
              <a:rPr sz="2400" dirty="0"/>
              <a:t> – "</a:t>
            </a:r>
            <a:r>
              <a:rPr sz="2400" dirty="0" err="1"/>
              <a:t>Jinoyat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jazo</a:t>
            </a:r>
            <a:r>
              <a:rPr sz="2400" dirty="0"/>
              <a:t>"</a:t>
            </a:r>
          </a:p>
          <a:p>
            <a:r>
              <a:rPr sz="2400" dirty="0"/>
              <a:t>• Maksim </a:t>
            </a:r>
            <a:r>
              <a:rPr sz="2400" dirty="0" err="1"/>
              <a:t>Gorkiy</a:t>
            </a:r>
            <a:r>
              <a:rPr sz="2400" dirty="0"/>
              <a:t> – "</a:t>
            </a:r>
            <a:r>
              <a:rPr sz="2400" dirty="0" err="1"/>
              <a:t>Onа</a:t>
            </a:r>
            <a:r>
              <a:rPr sz="2400" dirty="0"/>
              <a:t>"</a:t>
            </a:r>
          </a:p>
          <a:p>
            <a:r>
              <a:rPr sz="2400" dirty="0"/>
              <a:t>• Anton </a:t>
            </a:r>
            <a:r>
              <a:rPr sz="2400" dirty="0" err="1"/>
              <a:t>Chexov</a:t>
            </a:r>
            <a:r>
              <a:rPr sz="2400" dirty="0"/>
              <a:t> – </a:t>
            </a:r>
            <a:r>
              <a:rPr sz="2400" dirty="0" err="1"/>
              <a:t>hikoyalar</a:t>
            </a:r>
            <a:endParaRPr sz="2400" dirty="0"/>
          </a:p>
          <a:p>
            <a:r>
              <a:rPr sz="2400" dirty="0"/>
              <a:t>• </a:t>
            </a:r>
            <a:r>
              <a:rPr sz="2400" dirty="0" err="1"/>
              <a:t>Jahon</a:t>
            </a:r>
            <a:r>
              <a:rPr sz="2400" dirty="0"/>
              <a:t> </a:t>
            </a:r>
            <a:r>
              <a:rPr sz="2400" dirty="0" err="1"/>
              <a:t>adabiyotining</a:t>
            </a:r>
            <a:r>
              <a:rPr sz="2400" dirty="0"/>
              <a:t> </a:t>
            </a:r>
            <a:r>
              <a:rPr sz="2400" dirty="0" err="1"/>
              <a:t>boshqa</a:t>
            </a:r>
            <a:r>
              <a:rPr sz="2400" dirty="0"/>
              <a:t> </a:t>
            </a:r>
            <a:r>
              <a:rPr sz="2400" dirty="0" err="1"/>
              <a:t>klassik</a:t>
            </a:r>
            <a:r>
              <a:rPr sz="2400" dirty="0"/>
              <a:t> </a:t>
            </a:r>
            <a:r>
              <a:rPr sz="2400" dirty="0" err="1"/>
              <a:t>namunalarini</a:t>
            </a:r>
            <a:r>
              <a:rPr sz="2400" dirty="0"/>
              <a:t> </a:t>
            </a:r>
            <a:r>
              <a:rPr sz="2400" dirty="0" err="1"/>
              <a:t>o‘zbek</a:t>
            </a:r>
            <a:r>
              <a:rPr sz="2400" dirty="0"/>
              <a:t> </a:t>
            </a:r>
            <a:r>
              <a:rPr sz="2400" dirty="0" err="1"/>
              <a:t>tiliga</a:t>
            </a:r>
            <a:r>
              <a:rPr sz="2400" dirty="0"/>
              <a:t> </a:t>
            </a:r>
            <a:r>
              <a:rPr sz="2400" dirty="0" err="1"/>
              <a:t>o‘girgan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G‘aybulla Salomovning tarjima uslubi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326845"/>
            <a:ext cx="7038110" cy="3880773"/>
          </a:xfrm>
        </p:spPr>
        <p:txBody>
          <a:bodyPr>
            <a:normAutofit/>
          </a:bodyPr>
          <a:lstStyle/>
          <a:p>
            <a:r>
              <a:rPr sz="2400" dirty="0"/>
              <a:t>• </a:t>
            </a:r>
            <a:r>
              <a:rPr sz="2400" dirty="0" err="1"/>
              <a:t>Matnning</a:t>
            </a:r>
            <a:r>
              <a:rPr sz="2400" dirty="0"/>
              <a:t> </a:t>
            </a:r>
            <a:r>
              <a:rPr sz="2400" dirty="0" err="1"/>
              <a:t>mazmuniy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stilistik</a:t>
            </a:r>
            <a:r>
              <a:rPr sz="2400" dirty="0"/>
              <a:t> </a:t>
            </a:r>
            <a:r>
              <a:rPr sz="2400" dirty="0" err="1"/>
              <a:t>xususiyatlarini</a:t>
            </a:r>
            <a:r>
              <a:rPr sz="2400" dirty="0"/>
              <a:t> </a:t>
            </a:r>
            <a:r>
              <a:rPr sz="2400" dirty="0" err="1"/>
              <a:t>saqlash</a:t>
            </a:r>
            <a:endParaRPr sz="2400" dirty="0"/>
          </a:p>
          <a:p>
            <a:r>
              <a:rPr sz="2400" dirty="0"/>
              <a:t>• </a:t>
            </a:r>
            <a:r>
              <a:rPr sz="2400" dirty="0" err="1"/>
              <a:t>Tarjimada</a:t>
            </a:r>
            <a:r>
              <a:rPr sz="2400" dirty="0"/>
              <a:t> </a:t>
            </a:r>
            <a:r>
              <a:rPr sz="2400" dirty="0" err="1"/>
              <a:t>ekvivalentlik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adekvatlik</a:t>
            </a:r>
            <a:r>
              <a:rPr sz="2400" dirty="0"/>
              <a:t> </a:t>
            </a:r>
            <a:r>
              <a:rPr sz="2400" dirty="0" err="1"/>
              <a:t>tamoyillariga</a:t>
            </a:r>
            <a:r>
              <a:rPr sz="2400" dirty="0"/>
              <a:t> </a:t>
            </a:r>
            <a:r>
              <a:rPr sz="2400" dirty="0" err="1"/>
              <a:t>amal</a:t>
            </a:r>
            <a:r>
              <a:rPr sz="2400" dirty="0"/>
              <a:t> </a:t>
            </a:r>
            <a:r>
              <a:rPr sz="2400" dirty="0" err="1"/>
              <a:t>qilish</a:t>
            </a:r>
            <a:endParaRPr sz="2400" dirty="0"/>
          </a:p>
          <a:p>
            <a:r>
              <a:rPr sz="2400" dirty="0"/>
              <a:t>• </a:t>
            </a:r>
            <a:r>
              <a:rPr sz="2400" dirty="0" err="1"/>
              <a:t>O‘zbek</a:t>
            </a:r>
            <a:r>
              <a:rPr sz="2400" dirty="0"/>
              <a:t> </a:t>
            </a:r>
            <a:r>
              <a:rPr sz="2400" dirty="0" err="1"/>
              <a:t>tilining</a:t>
            </a:r>
            <a:r>
              <a:rPr sz="2400" dirty="0"/>
              <a:t> </a:t>
            </a:r>
            <a:r>
              <a:rPr sz="2400" dirty="0" err="1"/>
              <a:t>tabiiyligini</a:t>
            </a:r>
            <a:r>
              <a:rPr sz="2400" dirty="0"/>
              <a:t> </a:t>
            </a:r>
            <a:r>
              <a:rPr sz="2400" dirty="0" err="1"/>
              <a:t>saqlash</a:t>
            </a:r>
            <a:endParaRPr sz="2400" dirty="0"/>
          </a:p>
          <a:p>
            <a:r>
              <a:rPr sz="2400" dirty="0"/>
              <a:t>• </a:t>
            </a:r>
            <a:r>
              <a:rPr sz="2400" dirty="0" err="1"/>
              <a:t>Asl</a:t>
            </a:r>
            <a:r>
              <a:rPr sz="2400" dirty="0"/>
              <a:t> </a:t>
            </a:r>
            <a:r>
              <a:rPr sz="2400" dirty="0" err="1"/>
              <a:t>matn</a:t>
            </a:r>
            <a:r>
              <a:rPr sz="2400" dirty="0"/>
              <a:t> </a:t>
            </a:r>
            <a:r>
              <a:rPr sz="2400" dirty="0" err="1"/>
              <a:t>va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o‘rtasidagi</a:t>
            </a:r>
            <a:r>
              <a:rPr sz="2400" dirty="0"/>
              <a:t> </a:t>
            </a:r>
            <a:r>
              <a:rPr sz="2400" dirty="0" err="1"/>
              <a:t>muvozanatni</a:t>
            </a:r>
            <a:r>
              <a:rPr sz="2400" dirty="0"/>
              <a:t> </a:t>
            </a:r>
            <a:r>
              <a:rPr sz="2400" dirty="0" err="1"/>
              <a:t>ta’minlash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Uning ilmiy ishlari va ta’siri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7287492" cy="3880773"/>
          </a:xfrm>
        </p:spPr>
        <p:txBody>
          <a:bodyPr>
            <a:normAutofit/>
          </a:bodyPr>
          <a:lstStyle/>
          <a:p>
            <a:r>
              <a:rPr sz="2400" dirty="0"/>
              <a:t>• "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nazariyasi</a:t>
            </a:r>
            <a:r>
              <a:rPr sz="2400" dirty="0"/>
              <a:t> </a:t>
            </a:r>
            <a:r>
              <a:rPr sz="2400" dirty="0" err="1"/>
              <a:t>asoslari</a:t>
            </a:r>
            <a:r>
              <a:rPr sz="2400" dirty="0"/>
              <a:t>" </a:t>
            </a:r>
            <a:r>
              <a:rPr sz="2400" dirty="0" err="1"/>
              <a:t>nomli</a:t>
            </a:r>
            <a:r>
              <a:rPr sz="2400" dirty="0"/>
              <a:t> </a:t>
            </a:r>
            <a:r>
              <a:rPr sz="2400" dirty="0" err="1"/>
              <a:t>ilmiy</a:t>
            </a:r>
            <a:r>
              <a:rPr sz="2400" dirty="0"/>
              <a:t> </a:t>
            </a:r>
            <a:r>
              <a:rPr sz="2400" dirty="0" err="1"/>
              <a:t>ish</a:t>
            </a:r>
            <a:r>
              <a:rPr sz="2400" dirty="0"/>
              <a:t> </a:t>
            </a:r>
            <a:r>
              <a:rPr sz="2400" dirty="0" err="1"/>
              <a:t>yozgan</a:t>
            </a:r>
            <a:endParaRPr sz="2400" dirty="0"/>
          </a:p>
          <a:p>
            <a:r>
              <a:rPr sz="2400" dirty="0"/>
              <a:t>• </a:t>
            </a:r>
            <a:r>
              <a:rPr sz="2400" dirty="0" err="1"/>
              <a:t>O‘zbek</a:t>
            </a:r>
            <a:r>
              <a:rPr sz="2400" dirty="0"/>
              <a:t> </a:t>
            </a:r>
            <a:r>
              <a:rPr sz="2400" dirty="0" err="1"/>
              <a:t>tarjimashunosligining</a:t>
            </a:r>
            <a:r>
              <a:rPr sz="2400" dirty="0"/>
              <a:t> </a:t>
            </a:r>
            <a:r>
              <a:rPr sz="2400" dirty="0" err="1"/>
              <a:t>ilmiy</a:t>
            </a:r>
            <a:r>
              <a:rPr sz="2400" dirty="0"/>
              <a:t> </a:t>
            </a:r>
            <a:r>
              <a:rPr sz="2400" dirty="0" err="1"/>
              <a:t>asoslarini</a:t>
            </a:r>
            <a:r>
              <a:rPr sz="2400" dirty="0"/>
              <a:t> </a:t>
            </a:r>
            <a:r>
              <a:rPr sz="2400" dirty="0" err="1"/>
              <a:t>yaratgan</a:t>
            </a:r>
            <a:endParaRPr sz="2400" dirty="0"/>
          </a:p>
          <a:p>
            <a:r>
              <a:rPr sz="2400" dirty="0"/>
              <a:t>• </a:t>
            </a:r>
            <a:r>
              <a:rPr sz="2400" dirty="0" err="1"/>
              <a:t>Uning</a:t>
            </a:r>
            <a:r>
              <a:rPr sz="2400" dirty="0"/>
              <a:t> </a:t>
            </a:r>
            <a:r>
              <a:rPr sz="2400" dirty="0" err="1"/>
              <a:t>ishlari</a:t>
            </a:r>
            <a:r>
              <a:rPr sz="2400" dirty="0"/>
              <a:t> </a:t>
            </a:r>
            <a:r>
              <a:rPr sz="2400" dirty="0" err="1"/>
              <a:t>hozirgi</a:t>
            </a:r>
            <a:r>
              <a:rPr sz="2400" dirty="0"/>
              <a:t>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jarayonlariga</a:t>
            </a:r>
            <a:r>
              <a:rPr sz="2400" dirty="0"/>
              <a:t> </a:t>
            </a:r>
            <a:r>
              <a:rPr sz="2400" dirty="0" err="1"/>
              <a:t>katta</a:t>
            </a:r>
            <a:r>
              <a:rPr sz="2400" dirty="0"/>
              <a:t> </a:t>
            </a:r>
            <a:r>
              <a:rPr sz="2400" dirty="0" err="1"/>
              <a:t>ta’sir</a:t>
            </a:r>
            <a:r>
              <a:rPr sz="2400" dirty="0"/>
              <a:t> </a:t>
            </a:r>
            <a:r>
              <a:rPr sz="2400" dirty="0" err="1"/>
              <a:t>ko‘rsatgan</a:t>
            </a:r>
            <a:endParaRPr sz="2400" dirty="0"/>
          </a:p>
          <a:p>
            <a:r>
              <a:rPr sz="2400" dirty="0"/>
              <a:t>• </a:t>
            </a:r>
            <a:r>
              <a:rPr sz="2400" dirty="0" err="1"/>
              <a:t>Ko‘plab</a:t>
            </a:r>
            <a:r>
              <a:rPr sz="2400" dirty="0"/>
              <a:t> </a:t>
            </a:r>
            <a:r>
              <a:rPr sz="2400" dirty="0" err="1"/>
              <a:t>tarjimonlar</a:t>
            </a:r>
            <a:r>
              <a:rPr sz="2400" dirty="0"/>
              <a:t> </a:t>
            </a:r>
            <a:r>
              <a:rPr sz="2400" dirty="0" err="1"/>
              <a:t>uning</a:t>
            </a:r>
            <a:r>
              <a:rPr sz="2400" dirty="0"/>
              <a:t> </a:t>
            </a:r>
            <a:r>
              <a:rPr sz="2400" dirty="0" err="1"/>
              <a:t>usullaridan</a:t>
            </a:r>
            <a:r>
              <a:rPr sz="2400" dirty="0"/>
              <a:t> </a:t>
            </a:r>
            <a:r>
              <a:rPr sz="2400" dirty="0" err="1"/>
              <a:t>foydalangan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Xulosa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160590"/>
            <a:ext cx="7329056" cy="3880773"/>
          </a:xfrm>
        </p:spPr>
        <p:txBody>
          <a:bodyPr>
            <a:noAutofit/>
          </a:bodyPr>
          <a:lstStyle/>
          <a:p>
            <a:r>
              <a:rPr sz="2400" dirty="0"/>
              <a:t>• </a:t>
            </a:r>
            <a:r>
              <a:rPr sz="2400" dirty="0" err="1"/>
              <a:t>G‘aybulla</a:t>
            </a:r>
            <a:r>
              <a:rPr sz="2400" dirty="0"/>
              <a:t> </a:t>
            </a:r>
            <a:r>
              <a:rPr sz="2400" dirty="0" err="1"/>
              <a:t>Salomov</a:t>
            </a:r>
            <a:r>
              <a:rPr sz="2400" dirty="0"/>
              <a:t> </a:t>
            </a:r>
            <a:r>
              <a:rPr sz="2400" dirty="0" err="1"/>
              <a:t>O‘zbekistonda</a:t>
            </a:r>
            <a:r>
              <a:rPr sz="2400" dirty="0"/>
              <a:t> </a:t>
            </a:r>
            <a:r>
              <a:rPr sz="2400" dirty="0" err="1"/>
              <a:t>tarjimashunoslik</a:t>
            </a:r>
            <a:r>
              <a:rPr sz="2400" dirty="0"/>
              <a:t> </a:t>
            </a:r>
            <a:r>
              <a:rPr sz="2400" dirty="0" err="1"/>
              <a:t>fanining</a:t>
            </a:r>
            <a:r>
              <a:rPr sz="2400" dirty="0"/>
              <a:t> </a:t>
            </a:r>
            <a:r>
              <a:rPr sz="2400" dirty="0" err="1"/>
              <a:t>asoschilaridan</a:t>
            </a:r>
            <a:r>
              <a:rPr sz="2400" dirty="0"/>
              <a:t> </a:t>
            </a:r>
            <a:r>
              <a:rPr sz="2400" dirty="0" err="1"/>
              <a:t>biri</a:t>
            </a:r>
            <a:r>
              <a:rPr sz="2400" dirty="0"/>
              <a:t> </a:t>
            </a:r>
            <a:r>
              <a:rPr sz="2400" dirty="0" err="1"/>
              <a:t>hisoblanadi</a:t>
            </a:r>
            <a:r>
              <a:rPr sz="2400" dirty="0"/>
              <a:t>.</a:t>
            </a:r>
          </a:p>
          <a:p>
            <a:r>
              <a:rPr sz="2400" dirty="0"/>
              <a:t>• U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nazariyasiga</a:t>
            </a:r>
            <a:r>
              <a:rPr sz="2400" dirty="0"/>
              <a:t> </a:t>
            </a:r>
            <a:r>
              <a:rPr sz="2400" dirty="0" err="1"/>
              <a:t>ilmiy</a:t>
            </a:r>
            <a:r>
              <a:rPr sz="2400" dirty="0"/>
              <a:t> </a:t>
            </a:r>
            <a:r>
              <a:rPr sz="2400" dirty="0" err="1"/>
              <a:t>yondashuvni</a:t>
            </a:r>
            <a:r>
              <a:rPr sz="2400" dirty="0"/>
              <a:t> </a:t>
            </a:r>
            <a:r>
              <a:rPr sz="2400" dirty="0" err="1"/>
              <a:t>shakllantirgan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Tarjima</a:t>
            </a:r>
            <a:r>
              <a:rPr sz="2400" dirty="0"/>
              <a:t> </a:t>
            </a:r>
            <a:r>
              <a:rPr sz="2400" dirty="0" err="1"/>
              <a:t>madaniyatini</a:t>
            </a:r>
            <a:r>
              <a:rPr sz="2400" dirty="0"/>
              <a:t> </a:t>
            </a:r>
            <a:r>
              <a:rPr sz="2400" dirty="0" err="1"/>
              <a:t>rivojlantirishga</a:t>
            </a:r>
            <a:r>
              <a:rPr sz="2400" dirty="0"/>
              <a:t> </a:t>
            </a:r>
            <a:r>
              <a:rPr sz="2400" dirty="0" err="1"/>
              <a:t>katta</a:t>
            </a:r>
            <a:r>
              <a:rPr sz="2400" dirty="0"/>
              <a:t> </a:t>
            </a:r>
            <a:r>
              <a:rPr sz="2400" dirty="0" err="1"/>
              <a:t>hissa</a:t>
            </a:r>
            <a:r>
              <a:rPr sz="2400" dirty="0"/>
              <a:t> </a:t>
            </a:r>
            <a:r>
              <a:rPr sz="2400" dirty="0" err="1"/>
              <a:t>qo‘shgan</a:t>
            </a:r>
            <a:r>
              <a:rPr sz="2400" dirty="0"/>
              <a:t>.</a:t>
            </a:r>
          </a:p>
          <a:p>
            <a:r>
              <a:rPr sz="2400" dirty="0"/>
              <a:t>• </a:t>
            </a:r>
            <a:r>
              <a:rPr sz="2400" dirty="0" err="1"/>
              <a:t>Uning</a:t>
            </a:r>
            <a:r>
              <a:rPr sz="2400" dirty="0"/>
              <a:t> </a:t>
            </a:r>
            <a:r>
              <a:rPr sz="2400" dirty="0" err="1"/>
              <a:t>ilmiy</a:t>
            </a:r>
            <a:r>
              <a:rPr sz="2400" dirty="0"/>
              <a:t> </a:t>
            </a:r>
            <a:r>
              <a:rPr sz="2400" dirty="0" err="1"/>
              <a:t>merosi</a:t>
            </a:r>
            <a:r>
              <a:rPr sz="2400" dirty="0"/>
              <a:t> </a:t>
            </a:r>
            <a:r>
              <a:rPr sz="2400" dirty="0" err="1"/>
              <a:t>bugungi</a:t>
            </a:r>
            <a:r>
              <a:rPr sz="2400" dirty="0"/>
              <a:t> </a:t>
            </a:r>
            <a:r>
              <a:rPr sz="2400" dirty="0" err="1"/>
              <a:t>tarjimashunoslik</a:t>
            </a:r>
            <a:r>
              <a:rPr sz="2400" dirty="0"/>
              <a:t> </a:t>
            </a:r>
            <a:r>
              <a:rPr sz="2400" dirty="0" err="1"/>
              <a:t>uchun</a:t>
            </a:r>
            <a:r>
              <a:rPr sz="2400" dirty="0"/>
              <a:t> ham </a:t>
            </a:r>
            <a:r>
              <a:rPr sz="2400" dirty="0" err="1"/>
              <a:t>dolzarb</a:t>
            </a:r>
            <a:r>
              <a:rPr sz="2400" dirty="0"/>
              <a:t> </a:t>
            </a:r>
            <a:r>
              <a:rPr sz="2400" dirty="0" err="1"/>
              <a:t>hisoblanadi</a:t>
            </a:r>
            <a:r>
              <a:rPr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</TotalTime>
  <Words>249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             G‘aybulla Salomov – O‘zbekistonda tarjimashunoslikning asoschisi</vt:lpstr>
      <vt:lpstr>Kirish</vt:lpstr>
      <vt:lpstr>G‘aybulla Salomovning hayoti va ilmiy faoliyati</vt:lpstr>
      <vt:lpstr>Tarjimashunoslikdagi xizmatlari</vt:lpstr>
      <vt:lpstr>G‘aybulla Salomov tarjima qilgan asarlar</vt:lpstr>
      <vt:lpstr>G‘aybulla Salomovning tarjima uslubi</vt:lpstr>
      <vt:lpstr>Uning ilmiy ishlari va ta’siri</vt:lpstr>
      <vt:lpstr>Xulosa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G‘aybulla Salomov – O‘zbekistonda tarjimashunoslikning asoschisi</dc:title>
  <dc:subject/>
  <dc:creator/>
  <cp:keywords/>
  <dc:description>generated using python-pptx</dc:description>
  <cp:lastModifiedBy>Пользователь</cp:lastModifiedBy>
  <cp:revision>2</cp:revision>
  <dcterms:created xsi:type="dcterms:W3CDTF">2013-01-27T09:14:16Z</dcterms:created>
  <dcterms:modified xsi:type="dcterms:W3CDTF">2025-02-12T15:45:57Z</dcterms:modified>
  <cp:category/>
</cp:coreProperties>
</file>