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0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87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79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64051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6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11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69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776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7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42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8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363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39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56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77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95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1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529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1814945"/>
            <a:ext cx="7390867" cy="2962437"/>
          </a:xfrm>
        </p:spPr>
        <p:txBody>
          <a:bodyPr/>
          <a:lstStyle/>
          <a:p>
            <a:pPr algn="ctr"/>
            <a:r>
              <a:rPr sz="8000" dirty="0" err="1">
                <a:latin typeface="Cambria" panose="02040503050406030204" pitchFamily="18" charset="0"/>
              </a:rPr>
              <a:t>Tarjima</a:t>
            </a:r>
            <a:r>
              <a:rPr sz="8000" dirty="0">
                <a:latin typeface="Cambria" panose="02040503050406030204" pitchFamily="18" charset="0"/>
              </a:rPr>
              <a:t> </a:t>
            </a:r>
            <a:r>
              <a:rPr sz="8000" dirty="0" err="1">
                <a:latin typeface="Cambria" panose="02040503050406030204" pitchFamily="18" charset="0"/>
              </a:rPr>
              <a:t>nazariyasi</a:t>
            </a:r>
            <a:endParaRPr sz="8000" dirty="0">
              <a:latin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Kirish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699" y="2052926"/>
            <a:ext cx="7720555" cy="2740748"/>
          </a:xfrm>
        </p:spPr>
        <p:txBody>
          <a:bodyPr>
            <a:normAutofit/>
          </a:bodyPr>
          <a:lstStyle/>
          <a:p>
            <a:r>
              <a:rPr sz="2400"/>
              <a:t>Tarjima</a:t>
            </a:r>
            <a:r>
              <a:rPr sz="2400" dirty="0"/>
              <a:t> </a:t>
            </a:r>
            <a:r>
              <a:rPr sz="2400" dirty="0" err="1"/>
              <a:t>nazariyasi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jarayonining</a:t>
            </a:r>
            <a:r>
              <a:rPr sz="2400" dirty="0"/>
              <a:t> </a:t>
            </a:r>
            <a:r>
              <a:rPr sz="2400" dirty="0" err="1"/>
              <a:t>ilmiy</a:t>
            </a:r>
            <a:r>
              <a:rPr sz="2400" dirty="0"/>
              <a:t> </a:t>
            </a:r>
            <a:r>
              <a:rPr sz="2400" dirty="0" err="1"/>
              <a:t>asoslarini</a:t>
            </a:r>
            <a:r>
              <a:rPr sz="2400" dirty="0"/>
              <a:t> </a:t>
            </a:r>
            <a:r>
              <a:rPr sz="2400" dirty="0" err="1"/>
              <a:t>o‘rganadi</a:t>
            </a:r>
            <a:r>
              <a:rPr sz="2400" dirty="0"/>
              <a:t>. Bu fan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turlari</a:t>
            </a:r>
            <a:r>
              <a:rPr sz="2400" dirty="0"/>
              <a:t>, </a:t>
            </a:r>
            <a:r>
              <a:rPr sz="2400" dirty="0" err="1"/>
              <a:t>usullari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tamoyillarini</a:t>
            </a:r>
            <a:r>
              <a:rPr sz="2400" dirty="0"/>
              <a:t> </a:t>
            </a:r>
            <a:r>
              <a:rPr sz="2400" dirty="0" err="1"/>
              <a:t>tadqiq</a:t>
            </a:r>
            <a:r>
              <a:rPr sz="2400" dirty="0"/>
              <a:t> </a:t>
            </a:r>
            <a:r>
              <a:rPr sz="2400" dirty="0" err="1"/>
              <a:t>qiladi</a:t>
            </a:r>
            <a:r>
              <a:rPr sz="2400" dirty="0"/>
              <a:t>. </a:t>
            </a:r>
            <a:r>
              <a:rPr sz="2400" dirty="0" err="1"/>
              <a:t>Tarjimashunoslik</a:t>
            </a:r>
            <a:r>
              <a:rPr sz="2400" dirty="0"/>
              <a:t> </a:t>
            </a:r>
            <a:r>
              <a:rPr sz="2400" dirty="0" err="1"/>
              <a:t>hozirgi</a:t>
            </a:r>
            <a:r>
              <a:rPr sz="2400" dirty="0"/>
              <a:t> </a:t>
            </a:r>
            <a:r>
              <a:rPr sz="2400" dirty="0" err="1"/>
              <a:t>kunda</a:t>
            </a:r>
            <a:r>
              <a:rPr sz="2400" dirty="0"/>
              <a:t> </a:t>
            </a:r>
            <a:r>
              <a:rPr sz="2400" dirty="0" err="1"/>
              <a:t>lingvistika</a:t>
            </a:r>
            <a:r>
              <a:rPr sz="2400" dirty="0"/>
              <a:t>, </a:t>
            </a:r>
            <a:r>
              <a:rPr sz="2400" dirty="0" err="1"/>
              <a:t>madaniyatshunoslik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texnologiyalar</a:t>
            </a:r>
            <a:r>
              <a:rPr sz="2400" dirty="0"/>
              <a:t> </a:t>
            </a:r>
            <a:r>
              <a:rPr sz="2400" dirty="0" err="1"/>
              <a:t>bilan</a:t>
            </a:r>
            <a:r>
              <a:rPr sz="2400" dirty="0"/>
              <a:t> </a:t>
            </a:r>
            <a:r>
              <a:rPr sz="2400" dirty="0" err="1"/>
              <a:t>chambarchas</a:t>
            </a:r>
            <a:r>
              <a:rPr sz="2400" dirty="0"/>
              <a:t> </a:t>
            </a:r>
            <a:r>
              <a:rPr sz="2400" dirty="0" err="1"/>
              <a:t>bog‘liq</a:t>
            </a:r>
            <a:r>
              <a:rPr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Tarjima nazariyasining asosiy tushunchalari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7651282" cy="4195481"/>
          </a:xfrm>
        </p:spPr>
        <p:txBody>
          <a:bodyPr>
            <a:normAutofit/>
          </a:bodyPr>
          <a:lstStyle/>
          <a:p>
            <a:r>
              <a:rPr sz="2400" dirty="0"/>
              <a:t>• </a:t>
            </a:r>
            <a:r>
              <a:rPr sz="2400" dirty="0" err="1"/>
              <a:t>Ekvivalentlik</a:t>
            </a:r>
            <a:r>
              <a:rPr sz="2400" dirty="0"/>
              <a:t> – </a:t>
            </a:r>
            <a:r>
              <a:rPr sz="2400" dirty="0" err="1"/>
              <a:t>asl</a:t>
            </a:r>
            <a:r>
              <a:rPr sz="2400" dirty="0"/>
              <a:t> </a:t>
            </a:r>
            <a:r>
              <a:rPr sz="2400" dirty="0" err="1"/>
              <a:t>matn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matni</a:t>
            </a:r>
            <a:r>
              <a:rPr sz="2400" dirty="0"/>
              <a:t> </a:t>
            </a:r>
            <a:r>
              <a:rPr sz="2400" dirty="0" err="1"/>
              <a:t>o‘rtasidagi</a:t>
            </a:r>
            <a:r>
              <a:rPr sz="2400" dirty="0"/>
              <a:t> </a:t>
            </a:r>
            <a:r>
              <a:rPr sz="2400" dirty="0" err="1"/>
              <a:t>semantik</a:t>
            </a:r>
            <a:r>
              <a:rPr sz="2400" dirty="0"/>
              <a:t> </a:t>
            </a:r>
            <a:r>
              <a:rPr sz="2400" dirty="0" err="1"/>
              <a:t>moslik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Adekoatlik</a:t>
            </a:r>
            <a:r>
              <a:rPr sz="2400" dirty="0"/>
              <a:t> –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matnining</a:t>
            </a:r>
            <a:r>
              <a:rPr sz="2400" dirty="0"/>
              <a:t> </a:t>
            </a:r>
            <a:r>
              <a:rPr sz="2400" dirty="0" err="1"/>
              <a:t>lingvistik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madaniy</a:t>
            </a:r>
            <a:r>
              <a:rPr sz="2400" dirty="0"/>
              <a:t> </a:t>
            </a:r>
            <a:r>
              <a:rPr sz="2400" dirty="0" err="1"/>
              <a:t>mosligi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Transformatsiya</a:t>
            </a:r>
            <a:r>
              <a:rPr sz="2400" dirty="0"/>
              <a:t> –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jarayonida</a:t>
            </a:r>
            <a:r>
              <a:rPr sz="2400" dirty="0"/>
              <a:t> </a:t>
            </a:r>
            <a:r>
              <a:rPr sz="2400" dirty="0" err="1"/>
              <a:t>qo‘llaniladigan</a:t>
            </a:r>
            <a:r>
              <a:rPr sz="2400" dirty="0"/>
              <a:t> </a:t>
            </a:r>
            <a:r>
              <a:rPr sz="2400" dirty="0" err="1"/>
              <a:t>grammatik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leksik</a:t>
            </a:r>
            <a:r>
              <a:rPr sz="2400" dirty="0"/>
              <a:t> </a:t>
            </a:r>
            <a:r>
              <a:rPr sz="2400" dirty="0" err="1"/>
              <a:t>o‘zgarishlar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Intertekstualik</a:t>
            </a:r>
            <a:r>
              <a:rPr sz="2400" dirty="0"/>
              <a:t> – </a:t>
            </a:r>
            <a:r>
              <a:rPr sz="2400" dirty="0" err="1"/>
              <a:t>tarjimaning</a:t>
            </a:r>
            <a:r>
              <a:rPr sz="2400" dirty="0"/>
              <a:t> </a:t>
            </a:r>
            <a:r>
              <a:rPr sz="2400" dirty="0" err="1"/>
              <a:t>boshqa</a:t>
            </a:r>
            <a:r>
              <a:rPr sz="2400" dirty="0"/>
              <a:t> </a:t>
            </a:r>
            <a:r>
              <a:rPr sz="2400" dirty="0" err="1"/>
              <a:t>matnlar</a:t>
            </a:r>
            <a:r>
              <a:rPr sz="2400" dirty="0"/>
              <a:t> </a:t>
            </a:r>
            <a:r>
              <a:rPr sz="2400" dirty="0" err="1"/>
              <a:t>bilan</a:t>
            </a:r>
            <a:r>
              <a:rPr sz="2400" dirty="0"/>
              <a:t> </a:t>
            </a:r>
            <a:r>
              <a:rPr sz="2400" dirty="0" err="1"/>
              <a:t>bog‘liqligi</a:t>
            </a:r>
            <a:r>
              <a:rPr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Tarjima turlari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7360336" cy="4195481"/>
          </a:xfrm>
        </p:spPr>
        <p:txBody>
          <a:bodyPr>
            <a:noAutofit/>
          </a:bodyPr>
          <a:lstStyle/>
          <a:p>
            <a:r>
              <a:rPr sz="2400" dirty="0"/>
              <a:t>• </a:t>
            </a:r>
            <a:r>
              <a:rPr sz="2400" dirty="0" err="1"/>
              <a:t>Yozma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– </a:t>
            </a:r>
            <a:r>
              <a:rPr sz="2400" dirty="0" err="1"/>
              <a:t>matnning</a:t>
            </a:r>
            <a:r>
              <a:rPr sz="2400" dirty="0"/>
              <a:t> </a:t>
            </a:r>
            <a:r>
              <a:rPr sz="2400" dirty="0" err="1"/>
              <a:t>bir</a:t>
            </a:r>
            <a:r>
              <a:rPr sz="2400" dirty="0"/>
              <a:t> </a:t>
            </a:r>
            <a:r>
              <a:rPr sz="2400" dirty="0" err="1"/>
              <a:t>tildan</a:t>
            </a:r>
            <a:r>
              <a:rPr sz="2400" dirty="0"/>
              <a:t> </a:t>
            </a:r>
            <a:r>
              <a:rPr sz="2400" dirty="0" err="1"/>
              <a:t>ikkinchi</a:t>
            </a:r>
            <a:r>
              <a:rPr sz="2400" dirty="0"/>
              <a:t> </a:t>
            </a:r>
            <a:r>
              <a:rPr sz="2400" dirty="0" err="1"/>
              <a:t>tilga</a:t>
            </a:r>
            <a:r>
              <a:rPr sz="2400" dirty="0"/>
              <a:t> </a:t>
            </a:r>
            <a:r>
              <a:rPr sz="2400" dirty="0" err="1"/>
              <a:t>yozma</a:t>
            </a:r>
            <a:r>
              <a:rPr sz="2400" dirty="0"/>
              <a:t> </a:t>
            </a:r>
            <a:r>
              <a:rPr sz="2400" dirty="0" err="1"/>
              <a:t>ravishda</a:t>
            </a:r>
            <a:r>
              <a:rPr sz="2400" dirty="0"/>
              <a:t> </a:t>
            </a:r>
            <a:r>
              <a:rPr sz="2400" dirty="0" err="1"/>
              <a:t>o‘girilishi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Og‘zaki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– </a:t>
            </a:r>
            <a:r>
              <a:rPr sz="2400" dirty="0" err="1"/>
              <a:t>bir</a:t>
            </a:r>
            <a:r>
              <a:rPr sz="2400" dirty="0"/>
              <a:t> </a:t>
            </a:r>
            <a:r>
              <a:rPr sz="2400" dirty="0" err="1"/>
              <a:t>tildagi</a:t>
            </a:r>
            <a:r>
              <a:rPr sz="2400" dirty="0"/>
              <a:t> </a:t>
            </a:r>
            <a:r>
              <a:rPr sz="2400" dirty="0" err="1"/>
              <a:t>gaplarning</a:t>
            </a:r>
            <a:r>
              <a:rPr sz="2400" dirty="0"/>
              <a:t> real </a:t>
            </a:r>
            <a:r>
              <a:rPr sz="2400" dirty="0" err="1"/>
              <a:t>vaqt</a:t>
            </a:r>
            <a:r>
              <a:rPr sz="2400" dirty="0"/>
              <a:t> </a:t>
            </a:r>
            <a:r>
              <a:rPr sz="2400" dirty="0" err="1"/>
              <a:t>rejimida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qilinishi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Badiiy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– </a:t>
            </a:r>
            <a:r>
              <a:rPr sz="2400" dirty="0" err="1"/>
              <a:t>adabiy</a:t>
            </a:r>
            <a:r>
              <a:rPr sz="2400" dirty="0"/>
              <a:t> </a:t>
            </a:r>
            <a:r>
              <a:rPr sz="2400" dirty="0" err="1"/>
              <a:t>asarlarning</a:t>
            </a:r>
            <a:r>
              <a:rPr sz="2400" dirty="0"/>
              <a:t> </a:t>
            </a:r>
            <a:r>
              <a:rPr sz="2400" dirty="0" err="1"/>
              <a:t>tarjimasi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Ilmiy-texnik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– </a:t>
            </a:r>
            <a:r>
              <a:rPr sz="2400" dirty="0" err="1"/>
              <a:t>ilmiy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texnik</a:t>
            </a:r>
            <a:r>
              <a:rPr sz="2400" dirty="0"/>
              <a:t> </a:t>
            </a:r>
            <a:r>
              <a:rPr sz="2400" dirty="0" err="1"/>
              <a:t>matnlarning</a:t>
            </a:r>
            <a:r>
              <a:rPr sz="2400" dirty="0"/>
              <a:t> </a:t>
            </a:r>
            <a:r>
              <a:rPr sz="2400" dirty="0" err="1"/>
              <a:t>tarjimasi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Sinxron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– </a:t>
            </a:r>
            <a:r>
              <a:rPr sz="2400" dirty="0" err="1"/>
              <a:t>ma’ruzalar</a:t>
            </a:r>
            <a:r>
              <a:rPr sz="2400" dirty="0"/>
              <a:t> </a:t>
            </a:r>
            <a:r>
              <a:rPr sz="2400" dirty="0" err="1"/>
              <a:t>yoki</a:t>
            </a:r>
            <a:r>
              <a:rPr sz="2400" dirty="0"/>
              <a:t> </a:t>
            </a:r>
            <a:r>
              <a:rPr sz="2400" dirty="0" err="1"/>
              <a:t>nutqlarning</a:t>
            </a:r>
            <a:r>
              <a:rPr sz="2400" dirty="0"/>
              <a:t> real </a:t>
            </a:r>
            <a:r>
              <a:rPr sz="2400" dirty="0" err="1"/>
              <a:t>vaqtda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qilinishi</a:t>
            </a:r>
            <a:r>
              <a:rPr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Tarjima usullari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699" y="2052925"/>
            <a:ext cx="7582009" cy="4195481"/>
          </a:xfrm>
        </p:spPr>
        <p:txBody>
          <a:bodyPr>
            <a:noAutofit/>
          </a:bodyPr>
          <a:lstStyle/>
          <a:p>
            <a:r>
              <a:rPr sz="2400" dirty="0"/>
              <a:t>• </a:t>
            </a:r>
            <a:r>
              <a:rPr sz="2400" dirty="0" err="1"/>
              <a:t>So‘zma-so‘z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– </a:t>
            </a:r>
            <a:r>
              <a:rPr sz="2400" dirty="0" err="1"/>
              <a:t>har</a:t>
            </a:r>
            <a:r>
              <a:rPr sz="2400" dirty="0"/>
              <a:t> </a:t>
            </a:r>
            <a:r>
              <a:rPr sz="2400" dirty="0" err="1"/>
              <a:t>bir</a:t>
            </a:r>
            <a:r>
              <a:rPr sz="2400" dirty="0"/>
              <a:t> </a:t>
            </a:r>
            <a:r>
              <a:rPr sz="2400" dirty="0" err="1"/>
              <a:t>so‘z</a:t>
            </a:r>
            <a:r>
              <a:rPr sz="2400" dirty="0"/>
              <a:t> </a:t>
            </a:r>
            <a:r>
              <a:rPr sz="2400" dirty="0" err="1"/>
              <a:t>alohida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qilinadi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Mazmuniy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– </a:t>
            </a:r>
            <a:r>
              <a:rPr sz="2400" dirty="0" err="1"/>
              <a:t>matnning</a:t>
            </a:r>
            <a:r>
              <a:rPr sz="2400" dirty="0"/>
              <a:t> </a:t>
            </a:r>
            <a:r>
              <a:rPr sz="2400" dirty="0" err="1"/>
              <a:t>ma’nosini</a:t>
            </a:r>
            <a:r>
              <a:rPr sz="2400" dirty="0"/>
              <a:t> </a:t>
            </a:r>
            <a:r>
              <a:rPr sz="2400" dirty="0" err="1"/>
              <a:t>saqlab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qilish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Adaptatsion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– </a:t>
            </a:r>
            <a:r>
              <a:rPr sz="2400" dirty="0" err="1"/>
              <a:t>matnni</a:t>
            </a:r>
            <a:r>
              <a:rPr sz="2400" dirty="0"/>
              <a:t> </a:t>
            </a:r>
            <a:r>
              <a:rPr sz="2400" dirty="0" err="1"/>
              <a:t>maqsadli</a:t>
            </a:r>
            <a:r>
              <a:rPr sz="2400" dirty="0"/>
              <a:t> </a:t>
            </a:r>
            <a:r>
              <a:rPr sz="2400" dirty="0" err="1"/>
              <a:t>auditoriyaga</a:t>
            </a:r>
            <a:r>
              <a:rPr sz="2400" dirty="0"/>
              <a:t> </a:t>
            </a:r>
            <a:r>
              <a:rPr sz="2400" dirty="0" err="1"/>
              <a:t>moslashtirish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Ijodiy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– </a:t>
            </a:r>
            <a:r>
              <a:rPr sz="2400" dirty="0" err="1"/>
              <a:t>tarjimon</a:t>
            </a:r>
            <a:r>
              <a:rPr sz="2400" dirty="0"/>
              <a:t> </a:t>
            </a:r>
            <a:r>
              <a:rPr sz="2400" dirty="0" err="1"/>
              <a:t>matnni</a:t>
            </a:r>
            <a:r>
              <a:rPr sz="2400" dirty="0"/>
              <a:t> </a:t>
            </a:r>
            <a:r>
              <a:rPr sz="2400" dirty="0" err="1"/>
              <a:t>erkin</a:t>
            </a:r>
            <a:r>
              <a:rPr sz="2400" dirty="0"/>
              <a:t> </a:t>
            </a:r>
            <a:r>
              <a:rPr sz="2400" dirty="0" err="1"/>
              <a:t>qayta</a:t>
            </a:r>
            <a:r>
              <a:rPr sz="2400" dirty="0"/>
              <a:t> </a:t>
            </a:r>
            <a:r>
              <a:rPr sz="2400" dirty="0" err="1"/>
              <a:t>yaratishi</a:t>
            </a:r>
            <a:r>
              <a:rPr sz="2400" dirty="0"/>
              <a:t> </a:t>
            </a:r>
            <a:r>
              <a:rPr sz="2400" dirty="0" err="1"/>
              <a:t>mumkin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Mexanik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– </a:t>
            </a:r>
            <a:r>
              <a:rPr sz="2400" dirty="0" err="1"/>
              <a:t>sun’iy</a:t>
            </a:r>
            <a:r>
              <a:rPr sz="2400" dirty="0"/>
              <a:t> </a:t>
            </a:r>
            <a:r>
              <a:rPr sz="2400" dirty="0" err="1"/>
              <a:t>intellekt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dasturlar</a:t>
            </a:r>
            <a:r>
              <a:rPr sz="2400" dirty="0"/>
              <a:t> </a:t>
            </a:r>
            <a:r>
              <a:rPr sz="2400" dirty="0" err="1"/>
              <a:t>yordamida</a:t>
            </a:r>
            <a:r>
              <a:rPr sz="2400" dirty="0"/>
              <a:t> </a:t>
            </a:r>
            <a:r>
              <a:rPr sz="2400" dirty="0" err="1"/>
              <a:t>bajariladigan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Tarjima jarayonining bosqichlari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699" y="2052925"/>
            <a:ext cx="7568155" cy="4195481"/>
          </a:xfrm>
        </p:spPr>
        <p:txBody>
          <a:bodyPr>
            <a:normAutofit/>
          </a:bodyPr>
          <a:lstStyle/>
          <a:p>
            <a:r>
              <a:rPr sz="2400" dirty="0"/>
              <a:t>1. </a:t>
            </a:r>
            <a:r>
              <a:rPr sz="2400" dirty="0" err="1"/>
              <a:t>Matnni</a:t>
            </a:r>
            <a:r>
              <a:rPr sz="2400" dirty="0"/>
              <a:t> </a:t>
            </a:r>
            <a:r>
              <a:rPr sz="2400" dirty="0" err="1"/>
              <a:t>tushunish</a:t>
            </a:r>
            <a:r>
              <a:rPr sz="2400" dirty="0"/>
              <a:t> – </a:t>
            </a:r>
            <a:r>
              <a:rPr sz="2400" dirty="0" err="1"/>
              <a:t>tarjimon</a:t>
            </a:r>
            <a:r>
              <a:rPr sz="2400" dirty="0"/>
              <a:t> </a:t>
            </a:r>
            <a:r>
              <a:rPr sz="2400" dirty="0" err="1"/>
              <a:t>matnning</a:t>
            </a:r>
            <a:r>
              <a:rPr sz="2400" dirty="0"/>
              <a:t> </a:t>
            </a:r>
            <a:r>
              <a:rPr sz="2400" dirty="0" err="1"/>
              <a:t>mazmunini</a:t>
            </a:r>
            <a:r>
              <a:rPr sz="2400" dirty="0"/>
              <a:t> </a:t>
            </a:r>
            <a:r>
              <a:rPr sz="2400" dirty="0" err="1"/>
              <a:t>tahlil</a:t>
            </a:r>
            <a:r>
              <a:rPr sz="2400" dirty="0"/>
              <a:t> </a:t>
            </a:r>
            <a:r>
              <a:rPr sz="2400" dirty="0" err="1"/>
              <a:t>qiladi</a:t>
            </a:r>
            <a:r>
              <a:rPr sz="2400" dirty="0"/>
              <a:t>.</a:t>
            </a:r>
          </a:p>
          <a:p>
            <a:r>
              <a:rPr sz="2400" dirty="0"/>
              <a:t>2. </a:t>
            </a:r>
            <a:r>
              <a:rPr sz="2400" dirty="0" err="1"/>
              <a:t>Leksik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grammatik</a:t>
            </a:r>
            <a:r>
              <a:rPr sz="2400" dirty="0"/>
              <a:t> </a:t>
            </a:r>
            <a:r>
              <a:rPr sz="2400" dirty="0" err="1"/>
              <a:t>transformatsiyalar</a:t>
            </a:r>
            <a:r>
              <a:rPr sz="2400" dirty="0"/>
              <a:t> – </a:t>
            </a:r>
            <a:r>
              <a:rPr sz="2400" dirty="0" err="1"/>
              <a:t>tarjimon</a:t>
            </a:r>
            <a:r>
              <a:rPr sz="2400" dirty="0"/>
              <a:t> </a:t>
            </a:r>
            <a:r>
              <a:rPr sz="2400" dirty="0" err="1"/>
              <a:t>til</a:t>
            </a:r>
            <a:r>
              <a:rPr sz="2400" dirty="0"/>
              <a:t> </a:t>
            </a:r>
            <a:r>
              <a:rPr sz="2400" dirty="0" err="1"/>
              <a:t>o‘zgarishlarini</a:t>
            </a:r>
            <a:r>
              <a:rPr sz="2400" dirty="0"/>
              <a:t> </a:t>
            </a:r>
            <a:r>
              <a:rPr sz="2400" dirty="0" err="1"/>
              <a:t>qo‘llaydi</a:t>
            </a:r>
            <a:r>
              <a:rPr sz="2400" dirty="0"/>
              <a:t>.</a:t>
            </a:r>
          </a:p>
          <a:p>
            <a:r>
              <a:rPr sz="2400" dirty="0"/>
              <a:t>3. </a:t>
            </a:r>
            <a:r>
              <a:rPr sz="2400" dirty="0" err="1"/>
              <a:t>Matnni</a:t>
            </a:r>
            <a:r>
              <a:rPr sz="2400" dirty="0"/>
              <a:t> </a:t>
            </a:r>
            <a:r>
              <a:rPr sz="2400" dirty="0" err="1"/>
              <a:t>qayta</a:t>
            </a:r>
            <a:r>
              <a:rPr sz="2400" dirty="0"/>
              <a:t> </a:t>
            </a:r>
            <a:r>
              <a:rPr sz="2400" dirty="0" err="1"/>
              <a:t>yaratish</a:t>
            </a:r>
            <a:r>
              <a:rPr sz="2400" dirty="0"/>
              <a:t> –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tilida</a:t>
            </a:r>
            <a:r>
              <a:rPr sz="2400" dirty="0"/>
              <a:t> </a:t>
            </a:r>
            <a:r>
              <a:rPr sz="2400" dirty="0" err="1"/>
              <a:t>matnning</a:t>
            </a:r>
            <a:r>
              <a:rPr sz="2400" dirty="0"/>
              <a:t> </a:t>
            </a:r>
            <a:r>
              <a:rPr sz="2400" dirty="0" err="1"/>
              <a:t>aniq</a:t>
            </a:r>
            <a:r>
              <a:rPr sz="2400" dirty="0"/>
              <a:t> </a:t>
            </a:r>
            <a:r>
              <a:rPr sz="2400" dirty="0" err="1"/>
              <a:t>ifodalanishi</a:t>
            </a:r>
            <a:r>
              <a:rPr sz="2400" dirty="0"/>
              <a:t>.</a:t>
            </a:r>
          </a:p>
          <a:p>
            <a:r>
              <a:rPr sz="2400" dirty="0"/>
              <a:t>4. </a:t>
            </a:r>
            <a:r>
              <a:rPr sz="2400" dirty="0" err="1"/>
              <a:t>Tahrirlash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tekshirish</a:t>
            </a:r>
            <a:r>
              <a:rPr sz="2400" dirty="0"/>
              <a:t> –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sifati</a:t>
            </a:r>
            <a:r>
              <a:rPr sz="2400" dirty="0"/>
              <a:t> </a:t>
            </a:r>
            <a:r>
              <a:rPr sz="2400" dirty="0" err="1"/>
              <a:t>nazorat</a:t>
            </a:r>
            <a:r>
              <a:rPr sz="2400" dirty="0"/>
              <a:t> </a:t>
            </a:r>
            <a:r>
              <a:rPr sz="2400" dirty="0" err="1"/>
              <a:t>qilinadi</a:t>
            </a:r>
            <a:r>
              <a:rPr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Hozirgi zamon tarjima texnologiyalari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699" y="2052925"/>
            <a:ext cx="7485027" cy="4195481"/>
          </a:xfrm>
        </p:spPr>
        <p:txBody>
          <a:bodyPr>
            <a:normAutofit/>
          </a:bodyPr>
          <a:lstStyle/>
          <a:p>
            <a:r>
              <a:rPr sz="2400" dirty="0" smtClean="0"/>
              <a:t>• Google Translate </a:t>
            </a:r>
            <a:r>
              <a:rPr sz="2400" dirty="0" err="1" smtClean="0"/>
              <a:t>va</a:t>
            </a:r>
            <a:r>
              <a:rPr sz="2400" dirty="0" smtClean="0"/>
              <a:t> </a:t>
            </a:r>
            <a:r>
              <a:rPr sz="2400" dirty="0" err="1" smtClean="0"/>
              <a:t>Yandex.Translate</a:t>
            </a:r>
            <a:r>
              <a:rPr sz="2400" dirty="0" smtClean="0"/>
              <a:t> </a:t>
            </a:r>
            <a:r>
              <a:rPr sz="2400" dirty="0" err="1" smtClean="0"/>
              <a:t>kabi</a:t>
            </a:r>
            <a:r>
              <a:rPr sz="2400" dirty="0" smtClean="0"/>
              <a:t> </a:t>
            </a:r>
            <a:r>
              <a:rPr sz="2400" dirty="0" err="1" smtClean="0"/>
              <a:t>avtomatik</a:t>
            </a:r>
            <a:r>
              <a:rPr sz="2400" dirty="0" smtClean="0"/>
              <a:t> </a:t>
            </a:r>
            <a:r>
              <a:rPr sz="2400" dirty="0" err="1" smtClean="0"/>
              <a:t>tarjima</a:t>
            </a:r>
            <a:r>
              <a:rPr sz="2400" dirty="0" smtClean="0"/>
              <a:t> </a:t>
            </a:r>
            <a:r>
              <a:rPr sz="2400" dirty="0" err="1" smtClean="0"/>
              <a:t>tizimlari</a:t>
            </a:r>
            <a:r>
              <a:rPr sz="2400" dirty="0" smtClean="0"/>
              <a:t>.</a:t>
            </a:r>
          </a:p>
          <a:p>
            <a:r>
              <a:rPr sz="2400" dirty="0" smtClean="0"/>
              <a:t>• </a:t>
            </a:r>
            <a:r>
              <a:rPr sz="2400" dirty="0" err="1" smtClean="0"/>
              <a:t>Sun’iy</a:t>
            </a:r>
            <a:r>
              <a:rPr sz="2400" dirty="0" smtClean="0"/>
              <a:t> </a:t>
            </a:r>
            <a:r>
              <a:rPr sz="2400" dirty="0" err="1" smtClean="0"/>
              <a:t>intellekt</a:t>
            </a:r>
            <a:r>
              <a:rPr sz="2400" dirty="0" smtClean="0"/>
              <a:t> </a:t>
            </a:r>
            <a:r>
              <a:rPr sz="2400" dirty="0" err="1" smtClean="0"/>
              <a:t>asosida</a:t>
            </a:r>
            <a:r>
              <a:rPr sz="2400" dirty="0" smtClean="0"/>
              <a:t> </a:t>
            </a:r>
            <a:r>
              <a:rPr sz="2400" dirty="0" err="1" smtClean="0"/>
              <a:t>tarjima</a:t>
            </a:r>
            <a:r>
              <a:rPr sz="2400" dirty="0" smtClean="0"/>
              <a:t> </a:t>
            </a:r>
            <a:r>
              <a:rPr sz="2400" dirty="0" err="1" smtClean="0"/>
              <a:t>dasturlari</a:t>
            </a:r>
            <a:r>
              <a:rPr sz="2400" dirty="0" smtClean="0"/>
              <a:t> (</a:t>
            </a:r>
            <a:r>
              <a:rPr sz="2400" dirty="0" err="1" smtClean="0"/>
              <a:t>DeepL</a:t>
            </a:r>
            <a:r>
              <a:rPr sz="2400" dirty="0" smtClean="0"/>
              <a:t>, </a:t>
            </a:r>
            <a:r>
              <a:rPr sz="2400" dirty="0" err="1" smtClean="0"/>
              <a:t>ChatGPT</a:t>
            </a:r>
            <a:r>
              <a:rPr sz="2400" dirty="0" smtClean="0"/>
              <a:t> </a:t>
            </a:r>
            <a:r>
              <a:rPr sz="2400" dirty="0" err="1" smtClean="0"/>
              <a:t>tarjimasi</a:t>
            </a:r>
            <a:r>
              <a:rPr sz="2400" dirty="0" smtClean="0"/>
              <a:t>).</a:t>
            </a:r>
          </a:p>
          <a:p>
            <a:r>
              <a:rPr sz="2400" dirty="0" smtClean="0"/>
              <a:t>• CAT (Computer-Assisted Translation) </a:t>
            </a:r>
            <a:r>
              <a:rPr sz="2400" dirty="0" err="1" smtClean="0"/>
              <a:t>vositalari</a:t>
            </a:r>
            <a:r>
              <a:rPr sz="2400" dirty="0" smtClean="0"/>
              <a:t> – SDL </a:t>
            </a:r>
            <a:r>
              <a:rPr sz="2400" dirty="0" err="1" smtClean="0"/>
              <a:t>Trados</a:t>
            </a:r>
            <a:r>
              <a:rPr sz="2400" dirty="0" smtClean="0"/>
              <a:t>, </a:t>
            </a:r>
            <a:r>
              <a:rPr sz="2400" dirty="0" err="1" smtClean="0"/>
              <a:t>MemoQ</a:t>
            </a:r>
            <a:r>
              <a:rPr sz="2400" dirty="0" smtClean="0"/>
              <a:t>.</a:t>
            </a:r>
          </a:p>
          <a:p>
            <a:r>
              <a:rPr sz="2400" dirty="0" smtClean="0"/>
              <a:t>• </a:t>
            </a:r>
            <a:r>
              <a:rPr sz="2400" dirty="0" err="1" smtClean="0"/>
              <a:t>Ovozni</a:t>
            </a:r>
            <a:r>
              <a:rPr sz="2400" dirty="0" smtClean="0"/>
              <a:t> </a:t>
            </a:r>
            <a:r>
              <a:rPr sz="2400" dirty="0" err="1" smtClean="0"/>
              <a:t>avtomatik</a:t>
            </a:r>
            <a:r>
              <a:rPr sz="2400" dirty="0" smtClean="0"/>
              <a:t> </a:t>
            </a:r>
            <a:r>
              <a:rPr sz="2400" dirty="0" err="1" smtClean="0"/>
              <a:t>tarjima</a:t>
            </a:r>
            <a:r>
              <a:rPr sz="2400" dirty="0" smtClean="0"/>
              <a:t> </a:t>
            </a:r>
            <a:r>
              <a:rPr sz="2400" dirty="0" err="1" smtClean="0"/>
              <a:t>qiluvchi</a:t>
            </a:r>
            <a:r>
              <a:rPr sz="2400" dirty="0" smtClean="0"/>
              <a:t> </a:t>
            </a:r>
            <a:r>
              <a:rPr sz="2400" dirty="0" err="1" smtClean="0"/>
              <a:t>tizimlar</a:t>
            </a:r>
            <a:r>
              <a:rPr sz="2400" dirty="0" smtClean="0"/>
              <a:t> </a:t>
            </a:r>
            <a:r>
              <a:rPr sz="2400" dirty="0" err="1" smtClean="0"/>
              <a:t>va</a:t>
            </a:r>
            <a:r>
              <a:rPr sz="2400" dirty="0" smtClean="0"/>
              <a:t> </a:t>
            </a:r>
            <a:r>
              <a:rPr sz="2400" dirty="0" err="1" smtClean="0"/>
              <a:t>sinxron</a:t>
            </a:r>
            <a:r>
              <a:rPr sz="2400" dirty="0" smtClean="0"/>
              <a:t> </a:t>
            </a:r>
            <a:r>
              <a:rPr sz="2400" dirty="0" err="1" smtClean="0"/>
              <a:t>tarjima</a:t>
            </a:r>
            <a:r>
              <a:rPr sz="2400" dirty="0" smtClean="0"/>
              <a:t> </a:t>
            </a:r>
            <a:r>
              <a:rPr sz="2400" dirty="0" err="1" smtClean="0"/>
              <a:t>ilovalari</a:t>
            </a:r>
            <a:r>
              <a:rPr sz="2400" dirty="0" smtClean="0"/>
              <a:t>.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Xulosa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699" y="2052925"/>
            <a:ext cx="7582009" cy="4195481"/>
          </a:xfrm>
        </p:spPr>
        <p:txBody>
          <a:bodyPr>
            <a:normAutofit/>
          </a:bodyPr>
          <a:lstStyle/>
          <a:p>
            <a:r>
              <a:rPr sz="2400" dirty="0"/>
              <a:t>•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nazariyasi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jarayonini</a:t>
            </a:r>
            <a:r>
              <a:rPr sz="2400" dirty="0"/>
              <a:t> </a:t>
            </a:r>
            <a:r>
              <a:rPr sz="2400" dirty="0" err="1"/>
              <a:t>ilmiy</a:t>
            </a:r>
            <a:r>
              <a:rPr sz="2400" dirty="0"/>
              <a:t> </a:t>
            </a:r>
            <a:r>
              <a:rPr sz="2400" dirty="0" err="1"/>
              <a:t>asosda</a:t>
            </a:r>
            <a:r>
              <a:rPr sz="2400" dirty="0"/>
              <a:t> </a:t>
            </a:r>
            <a:r>
              <a:rPr sz="2400" dirty="0" err="1"/>
              <a:t>o‘rganadi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Turli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usullari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texnologiyalari</a:t>
            </a:r>
            <a:r>
              <a:rPr sz="2400" dirty="0"/>
              <a:t> </a:t>
            </a:r>
            <a:r>
              <a:rPr sz="2400" dirty="0" err="1"/>
              <a:t>tarjimonlarga</a:t>
            </a:r>
            <a:r>
              <a:rPr sz="2400" dirty="0"/>
              <a:t> </a:t>
            </a:r>
            <a:r>
              <a:rPr sz="2400" dirty="0" err="1"/>
              <a:t>yordam</a:t>
            </a:r>
            <a:r>
              <a:rPr sz="2400" dirty="0"/>
              <a:t> </a:t>
            </a:r>
            <a:r>
              <a:rPr sz="2400" dirty="0" err="1"/>
              <a:t>beradi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Kelajakda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sohasi</a:t>
            </a:r>
            <a:r>
              <a:rPr sz="2400" dirty="0"/>
              <a:t> </a:t>
            </a:r>
            <a:r>
              <a:rPr sz="2400" dirty="0" err="1"/>
              <a:t>sun’iy</a:t>
            </a:r>
            <a:r>
              <a:rPr sz="2400" dirty="0"/>
              <a:t> </a:t>
            </a:r>
            <a:r>
              <a:rPr sz="2400" dirty="0" err="1"/>
              <a:t>intellekt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avtomatlashtirilgan</a:t>
            </a:r>
            <a:r>
              <a:rPr sz="2400" dirty="0"/>
              <a:t> </a:t>
            </a:r>
            <a:r>
              <a:rPr sz="2400" dirty="0" err="1"/>
              <a:t>tizimlar</a:t>
            </a:r>
            <a:r>
              <a:rPr sz="2400" dirty="0"/>
              <a:t> </a:t>
            </a:r>
            <a:r>
              <a:rPr sz="2400" dirty="0" err="1"/>
              <a:t>bilan</a:t>
            </a:r>
            <a:r>
              <a:rPr sz="2400" dirty="0"/>
              <a:t> </a:t>
            </a:r>
            <a:r>
              <a:rPr sz="2400" dirty="0" err="1"/>
              <a:t>yanada</a:t>
            </a:r>
            <a:r>
              <a:rPr sz="2400" dirty="0"/>
              <a:t> </a:t>
            </a:r>
            <a:r>
              <a:rPr sz="2400" dirty="0" err="1"/>
              <a:t>rivojlanadi</a:t>
            </a:r>
            <a:r>
              <a:rPr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</TotalTime>
  <Words>325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Cambria</vt:lpstr>
      <vt:lpstr>Century Gothic</vt:lpstr>
      <vt:lpstr>Wingdings 3</vt:lpstr>
      <vt:lpstr>Ion</vt:lpstr>
      <vt:lpstr>Tarjima nazariyasi</vt:lpstr>
      <vt:lpstr>Kirish</vt:lpstr>
      <vt:lpstr>Tarjima nazariyasining asosiy tushunchalari</vt:lpstr>
      <vt:lpstr>Tarjima turlari</vt:lpstr>
      <vt:lpstr>Tarjima usullari</vt:lpstr>
      <vt:lpstr>Tarjima jarayonining bosqichlari</vt:lpstr>
      <vt:lpstr>Hozirgi zamon tarjima texnologiyalari</vt:lpstr>
      <vt:lpstr>Xulosa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Tarjima nazariyasi</dc:title>
  <dc:subject/>
  <dc:creator/>
  <cp:keywords/>
  <dc:description>generated using python-pptx</dc:description>
  <cp:lastModifiedBy>Пользователь</cp:lastModifiedBy>
  <cp:revision>2</cp:revision>
  <dcterms:created xsi:type="dcterms:W3CDTF">2013-01-27T09:14:16Z</dcterms:created>
  <dcterms:modified xsi:type="dcterms:W3CDTF">2025-02-12T15:58:27Z</dcterms:modified>
  <cp:category/>
</cp:coreProperties>
</file>