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59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69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4889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40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1032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54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02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8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7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3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52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98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79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49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5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0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498764"/>
            <a:ext cx="7376974" cy="4572000"/>
          </a:xfrm>
        </p:spPr>
        <p:txBody>
          <a:bodyPr>
            <a:normAutofit/>
          </a:bodyPr>
          <a:lstStyle/>
          <a:p>
            <a:pPr algn="ctr"/>
            <a:r>
              <a:rPr dirty="0" err="1"/>
              <a:t>Oʻzbekistonda</a:t>
            </a:r>
            <a:r>
              <a:rPr dirty="0"/>
              <a:t> </a:t>
            </a:r>
            <a:r>
              <a:rPr lang="en-US" dirty="0" err="1" smtClean="0"/>
              <a:t>mutaxassi</a:t>
            </a:r>
            <a:r>
              <a:rPr dirty="0" err="1" smtClean="0"/>
              <a:t>slik</a:t>
            </a:r>
            <a:r>
              <a:rPr dirty="0" smtClean="0"/>
              <a:t> </a:t>
            </a:r>
            <a:r>
              <a:rPr dirty="0" err="1"/>
              <a:t>fanining</a:t>
            </a:r>
            <a:r>
              <a:rPr dirty="0"/>
              <a:t> </a:t>
            </a:r>
            <a:r>
              <a:rPr dirty="0" err="1"/>
              <a:t>shakllanishi</a:t>
            </a:r>
            <a:r>
              <a:rPr dirty="0"/>
              <a:t> </a:t>
            </a:r>
            <a:r>
              <a:rPr dirty="0" err="1"/>
              <a:t>va</a:t>
            </a:r>
            <a:r>
              <a:rPr dirty="0"/>
              <a:t> </a:t>
            </a:r>
            <a:r>
              <a:rPr dirty="0" err="1"/>
              <a:t>taraqqiyoti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5486399"/>
            <a:ext cx="6803136" cy="734291"/>
          </a:xfrm>
        </p:spPr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Kirish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t>Tarjimashunoslik – turli tillar va madaniyatlar o‘rtasidagi muloqotni ta’minlovchi muhim sohalardan biridir. O‘zbekiston hududida tarjima san’ati qadim zamonlardan boshlab shakllangan bo‘lib, u jahon ilm-fani va adabiyotini o‘zbek tilida o‘rganish imkoniyatini yaratgan. </a:t>
            </a:r>
          </a:p>
          <a:p>
            <a:endParaRPr/>
          </a:p>
          <a:p>
            <a:r>
              <a:t>Tarjima faoliyati orqali o‘zbek xalqi Sharq va G‘arb madaniyatlari bilan tanishgan, ilmiy va diniy bilimlarini boyitgan. Tarjimashunoslik fan sifatida XX asrda shakllana boshlab, hozirgi kunda alohida tadqiqot sohasi sifatida rivojlanmoqda.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Tarjimashunoslikning ilk bosqichlari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400" dirty="0"/>
              <a:t>• IX-X </a:t>
            </a:r>
            <a:r>
              <a:rPr sz="2400" dirty="0" err="1"/>
              <a:t>asrlarda</a:t>
            </a:r>
            <a:r>
              <a:rPr sz="2400" dirty="0"/>
              <a:t> </a:t>
            </a:r>
            <a:r>
              <a:rPr sz="2400" dirty="0" err="1"/>
              <a:t>arab</a:t>
            </a:r>
            <a:r>
              <a:rPr sz="2400" dirty="0"/>
              <a:t>, </a:t>
            </a:r>
            <a:r>
              <a:rPr sz="2400" dirty="0" err="1"/>
              <a:t>fors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yunon</a:t>
            </a:r>
            <a:r>
              <a:rPr sz="2400" dirty="0"/>
              <a:t> </a:t>
            </a:r>
            <a:r>
              <a:rPr sz="2400" dirty="0" err="1"/>
              <a:t>manbalaridan</a:t>
            </a:r>
            <a:r>
              <a:rPr sz="2400" dirty="0"/>
              <a:t> </a:t>
            </a:r>
            <a:r>
              <a:rPr sz="2400" dirty="0" err="1"/>
              <a:t>o‘zbek</a:t>
            </a:r>
            <a:r>
              <a:rPr sz="2400" dirty="0"/>
              <a:t> </a:t>
            </a:r>
            <a:r>
              <a:rPr sz="2400" dirty="0" err="1"/>
              <a:t>tiliga</a:t>
            </a:r>
            <a:r>
              <a:rPr sz="2400" dirty="0"/>
              <a:t> </a:t>
            </a:r>
            <a:r>
              <a:rPr sz="2400" dirty="0" err="1"/>
              <a:t>tarjimalar</a:t>
            </a:r>
            <a:r>
              <a:rPr sz="2400" dirty="0"/>
              <a:t> </a:t>
            </a:r>
            <a:r>
              <a:rPr sz="2400" dirty="0" err="1"/>
              <a:t>qilina</a:t>
            </a:r>
            <a:r>
              <a:rPr sz="2400" dirty="0"/>
              <a:t> </a:t>
            </a:r>
            <a:r>
              <a:rPr sz="2400" dirty="0" err="1"/>
              <a:t>boshlagan</a:t>
            </a:r>
            <a:r>
              <a:rPr sz="2400" dirty="0"/>
              <a:t>.</a:t>
            </a:r>
          </a:p>
          <a:p>
            <a:r>
              <a:rPr sz="2400" dirty="0"/>
              <a:t>• Al-</a:t>
            </a:r>
            <a:r>
              <a:rPr sz="2400" dirty="0" err="1"/>
              <a:t>Farg‘oniy</a:t>
            </a:r>
            <a:r>
              <a:rPr sz="2400" dirty="0"/>
              <a:t>, </a:t>
            </a:r>
            <a:r>
              <a:rPr sz="2400" dirty="0" err="1"/>
              <a:t>Beruniy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Ibn Sino </a:t>
            </a:r>
            <a:r>
              <a:rPr sz="2400" dirty="0" err="1"/>
              <a:t>ilmiy</a:t>
            </a:r>
            <a:r>
              <a:rPr sz="2400" dirty="0"/>
              <a:t> </a:t>
            </a:r>
            <a:r>
              <a:rPr sz="2400" dirty="0" err="1"/>
              <a:t>asarlarni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qilgan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O‘rta</a:t>
            </a:r>
            <a:r>
              <a:rPr sz="2400" dirty="0"/>
              <a:t> </a:t>
            </a:r>
            <a:r>
              <a:rPr sz="2400" dirty="0" err="1"/>
              <a:t>asr</a:t>
            </a:r>
            <a:r>
              <a:rPr sz="2400" dirty="0"/>
              <a:t> </a:t>
            </a:r>
            <a:r>
              <a:rPr sz="2400" dirty="0" err="1"/>
              <a:t>tarjimalari</a:t>
            </a:r>
            <a:r>
              <a:rPr sz="2400" dirty="0"/>
              <a:t> </a:t>
            </a:r>
            <a:r>
              <a:rPr sz="2400" dirty="0" err="1"/>
              <a:t>ilmiy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diniy</a:t>
            </a:r>
            <a:r>
              <a:rPr sz="2400" dirty="0"/>
              <a:t> </a:t>
            </a:r>
            <a:r>
              <a:rPr sz="2400" dirty="0" err="1"/>
              <a:t>merosni</a:t>
            </a:r>
            <a:r>
              <a:rPr sz="2400" dirty="0"/>
              <a:t> </a:t>
            </a:r>
            <a:r>
              <a:rPr sz="2400" dirty="0" err="1"/>
              <a:t>o‘zbek</a:t>
            </a:r>
            <a:r>
              <a:rPr sz="2400" dirty="0"/>
              <a:t> </a:t>
            </a:r>
            <a:r>
              <a:rPr sz="2400" dirty="0" err="1"/>
              <a:t>tiliga</a:t>
            </a:r>
            <a:r>
              <a:rPr sz="2400" dirty="0"/>
              <a:t> </a:t>
            </a:r>
            <a:r>
              <a:rPr sz="2400" dirty="0" err="1"/>
              <a:t>olib</a:t>
            </a:r>
            <a:r>
              <a:rPr sz="2400" dirty="0"/>
              <a:t> </a:t>
            </a:r>
            <a:r>
              <a:rPr sz="2400" dirty="0" err="1"/>
              <a:t>kelgan</a:t>
            </a:r>
            <a:r>
              <a:rPr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Temuriylar davrida tarjima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400" dirty="0"/>
              <a:t>• </a:t>
            </a:r>
            <a:r>
              <a:rPr sz="2400" dirty="0" err="1"/>
              <a:t>Temuriylar</a:t>
            </a:r>
            <a:r>
              <a:rPr sz="2400" dirty="0"/>
              <a:t> </a:t>
            </a:r>
            <a:r>
              <a:rPr sz="2400" dirty="0" err="1"/>
              <a:t>davrida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ishlari</a:t>
            </a:r>
            <a:r>
              <a:rPr sz="2400" dirty="0"/>
              <a:t> </a:t>
            </a:r>
            <a:r>
              <a:rPr sz="2400" dirty="0" err="1"/>
              <a:t>yanada</a:t>
            </a:r>
            <a:r>
              <a:rPr sz="2400" dirty="0"/>
              <a:t> </a:t>
            </a:r>
            <a:r>
              <a:rPr sz="2400" dirty="0" err="1"/>
              <a:t>rivojlandi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Mirzo</a:t>
            </a:r>
            <a:r>
              <a:rPr sz="2400" dirty="0"/>
              <a:t> </a:t>
            </a:r>
            <a:r>
              <a:rPr sz="2400" dirty="0" err="1"/>
              <a:t>Ulug‘bekning</a:t>
            </a:r>
            <a:r>
              <a:rPr sz="2400" dirty="0"/>
              <a:t> </a:t>
            </a:r>
            <a:r>
              <a:rPr sz="2400" dirty="0" err="1"/>
              <a:t>ilmiy</a:t>
            </a:r>
            <a:r>
              <a:rPr sz="2400" dirty="0"/>
              <a:t> </a:t>
            </a:r>
            <a:r>
              <a:rPr sz="2400" dirty="0" err="1"/>
              <a:t>ishlari</a:t>
            </a:r>
            <a:r>
              <a:rPr sz="2400" dirty="0"/>
              <a:t> </a:t>
            </a:r>
            <a:r>
              <a:rPr sz="2400" dirty="0" err="1"/>
              <a:t>fors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arab</a:t>
            </a:r>
            <a:r>
              <a:rPr sz="2400" dirty="0"/>
              <a:t> </a:t>
            </a:r>
            <a:r>
              <a:rPr sz="2400" dirty="0" err="1"/>
              <a:t>tillaridan</a:t>
            </a:r>
            <a:r>
              <a:rPr sz="2400" dirty="0"/>
              <a:t> </a:t>
            </a:r>
            <a:r>
              <a:rPr sz="2400" dirty="0" err="1"/>
              <a:t>o‘zbek</a:t>
            </a:r>
            <a:r>
              <a:rPr sz="2400" dirty="0"/>
              <a:t> </a:t>
            </a:r>
            <a:r>
              <a:rPr sz="2400" dirty="0" err="1"/>
              <a:t>tiliga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qilindi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Tarjimonlar</a:t>
            </a:r>
            <a:r>
              <a:rPr sz="2400" dirty="0"/>
              <a:t> </a:t>
            </a:r>
            <a:r>
              <a:rPr sz="2400" dirty="0" err="1"/>
              <a:t>tomonidan</a:t>
            </a:r>
            <a:r>
              <a:rPr sz="2400" dirty="0"/>
              <a:t> </a:t>
            </a:r>
            <a:r>
              <a:rPr sz="2400" dirty="0" err="1"/>
              <a:t>G‘azali</a:t>
            </a:r>
            <a:r>
              <a:rPr sz="2400" dirty="0"/>
              <a:t>, </a:t>
            </a:r>
            <a:r>
              <a:rPr sz="2400" dirty="0" err="1"/>
              <a:t>Hofiz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Navoiy</a:t>
            </a:r>
            <a:r>
              <a:rPr sz="2400" dirty="0"/>
              <a:t> </a:t>
            </a:r>
            <a:r>
              <a:rPr sz="2400" dirty="0" err="1"/>
              <a:t>asarlari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qilingan</a:t>
            </a:r>
            <a:r>
              <a:rPr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Sovet davrida tarjima ishlari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400" dirty="0"/>
              <a:t>• </a:t>
            </a:r>
            <a:r>
              <a:rPr sz="2400" dirty="0" err="1"/>
              <a:t>Sovet</a:t>
            </a:r>
            <a:r>
              <a:rPr sz="2400" dirty="0"/>
              <a:t> </a:t>
            </a:r>
            <a:r>
              <a:rPr sz="2400" dirty="0" err="1"/>
              <a:t>davrida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faoliyati</a:t>
            </a:r>
            <a:r>
              <a:rPr sz="2400" dirty="0"/>
              <a:t> </a:t>
            </a:r>
            <a:r>
              <a:rPr sz="2400" dirty="0" err="1"/>
              <a:t>kengayib</a:t>
            </a:r>
            <a:r>
              <a:rPr sz="2400" dirty="0"/>
              <a:t>, </a:t>
            </a:r>
            <a:r>
              <a:rPr sz="2400" dirty="0" err="1"/>
              <a:t>ilmiy</a:t>
            </a:r>
            <a:r>
              <a:rPr sz="2400" dirty="0"/>
              <a:t> </a:t>
            </a:r>
            <a:r>
              <a:rPr sz="2400" dirty="0" err="1"/>
              <a:t>asosga</a:t>
            </a:r>
            <a:r>
              <a:rPr sz="2400" dirty="0"/>
              <a:t> </a:t>
            </a:r>
            <a:r>
              <a:rPr sz="2400" dirty="0" err="1"/>
              <a:t>ega</a:t>
            </a:r>
            <a:r>
              <a:rPr sz="2400" dirty="0"/>
              <a:t> </a:t>
            </a:r>
            <a:r>
              <a:rPr sz="2400" dirty="0" err="1"/>
              <a:t>bo‘ldi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Rus</a:t>
            </a:r>
            <a:r>
              <a:rPr sz="2400" dirty="0"/>
              <a:t> </a:t>
            </a:r>
            <a:r>
              <a:rPr sz="2400" dirty="0" err="1"/>
              <a:t>tilidan</a:t>
            </a:r>
            <a:r>
              <a:rPr sz="2400" dirty="0"/>
              <a:t> </a:t>
            </a:r>
            <a:r>
              <a:rPr sz="2400" dirty="0" err="1"/>
              <a:t>ko‘plab</a:t>
            </a:r>
            <a:r>
              <a:rPr sz="2400" dirty="0"/>
              <a:t> </a:t>
            </a:r>
            <a:r>
              <a:rPr sz="2400" dirty="0" err="1"/>
              <a:t>ilmiy</a:t>
            </a:r>
            <a:r>
              <a:rPr sz="2400" dirty="0"/>
              <a:t>, </a:t>
            </a:r>
            <a:r>
              <a:rPr sz="2400" dirty="0" err="1"/>
              <a:t>adabiy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siyosiy</a:t>
            </a:r>
            <a:r>
              <a:rPr sz="2400" dirty="0"/>
              <a:t> </a:t>
            </a:r>
            <a:r>
              <a:rPr sz="2400" dirty="0" err="1"/>
              <a:t>asarlar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qilindi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ishlari</a:t>
            </a:r>
            <a:r>
              <a:rPr sz="2400" dirty="0"/>
              <a:t> </a:t>
            </a:r>
            <a:r>
              <a:rPr sz="2400" dirty="0" err="1"/>
              <a:t>universitetlarda</a:t>
            </a:r>
            <a:r>
              <a:rPr sz="2400" dirty="0"/>
              <a:t> </a:t>
            </a:r>
            <a:r>
              <a:rPr sz="2400" dirty="0" err="1"/>
              <a:t>maxsus</a:t>
            </a:r>
            <a:r>
              <a:rPr sz="2400" dirty="0"/>
              <a:t> fan </a:t>
            </a:r>
            <a:r>
              <a:rPr sz="2400" dirty="0" err="1"/>
              <a:t>sifatida</a:t>
            </a:r>
            <a:r>
              <a:rPr sz="2400" dirty="0"/>
              <a:t> </a:t>
            </a:r>
            <a:r>
              <a:rPr sz="2400" dirty="0" err="1"/>
              <a:t>o‘qitila</a:t>
            </a:r>
            <a:r>
              <a:rPr sz="2400" dirty="0"/>
              <a:t> </a:t>
            </a:r>
            <a:r>
              <a:rPr sz="2400" dirty="0" err="1"/>
              <a:t>boshlandi</a:t>
            </a:r>
            <a:r>
              <a:rPr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Mustaqillik davrida tarjima ishlari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400" dirty="0"/>
              <a:t>• </a:t>
            </a:r>
            <a:r>
              <a:rPr sz="2400" dirty="0" err="1"/>
              <a:t>Mustaqillikdan</a:t>
            </a:r>
            <a:r>
              <a:rPr sz="2400" dirty="0"/>
              <a:t> </a:t>
            </a:r>
            <a:r>
              <a:rPr sz="2400" dirty="0" err="1"/>
              <a:t>keyin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sohasi</a:t>
            </a:r>
            <a:r>
              <a:rPr sz="2400" dirty="0"/>
              <a:t> </a:t>
            </a:r>
            <a:r>
              <a:rPr sz="2400" dirty="0" err="1"/>
              <a:t>yanada</a:t>
            </a:r>
            <a:r>
              <a:rPr sz="2400" dirty="0"/>
              <a:t> </a:t>
            </a:r>
            <a:r>
              <a:rPr sz="2400" dirty="0" err="1"/>
              <a:t>rivojlandi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Jahon</a:t>
            </a:r>
            <a:r>
              <a:rPr sz="2400" dirty="0"/>
              <a:t> </a:t>
            </a:r>
            <a:r>
              <a:rPr sz="2400" dirty="0" err="1"/>
              <a:t>adabiyoti</a:t>
            </a:r>
            <a:r>
              <a:rPr sz="2400" dirty="0"/>
              <a:t>, </a:t>
            </a:r>
            <a:r>
              <a:rPr sz="2400" dirty="0" err="1"/>
              <a:t>ilm</a:t>
            </a:r>
            <a:r>
              <a:rPr sz="2400" dirty="0"/>
              <a:t>-fan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huquqiy</a:t>
            </a:r>
            <a:r>
              <a:rPr sz="2400" dirty="0"/>
              <a:t> </a:t>
            </a:r>
            <a:r>
              <a:rPr sz="2400" dirty="0" err="1"/>
              <a:t>hujjatlar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qilindi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Tarjimashunoslik</a:t>
            </a:r>
            <a:r>
              <a:rPr sz="2400" dirty="0"/>
              <a:t> fan </a:t>
            </a:r>
            <a:r>
              <a:rPr sz="2400" dirty="0" err="1"/>
              <a:t>sifatida</a:t>
            </a:r>
            <a:r>
              <a:rPr sz="2400" dirty="0"/>
              <a:t> </a:t>
            </a:r>
            <a:r>
              <a:rPr sz="2400" dirty="0" err="1"/>
              <a:t>universitetlarda</a:t>
            </a:r>
            <a:r>
              <a:rPr sz="2400" dirty="0"/>
              <a:t> </a:t>
            </a:r>
            <a:r>
              <a:rPr sz="2400" dirty="0" err="1"/>
              <a:t>chuqur</a:t>
            </a:r>
            <a:r>
              <a:rPr sz="2400" dirty="0"/>
              <a:t> </a:t>
            </a:r>
            <a:r>
              <a:rPr sz="2400" dirty="0" err="1"/>
              <a:t>o‘rganila</a:t>
            </a:r>
            <a:r>
              <a:rPr sz="2400" dirty="0"/>
              <a:t> </a:t>
            </a:r>
            <a:r>
              <a:rPr sz="2400" dirty="0" err="1"/>
              <a:t>boshlandi</a:t>
            </a:r>
            <a:r>
              <a:rPr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Hozirgi zamon tarjimashunosligi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272145"/>
            <a:ext cx="6869076" cy="2549236"/>
          </a:xfrm>
        </p:spPr>
        <p:txBody>
          <a:bodyPr>
            <a:normAutofit/>
          </a:bodyPr>
          <a:lstStyle/>
          <a:p>
            <a:r>
              <a:rPr sz="2400" dirty="0"/>
              <a:t>•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nazariyasi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amaliyoti</a:t>
            </a:r>
            <a:r>
              <a:rPr sz="2400" dirty="0"/>
              <a:t> </a:t>
            </a:r>
            <a:r>
              <a:rPr sz="2400" dirty="0" err="1"/>
              <a:t>rivojlandi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Zamonaviy</a:t>
            </a:r>
            <a:r>
              <a:rPr sz="2400" dirty="0"/>
              <a:t> </a:t>
            </a:r>
            <a:r>
              <a:rPr sz="2400" dirty="0" err="1"/>
              <a:t>texnologiyalar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jarayoniga</a:t>
            </a:r>
            <a:r>
              <a:rPr sz="2400" dirty="0"/>
              <a:t> </a:t>
            </a:r>
            <a:r>
              <a:rPr sz="2400" dirty="0" err="1"/>
              <a:t>tatbiq</a:t>
            </a:r>
            <a:r>
              <a:rPr sz="2400" dirty="0"/>
              <a:t> </a:t>
            </a:r>
            <a:r>
              <a:rPr sz="2400" dirty="0" err="1"/>
              <a:t>qilinmoqda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O‘zbekistonlik</a:t>
            </a:r>
            <a:r>
              <a:rPr sz="2400" dirty="0"/>
              <a:t> </a:t>
            </a:r>
            <a:r>
              <a:rPr sz="2400" dirty="0" err="1"/>
              <a:t>tarjimonlar</a:t>
            </a:r>
            <a:r>
              <a:rPr sz="2400" dirty="0"/>
              <a:t> </a:t>
            </a:r>
            <a:r>
              <a:rPr sz="2400" dirty="0" err="1"/>
              <a:t>xalqaro</a:t>
            </a:r>
            <a:r>
              <a:rPr sz="2400" dirty="0"/>
              <a:t> </a:t>
            </a:r>
            <a:r>
              <a:rPr sz="2400" dirty="0" err="1"/>
              <a:t>miqyosda</a:t>
            </a:r>
            <a:r>
              <a:rPr sz="2400" dirty="0"/>
              <a:t> </a:t>
            </a:r>
            <a:r>
              <a:rPr sz="2400" dirty="0" err="1"/>
              <a:t>faoliyat</a:t>
            </a:r>
            <a:r>
              <a:rPr sz="2400" dirty="0"/>
              <a:t> </a:t>
            </a:r>
            <a:r>
              <a:rPr sz="2400" dirty="0" err="1"/>
              <a:t>yuritmoqda</a:t>
            </a:r>
            <a:r>
              <a:rPr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Xulosa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400" dirty="0"/>
              <a:t>• </a:t>
            </a:r>
            <a:r>
              <a:rPr sz="2400" dirty="0" err="1"/>
              <a:t>Tarjimashunoslik</a:t>
            </a:r>
            <a:r>
              <a:rPr sz="2400" dirty="0"/>
              <a:t> </a:t>
            </a:r>
            <a:r>
              <a:rPr sz="2400" dirty="0" err="1"/>
              <a:t>O‘zbekiston</a:t>
            </a:r>
            <a:r>
              <a:rPr sz="2400" dirty="0"/>
              <a:t> </a:t>
            </a:r>
            <a:r>
              <a:rPr sz="2400" dirty="0" err="1"/>
              <a:t>madaniy</a:t>
            </a:r>
            <a:r>
              <a:rPr sz="2400" dirty="0"/>
              <a:t> </a:t>
            </a:r>
            <a:r>
              <a:rPr sz="2400" dirty="0" err="1"/>
              <a:t>taraqqiyotida</a:t>
            </a:r>
            <a:r>
              <a:rPr sz="2400" dirty="0"/>
              <a:t> </a:t>
            </a:r>
            <a:r>
              <a:rPr sz="2400" dirty="0" err="1"/>
              <a:t>muhim</a:t>
            </a:r>
            <a:r>
              <a:rPr sz="2400" dirty="0"/>
              <a:t> </a:t>
            </a:r>
            <a:r>
              <a:rPr sz="2400" dirty="0" err="1"/>
              <a:t>o‘rin</a:t>
            </a:r>
            <a:r>
              <a:rPr sz="2400" dirty="0"/>
              <a:t> </a:t>
            </a:r>
            <a:r>
              <a:rPr sz="2400" dirty="0" err="1"/>
              <a:t>tutadi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Mustaqillikdan</a:t>
            </a:r>
            <a:r>
              <a:rPr sz="2400" dirty="0"/>
              <a:t> </a:t>
            </a:r>
            <a:r>
              <a:rPr sz="2400" dirty="0" err="1"/>
              <a:t>keyin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sohasi</a:t>
            </a:r>
            <a:r>
              <a:rPr sz="2400" dirty="0"/>
              <a:t> </a:t>
            </a:r>
            <a:r>
              <a:rPr sz="2400" dirty="0" err="1"/>
              <a:t>yangi</a:t>
            </a:r>
            <a:r>
              <a:rPr sz="2400" dirty="0"/>
              <a:t> </a:t>
            </a:r>
            <a:r>
              <a:rPr sz="2400" dirty="0" err="1"/>
              <a:t>bosqichga</a:t>
            </a:r>
            <a:r>
              <a:rPr sz="2400" dirty="0"/>
              <a:t> </a:t>
            </a:r>
            <a:r>
              <a:rPr sz="2400" dirty="0" err="1"/>
              <a:t>ko‘tarildi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Kelajakda</a:t>
            </a:r>
            <a:r>
              <a:rPr sz="2400" dirty="0"/>
              <a:t> </a:t>
            </a:r>
            <a:r>
              <a:rPr sz="2400" dirty="0" err="1"/>
              <a:t>zamonaviy</a:t>
            </a:r>
            <a:r>
              <a:rPr sz="2400" dirty="0"/>
              <a:t> </a:t>
            </a:r>
            <a:r>
              <a:rPr sz="2400" dirty="0" err="1"/>
              <a:t>texnologiyalar</a:t>
            </a:r>
            <a:r>
              <a:rPr sz="2400" dirty="0"/>
              <a:t> </a:t>
            </a:r>
            <a:r>
              <a:rPr sz="2400" dirty="0" err="1"/>
              <a:t>yordamida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yanada</a:t>
            </a:r>
            <a:r>
              <a:rPr sz="2400" dirty="0"/>
              <a:t> </a:t>
            </a:r>
            <a:r>
              <a:rPr sz="2400" dirty="0" err="1"/>
              <a:t>rivojlanadi</a:t>
            </a:r>
            <a:r>
              <a:rPr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281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Oʻzbekistonda mutaxassislik fanining shakllanishi va taraqqiyoti</vt:lpstr>
      <vt:lpstr>Kirish</vt:lpstr>
      <vt:lpstr>Tarjimashunoslikning ilk bosqichlari</vt:lpstr>
      <vt:lpstr>Temuriylar davrida tarjima</vt:lpstr>
      <vt:lpstr>Sovet davrida tarjima ishlari</vt:lpstr>
      <vt:lpstr>Mustaqillik davrida tarjima ishlari</vt:lpstr>
      <vt:lpstr>Hozirgi zamon tarjimashunosligi</vt:lpstr>
      <vt:lpstr>Xulosa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Oʻzbekistonda mutaxassislik fanining shakllanishi va taraqqiyoti</dc:title>
  <dc:subject/>
  <dc:creator/>
  <cp:keywords/>
  <dc:description>generated using python-pptx</dc:description>
  <cp:lastModifiedBy>Пользователь</cp:lastModifiedBy>
  <cp:revision>2</cp:revision>
  <dcterms:created xsi:type="dcterms:W3CDTF">2013-01-27T09:14:16Z</dcterms:created>
  <dcterms:modified xsi:type="dcterms:W3CDTF">2025-02-12T16:02:54Z</dcterms:modified>
  <cp:category/>
</cp:coreProperties>
</file>