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16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7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187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977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16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253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505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53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9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6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5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71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78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0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77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0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7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CBCF9-8EBF-C545-A0A2-A4A04C905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8118" y="1913467"/>
            <a:ext cx="5727803" cy="1515533"/>
          </a:xfrm>
        </p:spPr>
        <p:txBody>
          <a:bodyPr/>
          <a:lstStyle/>
          <a:p>
            <a:r>
              <a:rPr lang="tr-TR" dirty="0"/>
              <a:t>INDIVIDUAL USLUB VA TARJIMA</a:t>
            </a:r>
            <a:endParaRPr lang="ru-U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9DF5A9-08B5-1045-A1AE-06EEB8AA5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Z" dirty="0"/>
          </a:p>
        </p:txBody>
      </p:sp>
    </p:spTree>
    <p:extLst>
      <p:ext uri="{BB962C8B-B14F-4D97-AF65-F5344CB8AC3E}">
        <p14:creationId xmlns:p14="http://schemas.microsoft.com/office/powerpoint/2010/main" val="218950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**Individual uslubni saqlash asarning badiiy qadrini oshiradi**.</a:t>
            </a:r>
          </a:p>
          <a:p>
            <a:r>
              <a:t>🔹 **Tarjimon muallifning uslubini chuqur o‘rganishi kerak**.</a:t>
            </a:r>
          </a:p>
          <a:p>
            <a:r>
              <a:t>🔹 **To‘g‘ri tarjima asliyatdagi taassurotni o‘quvchiga etkazadi**.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Individual uslub – bu muallifning o‘ziga xos yozuv uslubi, uning fikrlash tarzi va ijodiy yo‘nalishidir. Tarjima jarayonida bu uslubni saqlash juda muhim, chunki u asarning ruhini va mazmunini etkazadi.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Individual Uslubning Ahamiyati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Muallifning o‘ziga xos ovozini saqlash.</a:t>
            </a:r>
          </a:p>
          <a:p>
            <a:r>
              <a:t>✅ Matnning badiiy qadrini to‘liq etkazish.</a:t>
            </a:r>
          </a:p>
          <a:p>
            <a:r>
              <a:t>✅ O‘quvchida asliyatdagi kabi taassurot qoldirish.</a:t>
            </a:r>
          </a:p>
          <a:p>
            <a:r>
              <a:t>✅ Madaniy va tarixiy kontekstni saqlash.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Leksik Xususiyatlar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**Muallifning so‘z boyligi** – o‘ziga xos so‘z tanlash va iboralarni ishlatish uslubi.</a:t>
            </a:r>
          </a:p>
          <a:p>
            <a:r>
              <a:t>📌 **Sinonimlar va antonimlar** – muallifning ma’lum sinonimik qatorlarni ishlatishi.</a:t>
            </a:r>
          </a:p>
          <a:p>
            <a:r>
              <a:t>📌 **Terminlar va neologizmlar** – ilmiy yoki badiiy uslubda yangi so‘zlarni qo‘llash.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Sintaktik Xususiyatlar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**Gap qurilishi** – oddiy yoki murakkab gaplarning o‘ziga xos tuzilishi.</a:t>
            </a:r>
          </a:p>
          <a:p>
            <a:r>
              <a:t>🔹 **Inversiya va ellipsis** – gap bo‘laklarining tartibini o‘zgartirish yoki tushirib qoldirish.</a:t>
            </a:r>
          </a:p>
          <a:p>
            <a:r>
              <a:t>🔹 **Takrorlash va parallelizm** – badiiy ta’sirni kuchaytirish uchun ishlatiladi.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Stilistik Vositalar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📍 **Metafora va metonimiya** – obrazli ma’nolar yaratish usullari.</a:t>
            </a:r>
          </a:p>
          <a:p>
            <a:r>
              <a:t>📍 **O‘xshatish va mubolag‘a** – ta’sirchanlikni oshirish uchun qo‘llanadi.</a:t>
            </a:r>
          </a:p>
          <a:p>
            <a:r>
              <a:t>📍 **Ironiya va kinoya** – yashirin ma’nolarni etkazish.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Badiiy Timsol va Obrazlar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🌏 **Obrazli tasvirlar** – badiiy timsollarni tarjimada saqlash.</a:t>
            </a:r>
          </a:p>
          <a:p>
            <a:r>
              <a:t>🎭 **Muallif timsollari** – yozuvchi yaratgan obrazlarni to‘g‘ri etkazish.</a:t>
            </a:r>
          </a:p>
          <a:p>
            <a:r>
              <a:t>📖 **Timsoliy ramzlar** – madaniy va tarixiy kontekstni hisobga olish.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Uslubni Saqlash Usullari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🔬 **To‘g‘ridan-to‘g‘ri tarjima** – muallifning uslubini iloji boricha o‘zgartirmasdan etkazish.</a:t>
            </a:r>
          </a:p>
          <a:p>
            <a:r>
              <a:t>📚 **Adaptatsiya** – o‘quvchiga tushunarli bo‘lishi uchun uslubni moslashtirish.</a:t>
            </a:r>
          </a:p>
          <a:p>
            <a:r>
              <a:t>🖥️ **Annotatsiya va izohlar** – murakkab uslubiy ifodalarni tushuntirish.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Qiyinchiliklar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**Madaniy tafovutlar** – uslubni boshqa madaniyatda to‘g‘ri qabul qilish qiyin bo‘lishi mumkin.</a:t>
            </a:r>
          </a:p>
          <a:p>
            <a:r>
              <a:t>📌 **Stilistik ekvivalentlik** – uslubni boshqa tilda to‘liq etkazish mushkul.</a:t>
            </a:r>
          </a:p>
          <a:p>
            <a:r>
              <a:t>📌 **O‘quvchi qabul qilishi** – tarjima qilingan uslubni o‘quvchi qanday qabul qiladi?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{44243052-2194-D24E-8150-94774B56FAC1}tf10001064</Template>
  <TotalTime>3</TotalTime>
  <Words>420</Words>
  <Application>Microsoft Macintosh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Garamond</vt:lpstr>
      <vt:lpstr>Натуральные материалы</vt:lpstr>
      <vt:lpstr>INDIVIDUAL USLUB VA TARJIMA</vt:lpstr>
      <vt:lpstr>Kirish</vt:lpstr>
      <vt:lpstr>Individual Uslubning Ahamiyati</vt:lpstr>
      <vt:lpstr>Leksik Xususiyatlar</vt:lpstr>
      <vt:lpstr>Sintaktik Xususiyatlar</vt:lpstr>
      <vt:lpstr>Stilistik Vositalar</vt:lpstr>
      <vt:lpstr>Badiiy Timsol va Obrazlar</vt:lpstr>
      <vt:lpstr>Uslubni Saqlash Usullari</vt:lpstr>
      <vt:lpstr>Qiyinchiliklar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USLUB VA TARJIMA</dc:title>
  <dc:subject/>
  <dc:creator/>
  <cp:keywords/>
  <dc:description>generated using python-pptx</dc:description>
  <cp:lastModifiedBy>Microsoft Office User</cp:lastModifiedBy>
  <cp:revision>2</cp:revision>
  <dcterms:created xsi:type="dcterms:W3CDTF">2013-01-27T09:14:16Z</dcterms:created>
  <dcterms:modified xsi:type="dcterms:W3CDTF">2025-02-12T09:38:29Z</dcterms:modified>
  <cp:category/>
</cp:coreProperties>
</file>