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 snapToGrid="0" snapToObjects="1">
      <p:cViewPr varScale="1">
        <p:scale>
          <a:sx n="115" d="100"/>
          <a:sy n="115" d="100"/>
        </p:scale>
        <p:origin x="16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589882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906359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8856" y="3428999"/>
            <a:ext cx="4138550" cy="2268559"/>
          </a:xfrm>
        </p:spPr>
        <p:txBody>
          <a:bodyPr anchor="t">
            <a:normAutofit/>
          </a:bodyPr>
          <a:lstStyle>
            <a:lvl1pPr algn="r"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1292" y="2268787"/>
            <a:ext cx="3966114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641440" y="3262168"/>
            <a:ext cx="311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2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47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857" y="808057"/>
            <a:ext cx="5885350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0792" y="2049878"/>
            <a:ext cx="5723414" cy="40000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2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 rot="5400000">
            <a:off x="7688343" y="480678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9317" y="805818"/>
            <a:ext cx="99488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4598" y="970410"/>
            <a:ext cx="4715441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3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95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405" y="3199028"/>
            <a:ext cx="5967420" cy="1372971"/>
          </a:xfrm>
        </p:spPr>
        <p:txBody>
          <a:bodyPr anchor="t">
            <a:normAutofit/>
          </a:bodyPr>
          <a:lstStyle>
            <a:lvl1pPr algn="r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131" y="2272143"/>
            <a:ext cx="5803294" cy="926885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644924" y="3023993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09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426" y="805818"/>
            <a:ext cx="5882780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406" y="2056800"/>
            <a:ext cx="2855547" cy="3993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679" y="2056800"/>
            <a:ext cx="2859527" cy="3993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4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589" y="805818"/>
            <a:ext cx="5880617" cy="107702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589" y="2054563"/>
            <a:ext cx="2857364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2510" y="2851330"/>
            <a:ext cx="2858443" cy="31986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679" y="2054563"/>
            <a:ext cx="285952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680" y="2851330"/>
            <a:ext cx="2859526" cy="31986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Box 15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4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6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83" y="1296618"/>
            <a:ext cx="2120703" cy="1889075"/>
          </a:xfr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538" y="805818"/>
            <a:ext cx="375566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2" y="3186155"/>
            <a:ext cx="2120703" cy="2386397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3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82987" y="3229"/>
            <a:ext cx="3727769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71" y="1296618"/>
            <a:ext cx="2603212" cy="188630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4" y="3182928"/>
            <a:ext cx="2603794" cy="2386394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6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60" y="2912532"/>
            <a:ext cx="7772939" cy="3945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8"/>
          <a:stretch/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1317" y="808057"/>
            <a:ext cx="587801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6236" y="2049878"/>
            <a:ext cx="5713092" cy="40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28294" y="5272451"/>
            <a:ext cx="2662729" cy="179188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58177" y="3658900"/>
            <a:ext cx="5885352" cy="183663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136" y="164594"/>
            <a:ext cx="638312" cy="3228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511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8366" indent="-258366" algn="l" defTabSz="685800" rtl="0" eaLnBrk="1" latinLnBrk="0" hangingPunct="1">
        <a:lnSpc>
          <a:spcPct val="120000"/>
        </a:lnSpc>
        <a:spcBef>
          <a:spcPts val="750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965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441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23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299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9751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4028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670048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01752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1140B6-3006-F647-A228-590EACF8F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5415" y="3428999"/>
            <a:ext cx="4591991" cy="2268559"/>
          </a:xfrm>
        </p:spPr>
        <p:txBody>
          <a:bodyPr>
            <a:normAutofit/>
          </a:bodyPr>
          <a:lstStyle/>
          <a:p>
            <a:r>
              <a:rPr lang="tr-TR" b="0" i="0" u="none" strike="noStrike" dirty="0">
                <a:effectLst/>
                <a:latin typeface="-webkit-standard"/>
              </a:rPr>
              <a:t>TARJIMADA MILLIY XUSUSIYATLARNI AKS ETTIRISH</a:t>
            </a:r>
            <a:endParaRPr lang="ru-U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04599F-16AD-724F-A83E-573075227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Z" dirty="0"/>
          </a:p>
        </p:txBody>
      </p:sp>
    </p:spTree>
    <p:extLst>
      <p:ext uri="{BB962C8B-B14F-4D97-AF65-F5344CB8AC3E}">
        <p14:creationId xmlns:p14="http://schemas.microsoft.com/office/powerpoint/2010/main" val="35826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Kirish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8607" y="1514620"/>
            <a:ext cx="5713092" cy="4000066"/>
          </a:xfrm>
        </p:spPr>
        <p:txBody>
          <a:bodyPr/>
          <a:lstStyle/>
          <a:p>
            <a:r>
              <a:rPr dirty="0" err="1"/>
              <a:t>Tarjima</a:t>
            </a:r>
            <a:r>
              <a:rPr dirty="0"/>
              <a:t> – </a:t>
            </a:r>
            <a:r>
              <a:rPr dirty="0" err="1"/>
              <a:t>bu</a:t>
            </a:r>
            <a:r>
              <a:rPr dirty="0"/>
              <a:t> </a:t>
            </a:r>
            <a:r>
              <a:rPr dirty="0" err="1"/>
              <a:t>nafaqat</a:t>
            </a:r>
            <a:r>
              <a:rPr dirty="0"/>
              <a:t> </a:t>
            </a:r>
            <a:r>
              <a:rPr dirty="0" err="1"/>
              <a:t>til</a:t>
            </a:r>
            <a:r>
              <a:rPr dirty="0"/>
              <a:t> </a:t>
            </a:r>
            <a:r>
              <a:rPr dirty="0" err="1"/>
              <a:t>o‘zgartirish</a:t>
            </a:r>
            <a:r>
              <a:rPr dirty="0"/>
              <a:t>, </a:t>
            </a:r>
            <a:r>
              <a:rPr dirty="0" err="1"/>
              <a:t>balki</a:t>
            </a:r>
            <a:r>
              <a:rPr dirty="0"/>
              <a:t> </a:t>
            </a:r>
            <a:r>
              <a:rPr dirty="0" err="1"/>
              <a:t>madaniy</a:t>
            </a:r>
            <a:r>
              <a:rPr dirty="0"/>
              <a:t> </a:t>
            </a:r>
            <a:r>
              <a:rPr dirty="0" err="1"/>
              <a:t>mazmun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</a:t>
            </a:r>
            <a:r>
              <a:rPr dirty="0" err="1"/>
              <a:t>milliy</a:t>
            </a:r>
            <a:r>
              <a:rPr dirty="0"/>
              <a:t> </a:t>
            </a:r>
            <a:r>
              <a:rPr dirty="0" err="1"/>
              <a:t>xususiyatlarni</a:t>
            </a:r>
            <a:r>
              <a:rPr dirty="0"/>
              <a:t> </a:t>
            </a:r>
            <a:r>
              <a:rPr dirty="0" err="1"/>
              <a:t>saqlash</a:t>
            </a:r>
            <a:r>
              <a:rPr dirty="0"/>
              <a:t> </a:t>
            </a:r>
            <a:r>
              <a:rPr dirty="0" err="1"/>
              <a:t>jarayonidir</a:t>
            </a:r>
            <a:r>
              <a:rPr dirty="0"/>
              <a:t>. Har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millatning</a:t>
            </a:r>
            <a:r>
              <a:rPr dirty="0"/>
              <a:t> </a:t>
            </a:r>
            <a:r>
              <a:rPr dirty="0" err="1"/>
              <a:t>o‘ziga</a:t>
            </a:r>
            <a:r>
              <a:rPr dirty="0"/>
              <a:t> </a:t>
            </a:r>
            <a:r>
              <a:rPr dirty="0" err="1"/>
              <a:t>xos</a:t>
            </a:r>
            <a:r>
              <a:rPr dirty="0"/>
              <a:t> </a:t>
            </a:r>
            <a:r>
              <a:rPr dirty="0" err="1"/>
              <a:t>an’analari</a:t>
            </a:r>
            <a:r>
              <a:rPr dirty="0"/>
              <a:t>, </a:t>
            </a:r>
            <a:r>
              <a:rPr dirty="0" err="1"/>
              <a:t>urf-odatlari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</a:t>
            </a:r>
            <a:r>
              <a:rPr dirty="0" err="1"/>
              <a:t>madaniy</a:t>
            </a:r>
            <a:r>
              <a:rPr dirty="0"/>
              <a:t> </a:t>
            </a:r>
            <a:r>
              <a:rPr dirty="0" err="1"/>
              <a:t>qadriyatlari</a:t>
            </a:r>
            <a:r>
              <a:rPr dirty="0"/>
              <a:t> </a:t>
            </a:r>
            <a:r>
              <a:rPr dirty="0" err="1"/>
              <a:t>mavjud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Milliy Xususiyatlarni Aks Ettirishning Ahamiyati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✅ Tarjima orqali boshqa millat madaniyatini tushunish.</a:t>
            </a:r>
          </a:p>
          <a:p>
            <a:r>
              <a:t>✅ Matnning asl mazmunini va ruhini saqlash.</a:t>
            </a:r>
          </a:p>
          <a:p>
            <a:r>
              <a:t>✅ Milliy kolorit va o‘ziga xoslikni etkazish.</a:t>
            </a:r>
          </a:p>
          <a:p>
            <a:r>
              <a:t>✅ Madaniy tushunmovchiliklarning oldini olish.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Leksik Xususiyatlar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📌 **Etnografik atamalar** – milliy ovqatlar, kiyim-kechak, an’analar nomlari tarjimada to‘g‘ri aks ettirilishi kerak.</a:t>
            </a:r>
          </a:p>
          <a:p>
            <a:r>
              <a:t>📌 **Ijtimoiy terminlar** – unvonlar, ijtimoiy mavqe bilan bog‘liq so‘zlar har xil madaniyatlarda boshqacha tushuniladi.</a:t>
            </a:r>
          </a:p>
          <a:p>
            <a:r>
              <a:t>📌 **Kinoyali va obrazli iboralar** – milliy obrazlarni tarjimada to‘g‘ri tushuntirish kerak.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Frazeologik Iboralar va Masallar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🔹 **Frazeologizmlar** – har bir tilning o‘ziga xos iboralari bor, ularni so‘zma-so‘z tarjima qilib bo‘lmaydi.</a:t>
            </a:r>
          </a:p>
          <a:p>
            <a:r>
              <a:t>🔹 **Masallar va maqollar** – milliy ma’no yukini saqlab qolish uchun ekvivalent iboralarni topish muhim.</a:t>
            </a:r>
          </a:p>
          <a:p>
            <a:r>
              <a:t>🔹 **Simvolik ma’nolar** – har bir madaniyatda ramzlar turlicha talqin qilinadi.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Madaniy Realiyalar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📍 **Toponimlar va antroponimlar** – joy nomlari va ismlar madaniy ma’noga ega bo‘lishi mumkin.</a:t>
            </a:r>
          </a:p>
          <a:p>
            <a:r>
              <a:t>📍 **Tarixiy hodisalar va shaxslar** – o‘quvchiga tushunarli bo‘lishi uchun izohlar kerak bo‘lishi mumkin.</a:t>
            </a:r>
          </a:p>
          <a:p>
            <a:r>
              <a:t>📍 **Milliy bayramlar va urf-odatlar** – tarjimada ularni to‘g‘ri aks ettirish o‘ta muhim.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Xulosa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🔹 **Tarjimada milliy xususiyatlarni saqlash muhim**.</a:t>
            </a:r>
          </a:p>
          <a:p>
            <a:r>
              <a:t>🔹 **Tarjimon madaniyat bilimdoni bo‘lishi kerak**.</a:t>
            </a:r>
          </a:p>
          <a:p>
            <a:r>
              <a:t>🔹 **To‘g‘ri tarjima madaniyatlararo muloqotni osonlashtiradi**.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Мэдисон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Мэдисон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эдисон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{E280560C-98EF-F64C-9DB4-A350B1839B4F}tf16401378</Template>
  <TotalTime>3</TotalTime>
  <Words>303</Words>
  <Application>Microsoft Macintosh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-webkit-standard</vt:lpstr>
      <vt:lpstr>Arial</vt:lpstr>
      <vt:lpstr>MS Shell Dlg 2</vt:lpstr>
      <vt:lpstr>Wingdings</vt:lpstr>
      <vt:lpstr>Wingdings 3</vt:lpstr>
      <vt:lpstr>Мэдисон</vt:lpstr>
      <vt:lpstr>TARJIMADA MILLIY XUSUSIYATLARNI AKS ETTIRISH</vt:lpstr>
      <vt:lpstr>Kirish</vt:lpstr>
      <vt:lpstr>Milliy Xususiyatlarni Aks Ettirishning Ahamiyati</vt:lpstr>
      <vt:lpstr>Leksik Xususiyatlar</vt:lpstr>
      <vt:lpstr>Frazeologik Iboralar va Masallar</vt:lpstr>
      <vt:lpstr>Madaniy Realiyalar</vt:lpstr>
      <vt:lpstr>Xulosa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TARJIMADA MILLIY XUSUSIYATLARNI AKS ETTIRISH</dc:title>
  <dc:subject/>
  <dc:creator/>
  <cp:keywords/>
  <dc:description>generated using python-pptx</dc:description>
  <cp:lastModifiedBy>Microsoft Office User</cp:lastModifiedBy>
  <cp:revision>2</cp:revision>
  <dcterms:created xsi:type="dcterms:W3CDTF">2013-01-27T09:14:16Z</dcterms:created>
  <dcterms:modified xsi:type="dcterms:W3CDTF">2025-02-12T09:22:02Z</dcterms:modified>
  <cp:category/>
</cp:coreProperties>
</file>