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66"/>
  </p:normalViewPr>
  <p:slideViewPr>
    <p:cSldViewPr snapToGrid="0" snapToObjects="1">
      <p:cViewPr varScale="1">
        <p:scale>
          <a:sx n="115" d="100"/>
          <a:sy n="115" d="100"/>
        </p:scale>
        <p:origin x="166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0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26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77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46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83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0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16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8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5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1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38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585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9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2/11/25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3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2/11/25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470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753" y="2943775"/>
            <a:ext cx="7524003" cy="970450"/>
          </a:xfrm>
        </p:spPr>
        <p:txBody>
          <a:bodyPr/>
          <a:lstStyle/>
          <a:p>
            <a:r>
              <a:rPr dirty="0"/>
              <a:t>TARJIMANING BA’ZI GRAMMATIK MASALALARI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Tarjima Jarayonida Yordamchi Vositalar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📌 **Grammatik lug‘atlar va qo‘llanmalar** – tarjimonlarning asosiy vositalari.</a:t>
            </a:r>
          </a:p>
          <a:p>
            <a:r>
              <a:t>📌 **Sun’iy intellekt va avtomatik tarjima** – grammatik xatolarni aniqlash uchun yordam beradi.</a:t>
            </a:r>
          </a:p>
          <a:p>
            <a:r>
              <a:t>📌 **Tahrir va lektoral tahlil** – tarjimaning grammatik sifatini oshirish muhim.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Xulosa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🔹 **Tarjimada grammatika asosiy rol o‘ynaydi**.</a:t>
            </a:r>
          </a:p>
          <a:p>
            <a:r>
              <a:t>🔹 **Har bir tilning o‘ziga xos grammatik qoidalari bor**.</a:t>
            </a:r>
          </a:p>
          <a:p>
            <a:r>
              <a:t>🔹 **Tarjimon grammatika qoidalarini mukammal bilishi va ulardan samarali foydalanishi kerak**.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Kirish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Til strukturasi tarjimada muhim rol o‘ynaydi. Har bir til o‘ziga xos grammatik qoidalar, tuzilmalar va sintaktik xususiyatlarga ega. Tarjimon grammatik tafovutlarni chuqur bilishi kerak.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Grammatik Muammolarning Asosiy Sabablari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✅ Tillar o‘rtasidagi morfologik va sintaktik tafovutlar.</a:t>
            </a:r>
          </a:p>
          <a:p>
            <a:r>
              <a:t>✅ So‘z turkumlarining har xil qo‘llanilishi.</a:t>
            </a:r>
          </a:p>
          <a:p>
            <a:r>
              <a:t>✅ Fe’l zamonlari va gap tuzilishidagi farqlar.</a:t>
            </a:r>
          </a:p>
          <a:p>
            <a:r>
              <a:t>✅ Kelishik va rod kategoriyalarining tafovuti.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Fe’l Zamoni Tafovutlari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📌 **O‘tgan, hozirgi va kelasi zamonlarning farqlari** – har bir tilda zamon shakllari har xil bo‘lishi mumkin.</a:t>
            </a:r>
          </a:p>
          <a:p>
            <a:r>
              <a:t>📌 **Joriy zamon (Present Continuous)** – ayrim tillarda mavjud bo‘lsa, boshqalarida bu shakl yo‘q.</a:t>
            </a:r>
          </a:p>
          <a:p>
            <a:r>
              <a:t>📌 **Perfekt va pluperfekt** – ba’zi tillarda mavjud bo‘lsa, boshqalarida bevosita ekvivalenti yo‘q.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Gap Tuzilishi Muammolari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🔹 **So‘z tartibining farqlari** – ba’zi tillarda qat’iy so‘z tartibi mavjud, boshqalari esa erkin tartibga ega.</a:t>
            </a:r>
          </a:p>
          <a:p>
            <a:r>
              <a:t>🔹 **Egani tushirib qoldirish** – ayrim tillarda fe’l subyektsiz ishlatilishi mumkin.</a:t>
            </a:r>
          </a:p>
          <a:p>
            <a:r>
              <a:t>🔹 **Murakkab gaplar tuzilishi** – bog‘lovchilar va qo‘shma gap uslublari tildan tilga farq qiladi.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Kelishiklar va Rod Muammolari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📍 **Barcha tillarda kelishiklar mavjud emas** – ba’zi tillarda kelishik shakllari ko‘p, boshqalarida esa yo‘q.</a:t>
            </a:r>
          </a:p>
          <a:p>
            <a:r>
              <a:t>📍 **Rod tizimi** – ayrim tillarda jinsga bog‘liq ravishda fe’l va sifatlar o‘zgaradi.</a:t>
            </a:r>
          </a:p>
          <a:p>
            <a:r>
              <a:t>📍 **Rodning tarjimada saqlanishi** – ba’zi tillarda jins muhim rol o‘ynaydi, boshqalarida esa unchalik emas.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Sinonimiya va Omonimiya Muammolari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🌏 **Bir nechta tarjima variantlari** – sinonimlar kontekstdan kelib chiqib tanlanishi kerak.</a:t>
            </a:r>
          </a:p>
          <a:p>
            <a:r>
              <a:t>🎭 **Ko‘p ma’noli so‘zlar (omonimiya)** – tarjimada noto‘g‘ri tushuncha yuzaga kelishi mumkin.</a:t>
            </a:r>
          </a:p>
          <a:p>
            <a:r>
              <a:t>📖 **Ma’nodosh so‘zlar bilan ishlash** – har bir sinonimning nozik farqlari bor.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Qisqartmalar va Frazeologik Iboralar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🔬 **Qisqartmalar tarjimasi** – ba’zi qisqartmalar bir tilga xos bo‘lib, to‘g‘ridan-to‘g‘ri tarjima qilinmaydi.</a:t>
            </a:r>
          </a:p>
          <a:p>
            <a:r>
              <a:t>📚 **Frazeologizmlar** – har bir tilning o‘ziga xos iboralari bor, ularni to‘g‘ridan-to‘g‘ri tarjima qilib bo‘lmaydi.</a:t>
            </a:r>
          </a:p>
          <a:p>
            <a:r>
              <a:t>🖥️ **Texnik atamalar va ularning ekvivalentlari** – ilmiy matnlarda muhim rol o‘ynaydi.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Grammatik Transformatsiyalar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📌 **Erkin tarjima usuli** – ba’zan to‘g‘ridan-to‘g‘ri tarjima qilish grammatik jihatdan to‘g‘ri bo‘lmaydi.</a:t>
            </a:r>
          </a:p>
          <a:p>
            <a:r>
              <a:t>📌 **Strukturaviy o‘zgarishlar** – gaplarning sintaksis va morfologiyasi o‘zgartirilishi mumkin.</a:t>
            </a:r>
          </a:p>
          <a:p>
            <a:r>
              <a:t>📌 **Adaptatsiya va interpretatsiya** – ba’zi matnlar moslashtirishni talab qiladi.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Цитаты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Цитаты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{6C3E8830-453A-AC41-99ED-CE4DC663C8E9}tf10001121</Template>
  <TotalTime>2</TotalTime>
  <Words>567</Words>
  <Application>Microsoft Macintosh PowerPoint</Application>
  <PresentationFormat>Экран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Century Gothic</vt:lpstr>
      <vt:lpstr>Wingdings 2</vt:lpstr>
      <vt:lpstr>Цитаты</vt:lpstr>
      <vt:lpstr>TARJIMANING BA’ZI GRAMMATIK MASALALARI</vt:lpstr>
      <vt:lpstr>Kirish</vt:lpstr>
      <vt:lpstr>Grammatik Muammolarning Asosiy Sabablari</vt:lpstr>
      <vt:lpstr>Fe’l Zamoni Tafovutlari</vt:lpstr>
      <vt:lpstr>Gap Tuzilishi Muammolari</vt:lpstr>
      <vt:lpstr>Kelishiklar va Rod Muammolari</vt:lpstr>
      <vt:lpstr>Sinonimiya va Omonimiya Muammolari</vt:lpstr>
      <vt:lpstr>Qisqartmalar va Frazeologik Iboralar</vt:lpstr>
      <vt:lpstr>Grammatik Transformatsiyalar</vt:lpstr>
      <vt:lpstr>Tarjima Jarayonida Yordamchi Vositalar</vt:lpstr>
      <vt:lpstr>Xulosa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TARJIMANING BA’ZI GRAMMATIK MASALALARI</dc:title>
  <dc:subject/>
  <dc:creator/>
  <cp:keywords/>
  <dc:description>generated using python-pptx</dc:description>
  <cp:lastModifiedBy>Microsoft Office User</cp:lastModifiedBy>
  <cp:revision>2</cp:revision>
  <dcterms:created xsi:type="dcterms:W3CDTF">2013-01-27T09:14:16Z</dcterms:created>
  <dcterms:modified xsi:type="dcterms:W3CDTF">2025-02-11T15:46:22Z</dcterms:modified>
  <cp:category/>
</cp:coreProperties>
</file>